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21" r:id="rId3"/>
    <p:sldId id="322" r:id="rId4"/>
    <p:sldId id="323" r:id="rId5"/>
    <p:sldId id="324" r:id="rId6"/>
    <p:sldId id="325" r:id="rId7"/>
    <p:sldId id="326" r:id="rId8"/>
    <p:sldId id="327" r:id="rId9"/>
    <p:sldId id="328" r:id="rId10"/>
    <p:sldId id="329" r:id="rId11"/>
    <p:sldId id="330" r:id="rId12"/>
    <p:sldId id="331" r:id="rId13"/>
    <p:sldId id="320" r:id="rId14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00"/>
    <a:srgbClr val="FF9933"/>
    <a:srgbClr val="FFCC00"/>
    <a:srgbClr val="8C0000"/>
    <a:srgbClr val="003366"/>
    <a:srgbClr val="CCD6E0"/>
    <a:srgbClr val="626000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53" autoAdjust="0"/>
    <p:restoredTop sz="94659" autoAdjust="0"/>
  </p:normalViewPr>
  <p:slideViewPr>
    <p:cSldViewPr snapToGrid="0" showGuides="1">
      <p:cViewPr varScale="1">
        <p:scale>
          <a:sx n="100" d="100"/>
          <a:sy n="100" d="100"/>
        </p:scale>
        <p:origin x="1122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4757" tIns="47378" rIns="94757" bIns="47378" numCol="1" anchor="t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solidFill>
                  <a:srgbClr val="00245B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4757" tIns="47378" rIns="94757" bIns="47378" numCol="1" anchor="t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solidFill>
                  <a:srgbClr val="00245B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4757" tIns="47378" rIns="94757" bIns="47378" numCol="1" anchor="b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solidFill>
                  <a:srgbClr val="00245B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4757" tIns="47378" rIns="94757" bIns="47378" numCol="1" anchor="b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solidFill>
                  <a:srgbClr val="00245B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fld id="{4386300B-C214-4045-B513-2B6B1E748226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86134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8" rIns="94757" bIns="47378" numCol="1" anchor="t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8" rIns="94757" bIns="47378" numCol="1" anchor="t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8" rIns="94757" bIns="473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Formate des Vorlagentextes zu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8" rIns="94757" bIns="47378" numCol="1" anchor="b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8" rIns="94757" bIns="47378" numCol="1" anchor="b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ABCA902-51D0-4602-B06E-7B2FCFF5FAD7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91184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36691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409825" y="4616450"/>
            <a:ext cx="6467475" cy="1057275"/>
          </a:xfrm>
        </p:spPr>
        <p:txBody>
          <a:bodyPr lIns="360000"/>
          <a:lstStyle>
            <a:lvl1pPr>
              <a:defRPr sz="2000" b="1" smtClean="0">
                <a:solidFill>
                  <a:srgbClr val="0066CC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5060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409825" y="2579688"/>
            <a:ext cx="6477000" cy="1470025"/>
          </a:xfrm>
        </p:spPr>
        <p:txBody>
          <a:bodyPr lIns="360000" anchor="t"/>
          <a:lstStyle>
            <a:lvl1pPr>
              <a:lnSpc>
                <a:spcPct val="100000"/>
              </a:lnSpc>
              <a:defRPr sz="3600" smtClean="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27688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Fachbereich, Titel, Datum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260350" y="295275"/>
            <a:ext cx="4321175" cy="281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</a:pPr>
            <a:r>
              <a:rPr lang="de-DE" sz="1000" b="1" dirty="0">
                <a:solidFill>
                  <a:srgbClr val="5F5F5F"/>
                </a:solidFill>
                <a:cs typeface="Arial" charset="0"/>
              </a:rPr>
              <a:t>Wolfgang Mulzer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</a:pPr>
            <a:r>
              <a:rPr lang="de-DE" sz="1000" b="1" dirty="0">
                <a:solidFill>
                  <a:srgbClr val="5F5F5F"/>
                </a:solidFill>
                <a:cs typeface="Arial" charset="0"/>
              </a:rPr>
              <a:t>Institut f</a:t>
            </a:r>
            <a:r>
              <a:rPr lang="de-DE" sz="1000" b="1" dirty="0">
                <a:solidFill>
                  <a:srgbClr val="5F5F5F"/>
                </a:solidFill>
                <a:latin typeface="Calibri"/>
                <a:cs typeface="Calibri"/>
              </a:rPr>
              <a:t>ür Informatik</a:t>
            </a:r>
            <a:endParaRPr lang="de-DE" sz="1000" b="1" dirty="0">
              <a:solidFill>
                <a:srgbClr val="5F5F5F"/>
              </a:solidFill>
              <a:cs typeface="Arial" charset="0"/>
            </a:endParaRPr>
          </a:p>
        </p:txBody>
      </p:sp>
      <p:pic>
        <p:nvPicPr>
          <p:cNvPr id="45064" name="Picture 24" descr="Logo_RGB_300dp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8938" y="144463"/>
            <a:ext cx="2138362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6665913"/>
            <a:ext cx="9144000" cy="1920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 dirty="0">
              <a:latin typeface="Verdana" pitchFamily="34" charset="0"/>
            </a:endParaRPr>
          </a:p>
        </p:txBody>
      </p:sp>
    </p:spTree>
  </p:cSld>
  <p:clrMapOvr>
    <a:masterClrMapping/>
  </p:clrMapOvr>
  <p:transition spd="slow"/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Titel, Datum</a:t>
            </a:r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32588" y="838200"/>
            <a:ext cx="2160587" cy="54784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0825" y="838200"/>
            <a:ext cx="6329363" cy="54784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Titel, Datum</a:t>
            </a:r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Titel, Datum</a:t>
            </a:r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Titel, Datum</a:t>
            </a:r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5" y="1808163"/>
            <a:ext cx="4244975" cy="450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808163"/>
            <a:ext cx="4244975" cy="450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Titel, Datum</a:t>
            </a:r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Titel, Datum</a:t>
            </a:r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Titel, Datum</a:t>
            </a:r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Titel, Datum</a:t>
            </a:r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Titel, Datum</a:t>
            </a:r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  <a:endParaRPr lang="de-DE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Titel, Datum</a:t>
            </a:r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6665913"/>
            <a:ext cx="9144000" cy="1920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 dirty="0">
              <a:latin typeface="Verdana" pitchFamily="34" charset="0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619250"/>
            <a:ext cx="8642350" cy="486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946150"/>
            <a:ext cx="86423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Mastertitelformat bearbeiten</a:t>
            </a:r>
          </a:p>
        </p:txBody>
      </p:sp>
      <p:sp>
        <p:nvSpPr>
          <p:cNvPr id="327686" name="Rectangle 6"/>
          <p:cNvSpPr>
            <a:spLocks noChangeArrowheads="1"/>
          </p:cNvSpPr>
          <p:nvPr/>
        </p:nvSpPr>
        <p:spPr bwMode="auto">
          <a:xfrm>
            <a:off x="7610475" y="6627813"/>
            <a:ext cx="1227138" cy="23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53965218-A59B-4292-9C98-79B58A46A890}" type="slidenum">
              <a:rPr lang="de-DE" sz="1000" b="1">
                <a:solidFill>
                  <a:srgbClr val="5F5F5F"/>
                </a:solidFill>
              </a:rPr>
              <a:pPr algn="r">
                <a:defRPr/>
              </a:pPr>
              <a:t>‹#›</a:t>
            </a:fld>
            <a:endParaRPr lang="de-DE" sz="1000" b="1" dirty="0">
              <a:solidFill>
                <a:srgbClr val="5F5F5F"/>
              </a:solidFill>
            </a:endParaRPr>
          </a:p>
        </p:txBody>
      </p:sp>
      <p:sp>
        <p:nvSpPr>
          <p:cNvPr id="32768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0825" y="6629400"/>
            <a:ext cx="59769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>
              <a:defRPr sz="1000" b="0">
                <a:solidFill>
                  <a:srgbClr val="5F5F5F"/>
                </a:solidFill>
              </a:defRPr>
            </a:lvl1pPr>
          </a:lstStyle>
          <a:p>
            <a:r>
              <a:rPr lang="de-DE" dirty="0"/>
              <a:t>Titel, Datum, …</a:t>
            </a:r>
          </a:p>
        </p:txBody>
      </p:sp>
      <p:pic>
        <p:nvPicPr>
          <p:cNvPr id="2056" name="Picture 24" descr="Logo_RGB_300dpi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738938" y="144463"/>
            <a:ext cx="2138362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9" r:id="rId2"/>
    <p:sldLayoutId id="2147483688" r:id="rId3"/>
    <p:sldLayoutId id="2147483687" r:id="rId4"/>
    <p:sldLayoutId id="2147483686" r:id="rId5"/>
    <p:sldLayoutId id="2147483685" r:id="rId6"/>
    <p:sldLayoutId id="2147483684" r:id="rId7"/>
    <p:sldLayoutId id="2147483683" r:id="rId8"/>
    <p:sldLayoutId id="2147483682" r:id="rId9"/>
    <p:sldLayoutId id="2147483681" r:id="rId10"/>
    <p:sldLayoutId id="2147483680" r:id="rId11"/>
  </p:sldLayoutIdLst>
  <p:transition spd="slow"/>
  <p:hf sldNum="0" hd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9pPr>
    </p:titleStyle>
    <p:bodyStyle>
      <a:lvl1pPr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3556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2pPr>
      <a:lvl3pPr marL="723900" indent="-1889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3pPr>
      <a:lvl4pPr marL="10795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4pPr>
      <a:lvl5pPr marL="14351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5pPr>
      <a:lvl6pPr marL="18923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6pPr>
      <a:lvl7pPr marL="23495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7pPr>
      <a:lvl8pPr marL="28067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8pPr>
      <a:lvl9pPr marL="32639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Simple_cardboard_box.sv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Simple_cardboard_box.sv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Simple_cardboard_box.sv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Simple_cardboard_box.sv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588174"/>
            <a:ext cx="7820026" cy="1470025"/>
          </a:xfrm>
        </p:spPr>
        <p:txBody>
          <a:bodyPr/>
          <a:lstStyle/>
          <a:p>
            <a:r>
              <a:rPr lang="en-US" noProof="0" dirty="0" err="1"/>
              <a:t>Headerless</a:t>
            </a:r>
            <a:r>
              <a:rPr lang="en-US" noProof="0" dirty="0"/>
              <a:t> Routing in Unit Disk Graphs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5912576" y="3652870"/>
            <a:ext cx="1391138" cy="29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de-DE" sz="2000" b="1" kern="0" dirty="0">
                <a:solidFill>
                  <a:srgbClr val="0066CC"/>
                </a:solidFill>
                <a:latin typeface="+mn-lt"/>
              </a:rPr>
              <a:t>Max Willert</a:t>
            </a:r>
            <a:endParaRPr kumimoji="0" lang="de-DE" sz="2000" b="1" i="0" u="none" strike="noStrike" kern="0" cap="none" spc="0" normalizeH="0" baseline="0" noProof="0" dirty="0">
              <a:ln>
                <a:noFill/>
              </a:ln>
              <a:solidFill>
                <a:srgbClr val="0066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1481973" y="3652870"/>
            <a:ext cx="2058742" cy="29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de-DE" sz="2000" b="1" i="0" strike="noStrike" kern="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Wolfgang Mulzer</a:t>
            </a:r>
          </a:p>
        </p:txBody>
      </p:sp>
      <p:pic>
        <p:nvPicPr>
          <p:cNvPr id="11" name="Picture 10" descr="logo_uni_berlin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89466" y="4307322"/>
            <a:ext cx="1443756" cy="962504"/>
          </a:xfrm>
          <a:prstGeom prst="rect">
            <a:avLst/>
          </a:prstGeom>
        </p:spPr>
      </p:pic>
      <p:pic>
        <p:nvPicPr>
          <p:cNvPr id="16" name="Picture 15" descr="logo_uni_berlin.jpg">
            <a:extLst>
              <a:ext uri="{FF2B5EF4-FFF2-40B4-BE49-F238E27FC236}">
                <a16:creationId xmlns:a16="http://schemas.microsoft.com/office/drawing/2014/main" id="{5A349162-6D16-400F-80B8-344E34EA569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86267" y="4307322"/>
            <a:ext cx="1443756" cy="962504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Connector 126">
            <a:extLst>
              <a:ext uri="{FF2B5EF4-FFF2-40B4-BE49-F238E27FC236}">
                <a16:creationId xmlns:a16="http://schemas.microsoft.com/office/drawing/2014/main" id="{79A74CE6-6EA2-4845-892A-2A981C6BBA6B}"/>
              </a:ext>
            </a:extLst>
          </p:cNvPr>
          <p:cNvCxnSpPr>
            <a:cxnSpLocks/>
            <a:stCxn id="15" idx="3"/>
            <a:endCxn id="12" idx="0"/>
          </p:cNvCxnSpPr>
          <p:nvPr/>
        </p:nvCxnSpPr>
        <p:spPr bwMode="auto">
          <a:xfrm flipV="1">
            <a:off x="6591410" y="3072108"/>
            <a:ext cx="276116" cy="74921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126">
            <a:extLst>
              <a:ext uri="{FF2B5EF4-FFF2-40B4-BE49-F238E27FC236}">
                <a16:creationId xmlns:a16="http://schemas.microsoft.com/office/drawing/2014/main" id="{1136C533-8A1E-4207-A6C7-DC1FD49AB8AC}"/>
              </a:ext>
            </a:extLst>
          </p:cNvPr>
          <p:cNvCxnSpPr>
            <a:cxnSpLocks/>
            <a:stCxn id="16" idx="4"/>
            <a:endCxn id="12" idx="0"/>
          </p:cNvCxnSpPr>
          <p:nvPr/>
        </p:nvCxnSpPr>
        <p:spPr bwMode="auto">
          <a:xfrm flipH="1" flipV="1">
            <a:off x="6867526" y="3072108"/>
            <a:ext cx="86675" cy="77599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126">
            <a:extLst>
              <a:ext uri="{FF2B5EF4-FFF2-40B4-BE49-F238E27FC236}">
                <a16:creationId xmlns:a16="http://schemas.microsoft.com/office/drawing/2014/main" id="{E5C4C3E8-AC9E-4EFA-9F47-38984A1D2605}"/>
              </a:ext>
            </a:extLst>
          </p:cNvPr>
          <p:cNvCxnSpPr>
            <a:cxnSpLocks/>
            <a:stCxn id="12" idx="3"/>
            <a:endCxn id="8" idx="0"/>
          </p:cNvCxnSpPr>
          <p:nvPr/>
        </p:nvCxnSpPr>
        <p:spPr bwMode="auto">
          <a:xfrm flipV="1">
            <a:off x="6802868" y="2478996"/>
            <a:ext cx="440895" cy="74921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126">
            <a:extLst>
              <a:ext uri="{FF2B5EF4-FFF2-40B4-BE49-F238E27FC236}">
                <a16:creationId xmlns:a16="http://schemas.microsoft.com/office/drawing/2014/main" id="{43AA0D58-0A95-4534-8764-B7DECE9061B2}"/>
              </a:ext>
            </a:extLst>
          </p:cNvPr>
          <p:cNvCxnSpPr>
            <a:cxnSpLocks/>
            <a:stCxn id="13" idx="4"/>
            <a:endCxn id="8" idx="0"/>
          </p:cNvCxnSpPr>
          <p:nvPr/>
        </p:nvCxnSpPr>
        <p:spPr bwMode="auto">
          <a:xfrm flipV="1">
            <a:off x="7227570" y="2478996"/>
            <a:ext cx="16193" cy="77599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126">
            <a:extLst>
              <a:ext uri="{FF2B5EF4-FFF2-40B4-BE49-F238E27FC236}">
                <a16:creationId xmlns:a16="http://schemas.microsoft.com/office/drawing/2014/main" id="{8178FC84-D1EC-4473-B147-B1DFCFCF3724}"/>
              </a:ext>
            </a:extLst>
          </p:cNvPr>
          <p:cNvCxnSpPr>
            <a:cxnSpLocks/>
            <a:stCxn id="14" idx="5"/>
            <a:endCxn id="8" idx="0"/>
          </p:cNvCxnSpPr>
          <p:nvPr/>
        </p:nvCxnSpPr>
        <p:spPr bwMode="auto">
          <a:xfrm flipH="1" flipV="1">
            <a:off x="7243763" y="2478996"/>
            <a:ext cx="408510" cy="74921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126">
            <a:extLst>
              <a:ext uri="{FF2B5EF4-FFF2-40B4-BE49-F238E27FC236}">
                <a16:creationId xmlns:a16="http://schemas.microsoft.com/office/drawing/2014/main" id="{1CE6703F-0B49-4BC3-B1DF-987BBE5BB5CE}"/>
              </a:ext>
            </a:extLst>
          </p:cNvPr>
          <p:cNvCxnSpPr>
            <a:cxnSpLocks/>
            <a:stCxn id="8" idx="3"/>
            <a:endCxn id="7" idx="0"/>
          </p:cNvCxnSpPr>
          <p:nvPr/>
        </p:nvCxnSpPr>
        <p:spPr bwMode="auto">
          <a:xfrm flipV="1">
            <a:off x="7179105" y="1885884"/>
            <a:ext cx="749933" cy="74921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126">
            <a:extLst>
              <a:ext uri="{FF2B5EF4-FFF2-40B4-BE49-F238E27FC236}">
                <a16:creationId xmlns:a16="http://schemas.microsoft.com/office/drawing/2014/main" id="{C07173B3-9659-42BA-B6CE-97189F8AAA49}"/>
              </a:ext>
            </a:extLst>
          </p:cNvPr>
          <p:cNvCxnSpPr>
            <a:cxnSpLocks/>
            <a:stCxn id="9" idx="4"/>
            <a:endCxn id="7" idx="0"/>
          </p:cNvCxnSpPr>
          <p:nvPr/>
        </p:nvCxnSpPr>
        <p:spPr bwMode="auto">
          <a:xfrm flipV="1">
            <a:off x="7715678" y="1885884"/>
            <a:ext cx="213360" cy="77599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126">
            <a:extLst>
              <a:ext uri="{FF2B5EF4-FFF2-40B4-BE49-F238E27FC236}">
                <a16:creationId xmlns:a16="http://schemas.microsoft.com/office/drawing/2014/main" id="{F88A6109-2B06-4069-9EDE-6551B668DA5B}"/>
              </a:ext>
            </a:extLst>
          </p:cNvPr>
          <p:cNvCxnSpPr>
            <a:cxnSpLocks/>
            <a:stCxn id="10" idx="4"/>
            <a:endCxn id="7" idx="0"/>
          </p:cNvCxnSpPr>
          <p:nvPr/>
        </p:nvCxnSpPr>
        <p:spPr bwMode="auto">
          <a:xfrm flipH="1" flipV="1">
            <a:off x="7929038" y="1885884"/>
            <a:ext cx="258555" cy="77599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126">
            <a:extLst>
              <a:ext uri="{FF2B5EF4-FFF2-40B4-BE49-F238E27FC236}">
                <a16:creationId xmlns:a16="http://schemas.microsoft.com/office/drawing/2014/main" id="{5CAFE471-CDEA-4EB2-A683-992F467FA28D}"/>
              </a:ext>
            </a:extLst>
          </p:cNvPr>
          <p:cNvCxnSpPr>
            <a:cxnSpLocks/>
            <a:stCxn id="11" idx="5"/>
            <a:endCxn id="7" idx="0"/>
          </p:cNvCxnSpPr>
          <p:nvPr/>
        </p:nvCxnSpPr>
        <p:spPr bwMode="auto">
          <a:xfrm flipH="1" flipV="1">
            <a:off x="7929038" y="1885884"/>
            <a:ext cx="795128" cy="74921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Additive Distance Oracle (Chan-</a:t>
            </a:r>
            <a:r>
              <a:rPr lang="en-US" dirty="0" err="1"/>
              <a:t>Skrepetos</a:t>
            </a:r>
            <a:r>
              <a:rPr lang="en-US" dirty="0"/>
              <a:t>)</a:t>
            </a:r>
            <a:endParaRPr lang="en-US" noProof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250824" y="6629400"/>
            <a:ext cx="6093531" cy="228600"/>
          </a:xfrm>
        </p:spPr>
        <p:txBody>
          <a:bodyPr/>
          <a:lstStyle/>
          <a:p>
            <a:r>
              <a:rPr lang="de-DE" dirty="0"/>
              <a:t>W. Mulzer and M. Willert – </a:t>
            </a:r>
            <a:r>
              <a:rPr lang="de-DE" dirty="0" err="1"/>
              <a:t>Headerless</a:t>
            </a:r>
            <a:r>
              <a:rPr lang="de-DE" dirty="0"/>
              <a:t> Routing in Unit Disk Graphs </a:t>
            </a:r>
          </a:p>
        </p:txBody>
      </p:sp>
      <p:sp>
        <p:nvSpPr>
          <p:cNvPr id="97" name="Textfeld 6">
            <a:extLst>
              <a:ext uri="{FF2B5EF4-FFF2-40B4-BE49-F238E27FC236}">
                <a16:creationId xmlns:a16="http://schemas.microsoft.com/office/drawing/2014/main" id="{E0AF4D04-A318-41FE-8D0B-1A2C34472AE1}"/>
              </a:ext>
            </a:extLst>
          </p:cNvPr>
          <p:cNvSpPr txBox="1"/>
          <p:nvPr/>
        </p:nvSpPr>
        <p:spPr>
          <a:xfrm>
            <a:off x="250823" y="1577214"/>
            <a:ext cx="27316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Decomposition Tree</a:t>
            </a:r>
            <a:r>
              <a:rPr lang="en-US" sz="2000" dirty="0"/>
              <a:t>: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3B3C3F3-CC99-4D3B-94D8-EC727B493FC6}"/>
              </a:ext>
            </a:extLst>
          </p:cNvPr>
          <p:cNvSpPr/>
          <p:nvPr/>
        </p:nvSpPr>
        <p:spPr bwMode="auto">
          <a:xfrm>
            <a:off x="319087" y="4595812"/>
            <a:ext cx="4733925" cy="1995488"/>
          </a:xfrm>
          <a:prstGeom prst="ellips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Oval 78">
            <a:extLst>
              <a:ext uri="{FF2B5EF4-FFF2-40B4-BE49-F238E27FC236}">
                <a16:creationId xmlns:a16="http://schemas.microsoft.com/office/drawing/2014/main" id="{9CF98538-FC23-4BBC-AD93-31D3C26B5F5B}"/>
              </a:ext>
            </a:extLst>
          </p:cNvPr>
          <p:cNvSpPr/>
          <p:nvPr/>
        </p:nvSpPr>
        <p:spPr bwMode="auto">
          <a:xfrm>
            <a:off x="7837598" y="1885884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Oval 78">
            <a:extLst>
              <a:ext uri="{FF2B5EF4-FFF2-40B4-BE49-F238E27FC236}">
                <a16:creationId xmlns:a16="http://schemas.microsoft.com/office/drawing/2014/main" id="{82BCAA2E-03D6-4933-AAA9-30DB3747D1F5}"/>
              </a:ext>
            </a:extLst>
          </p:cNvPr>
          <p:cNvSpPr/>
          <p:nvPr/>
        </p:nvSpPr>
        <p:spPr bwMode="auto">
          <a:xfrm>
            <a:off x="7152323" y="2478996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EC16617B-08EF-434A-A6F4-C698A1509E53}"/>
              </a:ext>
            </a:extLst>
          </p:cNvPr>
          <p:cNvGrpSpPr/>
          <p:nvPr/>
        </p:nvGrpSpPr>
        <p:grpSpPr>
          <a:xfrm>
            <a:off x="7624238" y="2478996"/>
            <a:ext cx="1126710" cy="182880"/>
            <a:chOff x="7624238" y="2478996"/>
            <a:chExt cx="1126710" cy="182880"/>
          </a:xfrm>
        </p:grpSpPr>
        <p:sp>
          <p:nvSpPr>
            <p:cNvPr id="9" name="Oval 78">
              <a:extLst>
                <a:ext uri="{FF2B5EF4-FFF2-40B4-BE49-F238E27FC236}">
                  <a16:creationId xmlns:a16="http://schemas.microsoft.com/office/drawing/2014/main" id="{05DC676D-BBF4-4795-9154-7DDC303FE55F}"/>
                </a:ext>
              </a:extLst>
            </p:cNvPr>
            <p:cNvSpPr/>
            <p:nvPr/>
          </p:nvSpPr>
          <p:spPr bwMode="auto">
            <a:xfrm>
              <a:off x="7624238" y="2478996"/>
              <a:ext cx="182880" cy="18288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" name="Oval 78">
              <a:extLst>
                <a:ext uri="{FF2B5EF4-FFF2-40B4-BE49-F238E27FC236}">
                  <a16:creationId xmlns:a16="http://schemas.microsoft.com/office/drawing/2014/main" id="{A8D87B91-DDA0-483D-A337-59054C204AC6}"/>
                </a:ext>
              </a:extLst>
            </p:cNvPr>
            <p:cNvSpPr/>
            <p:nvPr/>
          </p:nvSpPr>
          <p:spPr bwMode="auto">
            <a:xfrm>
              <a:off x="8096153" y="2478996"/>
              <a:ext cx="182880" cy="18288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Oval 78">
              <a:extLst>
                <a:ext uri="{FF2B5EF4-FFF2-40B4-BE49-F238E27FC236}">
                  <a16:creationId xmlns:a16="http://schemas.microsoft.com/office/drawing/2014/main" id="{B0D7C716-9B32-4A3E-97E3-53C89A3FE4B1}"/>
                </a:ext>
              </a:extLst>
            </p:cNvPr>
            <p:cNvSpPr/>
            <p:nvPr/>
          </p:nvSpPr>
          <p:spPr bwMode="auto">
            <a:xfrm>
              <a:off x="8568068" y="2478996"/>
              <a:ext cx="182880" cy="18288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1122DC0-7360-48E3-BB04-CE6414B739FE}"/>
              </a:ext>
            </a:extLst>
          </p:cNvPr>
          <p:cNvGrpSpPr/>
          <p:nvPr/>
        </p:nvGrpSpPr>
        <p:grpSpPr>
          <a:xfrm>
            <a:off x="6776086" y="3072108"/>
            <a:ext cx="902969" cy="182880"/>
            <a:chOff x="6776086" y="3246120"/>
            <a:chExt cx="902969" cy="182880"/>
          </a:xfrm>
        </p:grpSpPr>
        <p:sp>
          <p:nvSpPr>
            <p:cNvPr id="12" name="Oval 78">
              <a:extLst>
                <a:ext uri="{FF2B5EF4-FFF2-40B4-BE49-F238E27FC236}">
                  <a16:creationId xmlns:a16="http://schemas.microsoft.com/office/drawing/2014/main" id="{82D56646-684D-4ED0-AFE1-206F4FADEA09}"/>
                </a:ext>
              </a:extLst>
            </p:cNvPr>
            <p:cNvSpPr/>
            <p:nvPr/>
          </p:nvSpPr>
          <p:spPr bwMode="auto">
            <a:xfrm>
              <a:off x="6776086" y="3246120"/>
              <a:ext cx="182880" cy="18288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" name="Oval 78">
              <a:extLst>
                <a:ext uri="{FF2B5EF4-FFF2-40B4-BE49-F238E27FC236}">
                  <a16:creationId xmlns:a16="http://schemas.microsoft.com/office/drawing/2014/main" id="{7794BA78-6F18-47B7-9190-973AAD48EBA1}"/>
                </a:ext>
              </a:extLst>
            </p:cNvPr>
            <p:cNvSpPr/>
            <p:nvPr/>
          </p:nvSpPr>
          <p:spPr bwMode="auto">
            <a:xfrm>
              <a:off x="7136130" y="3246120"/>
              <a:ext cx="182880" cy="18288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4" name="Oval 78">
              <a:extLst>
                <a:ext uri="{FF2B5EF4-FFF2-40B4-BE49-F238E27FC236}">
                  <a16:creationId xmlns:a16="http://schemas.microsoft.com/office/drawing/2014/main" id="{5978198B-CF80-448F-B577-4B2B13D5FF59}"/>
                </a:ext>
              </a:extLst>
            </p:cNvPr>
            <p:cNvSpPr/>
            <p:nvPr/>
          </p:nvSpPr>
          <p:spPr bwMode="auto">
            <a:xfrm>
              <a:off x="7496175" y="3246120"/>
              <a:ext cx="182880" cy="18288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C7F8BA5-122D-4728-89A7-078281EEC9BF}"/>
              </a:ext>
            </a:extLst>
          </p:cNvPr>
          <p:cNvGrpSpPr/>
          <p:nvPr/>
        </p:nvGrpSpPr>
        <p:grpSpPr>
          <a:xfrm>
            <a:off x="6564628" y="3665220"/>
            <a:ext cx="481013" cy="182880"/>
            <a:chOff x="6564628" y="3665220"/>
            <a:chExt cx="481013" cy="182880"/>
          </a:xfrm>
        </p:grpSpPr>
        <p:sp>
          <p:nvSpPr>
            <p:cNvPr id="15" name="Oval 78">
              <a:extLst>
                <a:ext uri="{FF2B5EF4-FFF2-40B4-BE49-F238E27FC236}">
                  <a16:creationId xmlns:a16="http://schemas.microsoft.com/office/drawing/2014/main" id="{B51830B1-17EB-4B41-B8DA-B0F169AFABF0}"/>
                </a:ext>
              </a:extLst>
            </p:cNvPr>
            <p:cNvSpPr/>
            <p:nvPr/>
          </p:nvSpPr>
          <p:spPr bwMode="auto">
            <a:xfrm>
              <a:off x="6564628" y="3665220"/>
              <a:ext cx="182880" cy="18288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Oval 78">
              <a:extLst>
                <a:ext uri="{FF2B5EF4-FFF2-40B4-BE49-F238E27FC236}">
                  <a16:creationId xmlns:a16="http://schemas.microsoft.com/office/drawing/2014/main" id="{A83A1B32-1B81-4032-BFF2-22455F507230}"/>
                </a:ext>
              </a:extLst>
            </p:cNvPr>
            <p:cNvSpPr/>
            <p:nvPr/>
          </p:nvSpPr>
          <p:spPr bwMode="auto">
            <a:xfrm>
              <a:off x="6862761" y="3665220"/>
              <a:ext cx="182880" cy="18288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17" name="Textfeld 6">
            <a:extLst>
              <a:ext uri="{FF2B5EF4-FFF2-40B4-BE49-F238E27FC236}">
                <a16:creationId xmlns:a16="http://schemas.microsoft.com/office/drawing/2014/main" id="{9CA39A87-BDF2-455E-8296-34EB15FC5EC3}"/>
              </a:ext>
            </a:extLst>
          </p:cNvPr>
          <p:cNvSpPr txBox="1"/>
          <p:nvPr/>
        </p:nvSpPr>
        <p:spPr>
          <a:xfrm>
            <a:off x="750019" y="2865442"/>
            <a:ext cx="38345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then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sym typeface="Symbol" panose="05050102010706020507" pitchFamily="18" charset="2"/>
              </a:rPr>
              <a:t>d(s, t)    d(s, t) + O(D)</a:t>
            </a:r>
            <a:r>
              <a:rPr lang="en-US" sz="2000" dirty="0">
                <a:sym typeface="Symbol" panose="05050102010706020507" pitchFamily="18" charset="2"/>
              </a:rPr>
              <a:t> 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7" name="Textfeld 6">
            <a:extLst>
              <a:ext uri="{FF2B5EF4-FFF2-40B4-BE49-F238E27FC236}">
                <a16:creationId xmlns:a16="http://schemas.microsoft.com/office/drawing/2014/main" id="{E3A0B028-EDE4-4563-9A4E-B29443E42904}"/>
              </a:ext>
            </a:extLst>
          </p:cNvPr>
          <p:cNvSpPr txBox="1"/>
          <p:nvPr/>
        </p:nvSpPr>
        <p:spPr>
          <a:xfrm>
            <a:off x="4707816" y="6111074"/>
            <a:ext cx="3880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034E7ABB-825A-4C08-B28E-8B1E252B756F}"/>
              </a:ext>
            </a:extLst>
          </p:cNvPr>
          <p:cNvCxnSpPr>
            <a:stCxn id="5" idx="1"/>
            <a:endCxn id="5" idx="3"/>
          </p:cNvCxnSpPr>
          <p:nvPr/>
        </p:nvCxnSpPr>
        <p:spPr bwMode="auto">
          <a:xfrm>
            <a:off x="1012354" y="4888044"/>
            <a:ext cx="0" cy="1411024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F044C55-C5C2-4FC3-B00D-54A8AFDB77A6}"/>
              </a:ext>
            </a:extLst>
          </p:cNvPr>
          <p:cNvCxnSpPr/>
          <p:nvPr/>
        </p:nvCxnSpPr>
        <p:spPr bwMode="auto">
          <a:xfrm>
            <a:off x="1781175" y="4657297"/>
            <a:ext cx="0" cy="185822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A14F5D5F-A3C3-4229-99CD-33703CAD92E7}"/>
              </a:ext>
            </a:extLst>
          </p:cNvPr>
          <p:cNvCxnSpPr>
            <a:cxnSpLocks/>
          </p:cNvCxnSpPr>
          <p:nvPr/>
        </p:nvCxnSpPr>
        <p:spPr bwMode="auto">
          <a:xfrm>
            <a:off x="2857500" y="4595812"/>
            <a:ext cx="0" cy="199548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C8C2D55-EF75-42A2-B6DE-EF9EF85CF543}"/>
              </a:ext>
            </a:extLst>
          </p:cNvPr>
          <p:cNvCxnSpPr>
            <a:cxnSpLocks/>
          </p:cNvCxnSpPr>
          <p:nvPr/>
        </p:nvCxnSpPr>
        <p:spPr bwMode="auto">
          <a:xfrm>
            <a:off x="3814763" y="4719638"/>
            <a:ext cx="0" cy="174257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Rectangle 60">
            <a:extLst>
              <a:ext uri="{FF2B5EF4-FFF2-40B4-BE49-F238E27FC236}">
                <a16:creationId xmlns:a16="http://schemas.microsoft.com/office/drawing/2014/main" id="{47FC8DF4-0557-4A68-8012-AF3DDD3C6E37}"/>
              </a:ext>
            </a:extLst>
          </p:cNvPr>
          <p:cNvSpPr/>
          <p:nvPr/>
        </p:nvSpPr>
        <p:spPr>
          <a:xfrm>
            <a:off x="7537032" y="1719882"/>
            <a:ext cx="317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02AB8FB-DB80-4B39-B908-33C6A12F0A45}"/>
              </a:ext>
            </a:extLst>
          </p:cNvPr>
          <p:cNvSpPr/>
          <p:nvPr/>
        </p:nvSpPr>
        <p:spPr>
          <a:xfrm>
            <a:off x="404807" y="5366023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π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0B1026D-308A-44BC-AE44-53B35B634862}"/>
              </a:ext>
            </a:extLst>
          </p:cNvPr>
          <p:cNvSpPr/>
          <p:nvPr/>
        </p:nvSpPr>
        <p:spPr>
          <a:xfrm>
            <a:off x="1964941" y="5301762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9CB5597-3080-453D-9439-3CC8202AC3FE}"/>
              </a:ext>
            </a:extLst>
          </p:cNvPr>
          <p:cNvSpPr/>
          <p:nvPr/>
        </p:nvSpPr>
        <p:spPr>
          <a:xfrm>
            <a:off x="6813882" y="2201104"/>
            <a:ext cx="4026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</a:t>
            </a:r>
            <a:endParaRPr lang="en-US" baseline="-25000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141E19D-5754-47B1-9166-31E6F50C98ED}"/>
              </a:ext>
            </a:extLst>
          </p:cNvPr>
          <p:cNvSpPr/>
          <p:nvPr/>
        </p:nvSpPr>
        <p:spPr>
          <a:xfrm>
            <a:off x="7646862" y="2564995"/>
            <a:ext cx="4026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endParaRPr lang="en-US" baseline="-25000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B551C58-0E0D-4B6A-9CEE-A7E157C2F9D1}"/>
              </a:ext>
            </a:extLst>
          </p:cNvPr>
          <p:cNvSpPr/>
          <p:nvPr/>
        </p:nvSpPr>
        <p:spPr>
          <a:xfrm>
            <a:off x="8643532" y="2564995"/>
            <a:ext cx="4026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4</a:t>
            </a:r>
            <a:endParaRPr lang="en-US" baseline="-25000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EF8C750-9108-4628-B8D3-3764885EA36D}"/>
              </a:ext>
            </a:extLst>
          </p:cNvPr>
          <p:cNvSpPr/>
          <p:nvPr/>
        </p:nvSpPr>
        <p:spPr>
          <a:xfrm>
            <a:off x="8149489" y="2564995"/>
            <a:ext cx="4026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</a:t>
            </a:r>
            <a:endParaRPr lang="en-US" baseline="-25000" dirty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FA9C773-BF8E-41A9-B597-931DCD225FC3}"/>
              </a:ext>
            </a:extLst>
          </p:cNvPr>
          <p:cNvSpPr/>
          <p:nvPr/>
        </p:nvSpPr>
        <p:spPr>
          <a:xfrm>
            <a:off x="2496563" y="4223466"/>
            <a:ext cx="625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4225B46-20E6-47B7-BA02-7404FF0E888B}"/>
              </a:ext>
            </a:extLst>
          </p:cNvPr>
          <p:cNvSpPr/>
          <p:nvPr/>
        </p:nvSpPr>
        <p:spPr>
          <a:xfrm>
            <a:off x="2987227" y="5301762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469B4CA-6869-4E66-AAB2-4D29D4074B19}"/>
              </a:ext>
            </a:extLst>
          </p:cNvPr>
          <p:cNvSpPr/>
          <p:nvPr/>
        </p:nvSpPr>
        <p:spPr>
          <a:xfrm>
            <a:off x="3997240" y="5301762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4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9003535-4CA8-40F2-B737-947B1BF1BE95}"/>
              </a:ext>
            </a:extLst>
          </p:cNvPr>
          <p:cNvSpPr/>
          <p:nvPr/>
        </p:nvSpPr>
        <p:spPr>
          <a:xfrm>
            <a:off x="1061350" y="4350306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D63DD67-B3F7-4CD1-B745-B0C565BACB17}"/>
              </a:ext>
            </a:extLst>
          </p:cNvPr>
          <p:cNvCxnSpPr>
            <a:cxnSpLocks/>
          </p:cNvCxnSpPr>
          <p:nvPr/>
        </p:nvCxnSpPr>
        <p:spPr bwMode="auto">
          <a:xfrm flipH="1">
            <a:off x="1012355" y="5090496"/>
            <a:ext cx="759446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8FD94E76-81D9-4032-8045-CAB3BEBA51F6}"/>
              </a:ext>
            </a:extLst>
          </p:cNvPr>
          <p:cNvSpPr/>
          <p:nvPr/>
        </p:nvSpPr>
        <p:spPr>
          <a:xfrm>
            <a:off x="1083774" y="4727590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π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A6B148C8-851F-4F06-99E4-E9B637AF654D}"/>
              </a:ext>
            </a:extLst>
          </p:cNvPr>
          <p:cNvCxnSpPr>
            <a:cxnSpLocks/>
          </p:cNvCxnSpPr>
          <p:nvPr/>
        </p:nvCxnSpPr>
        <p:spPr bwMode="auto">
          <a:xfrm flipH="1">
            <a:off x="1024863" y="5478324"/>
            <a:ext cx="759446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89ADDD87-4FF8-460F-9A8D-CF74C76D2628}"/>
              </a:ext>
            </a:extLst>
          </p:cNvPr>
          <p:cNvCxnSpPr>
            <a:cxnSpLocks/>
          </p:cNvCxnSpPr>
          <p:nvPr/>
        </p:nvCxnSpPr>
        <p:spPr bwMode="auto">
          <a:xfrm flipH="1">
            <a:off x="1016899" y="5930980"/>
            <a:ext cx="759446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CD1083D3-60B5-42F0-B823-9033EC2867D0}"/>
              </a:ext>
            </a:extLst>
          </p:cNvPr>
          <p:cNvSpPr/>
          <p:nvPr/>
        </p:nvSpPr>
        <p:spPr>
          <a:xfrm>
            <a:off x="1047001" y="5102546"/>
            <a:ext cx="7839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11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116177E5-6C94-4F19-A8BF-D375E04EC968}"/>
              </a:ext>
            </a:extLst>
          </p:cNvPr>
          <p:cNvSpPr/>
          <p:nvPr/>
        </p:nvSpPr>
        <p:spPr>
          <a:xfrm>
            <a:off x="1041294" y="5517371"/>
            <a:ext cx="7954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12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A2BF48E3-2A07-4ACC-9549-E6BD4926351C}"/>
              </a:ext>
            </a:extLst>
          </p:cNvPr>
          <p:cNvSpPr/>
          <p:nvPr/>
        </p:nvSpPr>
        <p:spPr>
          <a:xfrm>
            <a:off x="1041294" y="5969081"/>
            <a:ext cx="7954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13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A28101A4-3FCB-4805-A0BC-E3792D2BFE01}"/>
              </a:ext>
            </a:extLst>
          </p:cNvPr>
          <p:cNvSpPr/>
          <p:nvPr/>
        </p:nvSpPr>
        <p:spPr>
          <a:xfrm>
            <a:off x="6395097" y="2794216"/>
            <a:ext cx="4876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11</a:t>
            </a:r>
            <a:endParaRPr lang="en-US" baseline="-25000" dirty="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80FD7A67-CA9E-419B-B53E-D06FC87AFC8A}"/>
              </a:ext>
            </a:extLst>
          </p:cNvPr>
          <p:cNvSpPr/>
          <p:nvPr/>
        </p:nvSpPr>
        <p:spPr>
          <a:xfrm>
            <a:off x="7005229" y="3163548"/>
            <a:ext cx="4876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12</a:t>
            </a:r>
            <a:endParaRPr lang="en-US" baseline="-25000" dirty="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EDCC6B54-A2A6-4FEE-9162-ABFE2A923450}"/>
              </a:ext>
            </a:extLst>
          </p:cNvPr>
          <p:cNvSpPr/>
          <p:nvPr/>
        </p:nvSpPr>
        <p:spPr>
          <a:xfrm>
            <a:off x="7455221" y="3172985"/>
            <a:ext cx="4876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13</a:t>
            </a:r>
            <a:endParaRPr lang="en-US" baseline="-25000" dirty="0"/>
          </a:p>
        </p:txBody>
      </p:sp>
      <p:sp>
        <p:nvSpPr>
          <p:cNvPr id="59" name="Textfeld 6">
            <a:extLst>
              <a:ext uri="{FF2B5EF4-FFF2-40B4-BE49-F238E27FC236}">
                <a16:creationId xmlns:a16="http://schemas.microsoft.com/office/drawing/2014/main" id="{AA620A85-BD9B-4182-B4D0-F9E37D6B9D90}"/>
              </a:ext>
            </a:extLst>
          </p:cNvPr>
          <p:cNvSpPr txBox="1"/>
          <p:nvPr/>
        </p:nvSpPr>
        <p:spPr>
          <a:xfrm>
            <a:off x="750019" y="2497583"/>
            <a:ext cx="49647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ym typeface="Symbol" panose="05050102010706020507" pitchFamily="18" charset="2"/>
              </a:rPr>
              <a:t>set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sym typeface="Symbol" panose="05050102010706020507" pitchFamily="18" charset="2"/>
              </a:rPr>
              <a:t>  = min</a:t>
            </a:r>
            <a:r>
              <a:rPr lang="el-GR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: s, t </a:t>
            </a:r>
            <a:r>
              <a:rPr lang="de-DE" sz="2000" baseline="-25000" dirty="0">
                <a:solidFill>
                  <a:schemeClr val="tx2">
                    <a:lumMod val="60000"/>
                    <a:lumOff val="40000"/>
                  </a:schemeClr>
                </a:solidFill>
                <a:sym typeface="Symbol" panose="05050102010706020507" pitchFamily="18" charset="2"/>
              </a:rPr>
              <a:t></a:t>
            </a:r>
            <a:r>
              <a:rPr lang="de-DE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V(</a:t>
            </a:r>
            <a:r>
              <a:rPr lang="el-GR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en-US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), p </a:t>
            </a:r>
            <a:r>
              <a:rPr lang="en-US" sz="2000" baseline="-25000" dirty="0">
                <a:solidFill>
                  <a:schemeClr val="tx2">
                    <a:lumMod val="60000"/>
                    <a:lumOff val="40000"/>
                  </a:schemeClr>
                </a:solidFill>
                <a:sym typeface="Symbol" panose="05050102010706020507" pitchFamily="18" charset="2"/>
              </a:rPr>
              <a:t></a:t>
            </a:r>
            <a:r>
              <a:rPr lang="en-US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l-GR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π</a:t>
            </a:r>
            <a:r>
              <a:rPr lang="en-US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en-US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d(s, p) + d(p, t)</a:t>
            </a:r>
          </a:p>
        </p:txBody>
      </p:sp>
      <p:sp>
        <p:nvSpPr>
          <p:cNvPr id="60" name="Textfeld 6">
            <a:extLst>
              <a:ext uri="{FF2B5EF4-FFF2-40B4-BE49-F238E27FC236}">
                <a16:creationId xmlns:a16="http://schemas.microsoft.com/office/drawing/2014/main" id="{3EB12678-DAE1-467A-8243-6F407AD861A5}"/>
              </a:ext>
            </a:extLst>
          </p:cNvPr>
          <p:cNvSpPr txBox="1"/>
          <p:nvPr/>
        </p:nvSpPr>
        <p:spPr>
          <a:xfrm>
            <a:off x="640167" y="2129724"/>
            <a:ext cx="38345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for all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</a:t>
            </a:r>
            <a:r>
              <a:rPr lang="en-US" sz="2000" dirty="0"/>
              <a:t>,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 </a:t>
            </a:r>
            <a:r>
              <a:rPr lang="en-US" sz="2000" dirty="0"/>
              <a:t>in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</a:t>
            </a:r>
            <a:r>
              <a:rPr lang="en-US" sz="2000" dirty="0"/>
              <a:t>: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BE5CC3A-BE2D-4404-A284-819F73BDB16E}"/>
              </a:ext>
            </a:extLst>
          </p:cNvPr>
          <p:cNvGrpSpPr/>
          <p:nvPr/>
        </p:nvGrpSpPr>
        <p:grpSpPr>
          <a:xfrm>
            <a:off x="1073100" y="5102546"/>
            <a:ext cx="377664" cy="369332"/>
            <a:chOff x="6943035" y="4570874"/>
            <a:chExt cx="377664" cy="369332"/>
          </a:xfrm>
        </p:grpSpPr>
        <p:sp>
          <p:nvSpPr>
            <p:cNvPr id="70" name="Oval 78">
              <a:extLst>
                <a:ext uri="{FF2B5EF4-FFF2-40B4-BE49-F238E27FC236}">
                  <a16:creationId xmlns:a16="http://schemas.microsoft.com/office/drawing/2014/main" id="{4FA38D3F-17D5-4059-91DC-8EC8925054B1}"/>
                </a:ext>
              </a:extLst>
            </p:cNvPr>
            <p:cNvSpPr/>
            <p:nvPr/>
          </p:nvSpPr>
          <p:spPr bwMode="auto">
            <a:xfrm>
              <a:off x="7219947" y="4705164"/>
              <a:ext cx="100752" cy="100752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A6C3FDCA-D704-4ED4-B11A-F4F345B395CF}"/>
                </a:ext>
              </a:extLst>
            </p:cNvPr>
            <p:cNvSpPr/>
            <p:nvPr/>
          </p:nvSpPr>
          <p:spPr>
            <a:xfrm>
              <a:off x="6943035" y="4570874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de-DE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p</a:t>
              </a:r>
              <a:endParaRPr lang="en-US" dirty="0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61581596-F46F-4F0D-AEE4-C1AD17993D55}"/>
              </a:ext>
            </a:extLst>
          </p:cNvPr>
          <p:cNvGrpSpPr/>
          <p:nvPr/>
        </p:nvGrpSpPr>
        <p:grpSpPr>
          <a:xfrm>
            <a:off x="1073100" y="5989843"/>
            <a:ext cx="377664" cy="369332"/>
            <a:chOff x="6943035" y="4570874"/>
            <a:chExt cx="377664" cy="369332"/>
          </a:xfrm>
        </p:grpSpPr>
        <p:sp>
          <p:nvSpPr>
            <p:cNvPr id="73" name="Oval 78">
              <a:extLst>
                <a:ext uri="{FF2B5EF4-FFF2-40B4-BE49-F238E27FC236}">
                  <a16:creationId xmlns:a16="http://schemas.microsoft.com/office/drawing/2014/main" id="{A9B95E82-4B34-4A97-8E3A-0E4E1468D31C}"/>
                </a:ext>
              </a:extLst>
            </p:cNvPr>
            <p:cNvSpPr/>
            <p:nvPr/>
          </p:nvSpPr>
          <p:spPr bwMode="auto">
            <a:xfrm>
              <a:off x="7219947" y="4705164"/>
              <a:ext cx="100752" cy="100752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2E64908A-2022-4FDB-BC85-EC30CA4A1D89}"/>
                </a:ext>
              </a:extLst>
            </p:cNvPr>
            <p:cNvSpPr/>
            <p:nvPr/>
          </p:nvSpPr>
          <p:spPr>
            <a:xfrm>
              <a:off x="6943035" y="4570874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de-DE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q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4208988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/>
      <p:bldP spid="6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Connector 126">
            <a:extLst>
              <a:ext uri="{FF2B5EF4-FFF2-40B4-BE49-F238E27FC236}">
                <a16:creationId xmlns:a16="http://schemas.microsoft.com/office/drawing/2014/main" id="{79A74CE6-6EA2-4845-892A-2A981C6BBA6B}"/>
              </a:ext>
            </a:extLst>
          </p:cNvPr>
          <p:cNvCxnSpPr>
            <a:cxnSpLocks/>
            <a:stCxn id="15" idx="3"/>
            <a:endCxn id="12" idx="0"/>
          </p:cNvCxnSpPr>
          <p:nvPr/>
        </p:nvCxnSpPr>
        <p:spPr bwMode="auto">
          <a:xfrm flipV="1">
            <a:off x="6591410" y="3072108"/>
            <a:ext cx="276116" cy="74921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126">
            <a:extLst>
              <a:ext uri="{FF2B5EF4-FFF2-40B4-BE49-F238E27FC236}">
                <a16:creationId xmlns:a16="http://schemas.microsoft.com/office/drawing/2014/main" id="{1136C533-8A1E-4207-A6C7-DC1FD49AB8AC}"/>
              </a:ext>
            </a:extLst>
          </p:cNvPr>
          <p:cNvCxnSpPr>
            <a:cxnSpLocks/>
            <a:stCxn id="16" idx="4"/>
            <a:endCxn id="12" idx="0"/>
          </p:cNvCxnSpPr>
          <p:nvPr/>
        </p:nvCxnSpPr>
        <p:spPr bwMode="auto">
          <a:xfrm flipH="1" flipV="1">
            <a:off x="6867526" y="3072108"/>
            <a:ext cx="86675" cy="77599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126">
            <a:extLst>
              <a:ext uri="{FF2B5EF4-FFF2-40B4-BE49-F238E27FC236}">
                <a16:creationId xmlns:a16="http://schemas.microsoft.com/office/drawing/2014/main" id="{E5C4C3E8-AC9E-4EFA-9F47-38984A1D2605}"/>
              </a:ext>
            </a:extLst>
          </p:cNvPr>
          <p:cNvCxnSpPr>
            <a:cxnSpLocks/>
            <a:stCxn id="12" idx="3"/>
            <a:endCxn id="8" idx="0"/>
          </p:cNvCxnSpPr>
          <p:nvPr/>
        </p:nvCxnSpPr>
        <p:spPr bwMode="auto">
          <a:xfrm flipV="1">
            <a:off x="6802868" y="2478996"/>
            <a:ext cx="440895" cy="74921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126">
            <a:extLst>
              <a:ext uri="{FF2B5EF4-FFF2-40B4-BE49-F238E27FC236}">
                <a16:creationId xmlns:a16="http://schemas.microsoft.com/office/drawing/2014/main" id="{43AA0D58-0A95-4534-8764-B7DECE9061B2}"/>
              </a:ext>
            </a:extLst>
          </p:cNvPr>
          <p:cNvCxnSpPr>
            <a:cxnSpLocks/>
            <a:stCxn id="13" idx="4"/>
            <a:endCxn id="8" idx="0"/>
          </p:cNvCxnSpPr>
          <p:nvPr/>
        </p:nvCxnSpPr>
        <p:spPr bwMode="auto">
          <a:xfrm flipV="1">
            <a:off x="7227570" y="2478996"/>
            <a:ext cx="16193" cy="77599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126">
            <a:extLst>
              <a:ext uri="{FF2B5EF4-FFF2-40B4-BE49-F238E27FC236}">
                <a16:creationId xmlns:a16="http://schemas.microsoft.com/office/drawing/2014/main" id="{8178FC84-D1EC-4473-B147-B1DFCFCF3724}"/>
              </a:ext>
            </a:extLst>
          </p:cNvPr>
          <p:cNvCxnSpPr>
            <a:cxnSpLocks/>
            <a:stCxn id="14" idx="5"/>
            <a:endCxn id="8" idx="0"/>
          </p:cNvCxnSpPr>
          <p:nvPr/>
        </p:nvCxnSpPr>
        <p:spPr bwMode="auto">
          <a:xfrm flipH="1" flipV="1">
            <a:off x="7243763" y="2478996"/>
            <a:ext cx="408510" cy="74921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126">
            <a:extLst>
              <a:ext uri="{FF2B5EF4-FFF2-40B4-BE49-F238E27FC236}">
                <a16:creationId xmlns:a16="http://schemas.microsoft.com/office/drawing/2014/main" id="{1CE6703F-0B49-4BC3-B1DF-987BBE5BB5CE}"/>
              </a:ext>
            </a:extLst>
          </p:cNvPr>
          <p:cNvCxnSpPr>
            <a:cxnSpLocks/>
            <a:stCxn id="8" idx="3"/>
            <a:endCxn id="7" idx="0"/>
          </p:cNvCxnSpPr>
          <p:nvPr/>
        </p:nvCxnSpPr>
        <p:spPr bwMode="auto">
          <a:xfrm flipV="1">
            <a:off x="7179105" y="1885884"/>
            <a:ext cx="749933" cy="74921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126">
            <a:extLst>
              <a:ext uri="{FF2B5EF4-FFF2-40B4-BE49-F238E27FC236}">
                <a16:creationId xmlns:a16="http://schemas.microsoft.com/office/drawing/2014/main" id="{C07173B3-9659-42BA-B6CE-97189F8AAA49}"/>
              </a:ext>
            </a:extLst>
          </p:cNvPr>
          <p:cNvCxnSpPr>
            <a:cxnSpLocks/>
            <a:stCxn id="9" idx="4"/>
            <a:endCxn id="7" idx="0"/>
          </p:cNvCxnSpPr>
          <p:nvPr/>
        </p:nvCxnSpPr>
        <p:spPr bwMode="auto">
          <a:xfrm flipV="1">
            <a:off x="7715678" y="1885884"/>
            <a:ext cx="213360" cy="77599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126">
            <a:extLst>
              <a:ext uri="{FF2B5EF4-FFF2-40B4-BE49-F238E27FC236}">
                <a16:creationId xmlns:a16="http://schemas.microsoft.com/office/drawing/2014/main" id="{F88A6109-2B06-4069-9EDE-6551B668DA5B}"/>
              </a:ext>
            </a:extLst>
          </p:cNvPr>
          <p:cNvCxnSpPr>
            <a:cxnSpLocks/>
            <a:stCxn id="10" idx="4"/>
            <a:endCxn id="7" idx="0"/>
          </p:cNvCxnSpPr>
          <p:nvPr/>
        </p:nvCxnSpPr>
        <p:spPr bwMode="auto">
          <a:xfrm flipH="1" flipV="1">
            <a:off x="7929038" y="1885884"/>
            <a:ext cx="258555" cy="77599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126">
            <a:extLst>
              <a:ext uri="{FF2B5EF4-FFF2-40B4-BE49-F238E27FC236}">
                <a16:creationId xmlns:a16="http://schemas.microsoft.com/office/drawing/2014/main" id="{5CAFE471-CDEA-4EB2-A683-992F467FA28D}"/>
              </a:ext>
            </a:extLst>
          </p:cNvPr>
          <p:cNvCxnSpPr>
            <a:cxnSpLocks/>
            <a:stCxn id="11" idx="5"/>
            <a:endCxn id="7" idx="0"/>
          </p:cNvCxnSpPr>
          <p:nvPr/>
        </p:nvCxnSpPr>
        <p:spPr bwMode="auto">
          <a:xfrm flipH="1" flipV="1">
            <a:off x="7929038" y="1885884"/>
            <a:ext cx="795128" cy="74921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Routing Scheme with Additive Stretch</a:t>
            </a:r>
            <a:endParaRPr lang="en-US" noProof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250824" y="6629400"/>
            <a:ext cx="6093531" cy="228600"/>
          </a:xfrm>
        </p:spPr>
        <p:txBody>
          <a:bodyPr/>
          <a:lstStyle/>
          <a:p>
            <a:r>
              <a:rPr lang="de-DE" dirty="0"/>
              <a:t>W. Mulzer and M. Willert – </a:t>
            </a:r>
            <a:r>
              <a:rPr lang="de-DE" dirty="0" err="1"/>
              <a:t>Headerless</a:t>
            </a:r>
            <a:r>
              <a:rPr lang="de-DE" dirty="0"/>
              <a:t> Routing in Unit Disk Graphs </a:t>
            </a:r>
          </a:p>
        </p:txBody>
      </p:sp>
      <p:sp>
        <p:nvSpPr>
          <p:cNvPr id="97" name="Textfeld 6">
            <a:extLst>
              <a:ext uri="{FF2B5EF4-FFF2-40B4-BE49-F238E27FC236}">
                <a16:creationId xmlns:a16="http://schemas.microsoft.com/office/drawing/2014/main" id="{E0AF4D04-A318-41FE-8D0B-1A2C34472AE1}"/>
              </a:ext>
            </a:extLst>
          </p:cNvPr>
          <p:cNvSpPr txBox="1"/>
          <p:nvPr/>
        </p:nvSpPr>
        <p:spPr>
          <a:xfrm>
            <a:off x="250823" y="1577214"/>
            <a:ext cx="7961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Idea:</a:t>
            </a:r>
            <a:endParaRPr lang="en-US" sz="2000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3B3C3F3-CC99-4D3B-94D8-EC727B493FC6}"/>
              </a:ext>
            </a:extLst>
          </p:cNvPr>
          <p:cNvSpPr/>
          <p:nvPr/>
        </p:nvSpPr>
        <p:spPr bwMode="auto">
          <a:xfrm>
            <a:off x="319087" y="4595812"/>
            <a:ext cx="4733925" cy="1995488"/>
          </a:xfrm>
          <a:prstGeom prst="ellips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Oval 78">
            <a:extLst>
              <a:ext uri="{FF2B5EF4-FFF2-40B4-BE49-F238E27FC236}">
                <a16:creationId xmlns:a16="http://schemas.microsoft.com/office/drawing/2014/main" id="{9CF98538-FC23-4BBC-AD93-31D3C26B5F5B}"/>
              </a:ext>
            </a:extLst>
          </p:cNvPr>
          <p:cNvSpPr/>
          <p:nvPr/>
        </p:nvSpPr>
        <p:spPr bwMode="auto">
          <a:xfrm>
            <a:off x="7837598" y="1885884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Oval 78">
            <a:extLst>
              <a:ext uri="{FF2B5EF4-FFF2-40B4-BE49-F238E27FC236}">
                <a16:creationId xmlns:a16="http://schemas.microsoft.com/office/drawing/2014/main" id="{82BCAA2E-03D6-4933-AAA9-30DB3747D1F5}"/>
              </a:ext>
            </a:extLst>
          </p:cNvPr>
          <p:cNvSpPr/>
          <p:nvPr/>
        </p:nvSpPr>
        <p:spPr bwMode="auto">
          <a:xfrm>
            <a:off x="7152323" y="2478996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EC16617B-08EF-434A-A6F4-C698A1509E53}"/>
              </a:ext>
            </a:extLst>
          </p:cNvPr>
          <p:cNvGrpSpPr/>
          <p:nvPr/>
        </p:nvGrpSpPr>
        <p:grpSpPr>
          <a:xfrm>
            <a:off x="7624238" y="2478996"/>
            <a:ext cx="1126710" cy="182880"/>
            <a:chOff x="7624238" y="2478996"/>
            <a:chExt cx="1126710" cy="182880"/>
          </a:xfrm>
        </p:grpSpPr>
        <p:sp>
          <p:nvSpPr>
            <p:cNvPr id="9" name="Oval 78">
              <a:extLst>
                <a:ext uri="{FF2B5EF4-FFF2-40B4-BE49-F238E27FC236}">
                  <a16:creationId xmlns:a16="http://schemas.microsoft.com/office/drawing/2014/main" id="{05DC676D-BBF4-4795-9154-7DDC303FE55F}"/>
                </a:ext>
              </a:extLst>
            </p:cNvPr>
            <p:cNvSpPr/>
            <p:nvPr/>
          </p:nvSpPr>
          <p:spPr bwMode="auto">
            <a:xfrm>
              <a:off x="7624238" y="2478996"/>
              <a:ext cx="182880" cy="18288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" name="Oval 78">
              <a:extLst>
                <a:ext uri="{FF2B5EF4-FFF2-40B4-BE49-F238E27FC236}">
                  <a16:creationId xmlns:a16="http://schemas.microsoft.com/office/drawing/2014/main" id="{A8D87B91-DDA0-483D-A337-59054C204AC6}"/>
                </a:ext>
              </a:extLst>
            </p:cNvPr>
            <p:cNvSpPr/>
            <p:nvPr/>
          </p:nvSpPr>
          <p:spPr bwMode="auto">
            <a:xfrm>
              <a:off x="8096153" y="2478996"/>
              <a:ext cx="182880" cy="18288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Oval 78">
              <a:extLst>
                <a:ext uri="{FF2B5EF4-FFF2-40B4-BE49-F238E27FC236}">
                  <a16:creationId xmlns:a16="http://schemas.microsoft.com/office/drawing/2014/main" id="{B0D7C716-9B32-4A3E-97E3-53C89A3FE4B1}"/>
                </a:ext>
              </a:extLst>
            </p:cNvPr>
            <p:cNvSpPr/>
            <p:nvPr/>
          </p:nvSpPr>
          <p:spPr bwMode="auto">
            <a:xfrm>
              <a:off x="8568068" y="2478996"/>
              <a:ext cx="182880" cy="18288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1122DC0-7360-48E3-BB04-CE6414B739FE}"/>
              </a:ext>
            </a:extLst>
          </p:cNvPr>
          <p:cNvGrpSpPr/>
          <p:nvPr/>
        </p:nvGrpSpPr>
        <p:grpSpPr>
          <a:xfrm>
            <a:off x="6776086" y="3072108"/>
            <a:ext cx="902969" cy="182880"/>
            <a:chOff x="6776086" y="3246120"/>
            <a:chExt cx="902969" cy="182880"/>
          </a:xfrm>
        </p:grpSpPr>
        <p:sp>
          <p:nvSpPr>
            <p:cNvPr id="12" name="Oval 78">
              <a:extLst>
                <a:ext uri="{FF2B5EF4-FFF2-40B4-BE49-F238E27FC236}">
                  <a16:creationId xmlns:a16="http://schemas.microsoft.com/office/drawing/2014/main" id="{82D56646-684D-4ED0-AFE1-206F4FADEA09}"/>
                </a:ext>
              </a:extLst>
            </p:cNvPr>
            <p:cNvSpPr/>
            <p:nvPr/>
          </p:nvSpPr>
          <p:spPr bwMode="auto">
            <a:xfrm>
              <a:off x="6776086" y="3246120"/>
              <a:ext cx="182880" cy="18288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" name="Oval 78">
              <a:extLst>
                <a:ext uri="{FF2B5EF4-FFF2-40B4-BE49-F238E27FC236}">
                  <a16:creationId xmlns:a16="http://schemas.microsoft.com/office/drawing/2014/main" id="{7794BA78-6F18-47B7-9190-973AAD48EBA1}"/>
                </a:ext>
              </a:extLst>
            </p:cNvPr>
            <p:cNvSpPr/>
            <p:nvPr/>
          </p:nvSpPr>
          <p:spPr bwMode="auto">
            <a:xfrm>
              <a:off x="7136130" y="3246120"/>
              <a:ext cx="182880" cy="18288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4" name="Oval 78">
              <a:extLst>
                <a:ext uri="{FF2B5EF4-FFF2-40B4-BE49-F238E27FC236}">
                  <a16:creationId xmlns:a16="http://schemas.microsoft.com/office/drawing/2014/main" id="{5978198B-CF80-448F-B577-4B2B13D5FF59}"/>
                </a:ext>
              </a:extLst>
            </p:cNvPr>
            <p:cNvSpPr/>
            <p:nvPr/>
          </p:nvSpPr>
          <p:spPr bwMode="auto">
            <a:xfrm>
              <a:off x="7496175" y="3246120"/>
              <a:ext cx="182880" cy="18288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C7F8BA5-122D-4728-89A7-078281EEC9BF}"/>
              </a:ext>
            </a:extLst>
          </p:cNvPr>
          <p:cNvGrpSpPr/>
          <p:nvPr/>
        </p:nvGrpSpPr>
        <p:grpSpPr>
          <a:xfrm>
            <a:off x="6564628" y="3665220"/>
            <a:ext cx="481013" cy="182880"/>
            <a:chOff x="6564628" y="3665220"/>
            <a:chExt cx="481013" cy="182880"/>
          </a:xfrm>
        </p:grpSpPr>
        <p:sp>
          <p:nvSpPr>
            <p:cNvPr id="15" name="Oval 78">
              <a:extLst>
                <a:ext uri="{FF2B5EF4-FFF2-40B4-BE49-F238E27FC236}">
                  <a16:creationId xmlns:a16="http://schemas.microsoft.com/office/drawing/2014/main" id="{B51830B1-17EB-4B41-B8DA-B0F169AFABF0}"/>
                </a:ext>
              </a:extLst>
            </p:cNvPr>
            <p:cNvSpPr/>
            <p:nvPr/>
          </p:nvSpPr>
          <p:spPr bwMode="auto">
            <a:xfrm>
              <a:off x="6564628" y="3665220"/>
              <a:ext cx="182880" cy="18288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Oval 78">
              <a:extLst>
                <a:ext uri="{FF2B5EF4-FFF2-40B4-BE49-F238E27FC236}">
                  <a16:creationId xmlns:a16="http://schemas.microsoft.com/office/drawing/2014/main" id="{A83A1B32-1B81-4032-BFF2-22455F507230}"/>
                </a:ext>
              </a:extLst>
            </p:cNvPr>
            <p:cNvSpPr/>
            <p:nvPr/>
          </p:nvSpPr>
          <p:spPr bwMode="auto">
            <a:xfrm>
              <a:off x="6862761" y="3665220"/>
              <a:ext cx="182880" cy="18288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37" name="Textfeld 6">
            <a:extLst>
              <a:ext uri="{FF2B5EF4-FFF2-40B4-BE49-F238E27FC236}">
                <a16:creationId xmlns:a16="http://schemas.microsoft.com/office/drawing/2014/main" id="{E3A0B028-EDE4-4563-9A4E-B29443E42904}"/>
              </a:ext>
            </a:extLst>
          </p:cNvPr>
          <p:cNvSpPr txBox="1"/>
          <p:nvPr/>
        </p:nvSpPr>
        <p:spPr>
          <a:xfrm>
            <a:off x="4707816" y="6111074"/>
            <a:ext cx="3880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034E7ABB-825A-4C08-B28E-8B1E252B756F}"/>
              </a:ext>
            </a:extLst>
          </p:cNvPr>
          <p:cNvCxnSpPr>
            <a:stCxn id="5" idx="1"/>
            <a:endCxn id="5" idx="3"/>
          </p:cNvCxnSpPr>
          <p:nvPr/>
        </p:nvCxnSpPr>
        <p:spPr bwMode="auto">
          <a:xfrm>
            <a:off x="1012354" y="4888044"/>
            <a:ext cx="0" cy="1411024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F044C55-C5C2-4FC3-B00D-54A8AFDB77A6}"/>
              </a:ext>
            </a:extLst>
          </p:cNvPr>
          <p:cNvCxnSpPr/>
          <p:nvPr/>
        </p:nvCxnSpPr>
        <p:spPr bwMode="auto">
          <a:xfrm>
            <a:off x="1781175" y="4657297"/>
            <a:ext cx="0" cy="185822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A14F5D5F-A3C3-4229-99CD-33703CAD92E7}"/>
              </a:ext>
            </a:extLst>
          </p:cNvPr>
          <p:cNvCxnSpPr>
            <a:cxnSpLocks/>
          </p:cNvCxnSpPr>
          <p:nvPr/>
        </p:nvCxnSpPr>
        <p:spPr bwMode="auto">
          <a:xfrm>
            <a:off x="2857500" y="4595812"/>
            <a:ext cx="0" cy="199548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C8C2D55-EF75-42A2-B6DE-EF9EF85CF543}"/>
              </a:ext>
            </a:extLst>
          </p:cNvPr>
          <p:cNvCxnSpPr>
            <a:cxnSpLocks/>
          </p:cNvCxnSpPr>
          <p:nvPr/>
        </p:nvCxnSpPr>
        <p:spPr bwMode="auto">
          <a:xfrm>
            <a:off x="3814763" y="4719638"/>
            <a:ext cx="0" cy="174257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Rectangle 60">
            <a:extLst>
              <a:ext uri="{FF2B5EF4-FFF2-40B4-BE49-F238E27FC236}">
                <a16:creationId xmlns:a16="http://schemas.microsoft.com/office/drawing/2014/main" id="{47FC8DF4-0557-4A68-8012-AF3DDD3C6E37}"/>
              </a:ext>
            </a:extLst>
          </p:cNvPr>
          <p:cNvSpPr/>
          <p:nvPr/>
        </p:nvSpPr>
        <p:spPr>
          <a:xfrm>
            <a:off x="7537032" y="1719882"/>
            <a:ext cx="317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02AB8FB-DB80-4B39-B908-33C6A12F0A45}"/>
              </a:ext>
            </a:extLst>
          </p:cNvPr>
          <p:cNvSpPr/>
          <p:nvPr/>
        </p:nvSpPr>
        <p:spPr>
          <a:xfrm>
            <a:off x="404807" y="5366023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π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0B1026D-308A-44BC-AE44-53B35B634862}"/>
              </a:ext>
            </a:extLst>
          </p:cNvPr>
          <p:cNvSpPr/>
          <p:nvPr/>
        </p:nvSpPr>
        <p:spPr>
          <a:xfrm>
            <a:off x="1964941" y="5301762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9CB5597-3080-453D-9439-3CC8202AC3FE}"/>
              </a:ext>
            </a:extLst>
          </p:cNvPr>
          <p:cNvSpPr/>
          <p:nvPr/>
        </p:nvSpPr>
        <p:spPr>
          <a:xfrm>
            <a:off x="6813882" y="2201104"/>
            <a:ext cx="4026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</a:t>
            </a:r>
            <a:endParaRPr lang="en-US" baseline="-25000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141E19D-5754-47B1-9166-31E6F50C98ED}"/>
              </a:ext>
            </a:extLst>
          </p:cNvPr>
          <p:cNvSpPr/>
          <p:nvPr/>
        </p:nvSpPr>
        <p:spPr>
          <a:xfrm>
            <a:off x="7646862" y="2564995"/>
            <a:ext cx="4026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endParaRPr lang="en-US" baseline="-25000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B551C58-0E0D-4B6A-9CEE-A7E157C2F9D1}"/>
              </a:ext>
            </a:extLst>
          </p:cNvPr>
          <p:cNvSpPr/>
          <p:nvPr/>
        </p:nvSpPr>
        <p:spPr>
          <a:xfrm>
            <a:off x="8643532" y="2564995"/>
            <a:ext cx="4026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4</a:t>
            </a:r>
            <a:endParaRPr lang="en-US" baseline="-25000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EF8C750-9108-4628-B8D3-3764885EA36D}"/>
              </a:ext>
            </a:extLst>
          </p:cNvPr>
          <p:cNvSpPr/>
          <p:nvPr/>
        </p:nvSpPr>
        <p:spPr>
          <a:xfrm>
            <a:off x="8149489" y="2564995"/>
            <a:ext cx="4026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</a:t>
            </a:r>
            <a:endParaRPr lang="en-US" baseline="-25000" dirty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FA9C773-BF8E-41A9-B597-931DCD225FC3}"/>
              </a:ext>
            </a:extLst>
          </p:cNvPr>
          <p:cNvSpPr/>
          <p:nvPr/>
        </p:nvSpPr>
        <p:spPr>
          <a:xfrm>
            <a:off x="2496563" y="4223466"/>
            <a:ext cx="625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4225B46-20E6-47B7-BA02-7404FF0E888B}"/>
              </a:ext>
            </a:extLst>
          </p:cNvPr>
          <p:cNvSpPr/>
          <p:nvPr/>
        </p:nvSpPr>
        <p:spPr>
          <a:xfrm>
            <a:off x="2987227" y="5301762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469B4CA-6869-4E66-AAB2-4D29D4074B19}"/>
              </a:ext>
            </a:extLst>
          </p:cNvPr>
          <p:cNvSpPr/>
          <p:nvPr/>
        </p:nvSpPr>
        <p:spPr>
          <a:xfrm>
            <a:off x="3997240" y="5301762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4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9003535-4CA8-40F2-B737-947B1BF1BE95}"/>
              </a:ext>
            </a:extLst>
          </p:cNvPr>
          <p:cNvSpPr/>
          <p:nvPr/>
        </p:nvSpPr>
        <p:spPr>
          <a:xfrm>
            <a:off x="1061350" y="4350306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D63DD67-B3F7-4CD1-B745-B0C565BACB17}"/>
              </a:ext>
            </a:extLst>
          </p:cNvPr>
          <p:cNvCxnSpPr>
            <a:cxnSpLocks/>
          </p:cNvCxnSpPr>
          <p:nvPr/>
        </p:nvCxnSpPr>
        <p:spPr bwMode="auto">
          <a:xfrm flipH="1">
            <a:off x="1012355" y="5090496"/>
            <a:ext cx="759446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8FD94E76-81D9-4032-8045-CAB3BEBA51F6}"/>
              </a:ext>
            </a:extLst>
          </p:cNvPr>
          <p:cNvSpPr/>
          <p:nvPr/>
        </p:nvSpPr>
        <p:spPr>
          <a:xfrm>
            <a:off x="1083774" y="4727590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π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A6B148C8-851F-4F06-99E4-E9B637AF654D}"/>
              </a:ext>
            </a:extLst>
          </p:cNvPr>
          <p:cNvCxnSpPr>
            <a:cxnSpLocks/>
          </p:cNvCxnSpPr>
          <p:nvPr/>
        </p:nvCxnSpPr>
        <p:spPr bwMode="auto">
          <a:xfrm flipH="1">
            <a:off x="1024863" y="5478324"/>
            <a:ext cx="759446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89ADDD87-4FF8-460F-9A8D-CF74C76D2628}"/>
              </a:ext>
            </a:extLst>
          </p:cNvPr>
          <p:cNvCxnSpPr>
            <a:cxnSpLocks/>
          </p:cNvCxnSpPr>
          <p:nvPr/>
        </p:nvCxnSpPr>
        <p:spPr bwMode="auto">
          <a:xfrm flipH="1">
            <a:off x="1016899" y="5930980"/>
            <a:ext cx="759446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CD1083D3-60B5-42F0-B823-9033EC2867D0}"/>
              </a:ext>
            </a:extLst>
          </p:cNvPr>
          <p:cNvSpPr/>
          <p:nvPr/>
        </p:nvSpPr>
        <p:spPr>
          <a:xfrm>
            <a:off x="1047001" y="5102546"/>
            <a:ext cx="7839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11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116177E5-6C94-4F19-A8BF-D375E04EC968}"/>
              </a:ext>
            </a:extLst>
          </p:cNvPr>
          <p:cNvSpPr/>
          <p:nvPr/>
        </p:nvSpPr>
        <p:spPr>
          <a:xfrm>
            <a:off x="1041294" y="5517371"/>
            <a:ext cx="7954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12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A2BF48E3-2A07-4ACC-9549-E6BD4926351C}"/>
              </a:ext>
            </a:extLst>
          </p:cNvPr>
          <p:cNvSpPr/>
          <p:nvPr/>
        </p:nvSpPr>
        <p:spPr>
          <a:xfrm>
            <a:off x="1041294" y="5969081"/>
            <a:ext cx="7954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13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A28101A4-3FCB-4805-A0BC-E3792D2BFE01}"/>
              </a:ext>
            </a:extLst>
          </p:cNvPr>
          <p:cNvSpPr/>
          <p:nvPr/>
        </p:nvSpPr>
        <p:spPr>
          <a:xfrm>
            <a:off x="6395097" y="2794216"/>
            <a:ext cx="4876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11</a:t>
            </a:r>
            <a:endParaRPr lang="en-US" baseline="-25000" dirty="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80FD7A67-CA9E-419B-B53E-D06FC87AFC8A}"/>
              </a:ext>
            </a:extLst>
          </p:cNvPr>
          <p:cNvSpPr/>
          <p:nvPr/>
        </p:nvSpPr>
        <p:spPr>
          <a:xfrm>
            <a:off x="7005229" y="3163548"/>
            <a:ext cx="4876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12</a:t>
            </a:r>
            <a:endParaRPr lang="en-US" baseline="-25000" dirty="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EDCC6B54-A2A6-4FEE-9162-ABFE2A923450}"/>
              </a:ext>
            </a:extLst>
          </p:cNvPr>
          <p:cNvSpPr/>
          <p:nvPr/>
        </p:nvSpPr>
        <p:spPr>
          <a:xfrm>
            <a:off x="7455221" y="3172985"/>
            <a:ext cx="4876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13</a:t>
            </a:r>
            <a:endParaRPr lang="en-US" baseline="-25000" dirty="0"/>
          </a:p>
        </p:txBody>
      </p:sp>
      <p:sp>
        <p:nvSpPr>
          <p:cNvPr id="59" name="Textfeld 6">
            <a:extLst>
              <a:ext uri="{FF2B5EF4-FFF2-40B4-BE49-F238E27FC236}">
                <a16:creationId xmlns:a16="http://schemas.microsoft.com/office/drawing/2014/main" id="{AA620A85-BD9B-4182-B4D0-F9E37D6B9D90}"/>
              </a:ext>
            </a:extLst>
          </p:cNvPr>
          <p:cNvSpPr txBox="1"/>
          <p:nvPr/>
        </p:nvSpPr>
        <p:spPr>
          <a:xfrm>
            <a:off x="1012354" y="2328958"/>
            <a:ext cx="49647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err="1">
                <a:sym typeface="Symbol" panose="05050102010706020507" pitchFamily="18" charset="2"/>
              </a:rPr>
              <a:t>precompute</a:t>
            </a:r>
            <a:r>
              <a:rPr lang="de-DE" sz="2000" dirty="0">
                <a:sym typeface="Symbol" panose="05050102010706020507" pitchFamily="18" charset="2"/>
              </a:rPr>
              <a:t> </a:t>
            </a:r>
            <a:r>
              <a:rPr lang="de-DE" sz="2000" dirty="0" err="1">
                <a:sym typeface="Symbol" panose="05050102010706020507" pitchFamily="18" charset="2"/>
              </a:rPr>
              <a:t>shortest</a:t>
            </a:r>
            <a:r>
              <a:rPr lang="de-DE" sz="2000" dirty="0">
                <a:sym typeface="Symbol" panose="05050102010706020507" pitchFamily="18" charset="2"/>
              </a:rPr>
              <a:t> </a:t>
            </a:r>
            <a:r>
              <a:rPr lang="de-DE" sz="2000" dirty="0" err="1">
                <a:sym typeface="Symbol" panose="05050102010706020507" pitchFamily="18" charset="2"/>
              </a:rPr>
              <a:t>path</a:t>
            </a:r>
            <a:r>
              <a:rPr lang="de-DE" sz="2000" dirty="0">
                <a:sym typeface="Symbol" panose="05050102010706020507" pitchFamily="18" charset="2"/>
              </a:rPr>
              <a:t> </a:t>
            </a:r>
            <a:r>
              <a:rPr lang="de-DE" sz="2000" dirty="0" err="1">
                <a:sym typeface="Symbol" panose="05050102010706020507" pitchFamily="18" charset="2"/>
              </a:rPr>
              <a:t>trees</a:t>
            </a:r>
            <a:r>
              <a:rPr lang="de-DE" sz="2000" dirty="0">
                <a:sym typeface="Symbol" panose="05050102010706020507" pitchFamily="18" charset="2"/>
              </a:rPr>
              <a:t> </a:t>
            </a:r>
            <a:r>
              <a:rPr lang="de-DE" sz="2000" dirty="0" err="1">
                <a:sym typeface="Symbol" panose="05050102010706020507" pitchFamily="18" charset="2"/>
              </a:rPr>
              <a:t>for</a:t>
            </a:r>
            <a:r>
              <a:rPr lang="de-DE" sz="2000" dirty="0">
                <a:sym typeface="Symbol" panose="05050102010706020507" pitchFamily="18" charset="2"/>
              </a:rPr>
              <a:t> all </a:t>
            </a:r>
            <a:r>
              <a:rPr lang="de-DE" sz="2000" dirty="0" err="1">
                <a:sym typeface="Symbol" panose="05050102010706020507" pitchFamily="18" charset="2"/>
              </a:rPr>
              <a:t>points</a:t>
            </a:r>
            <a:r>
              <a:rPr lang="de-DE" sz="2000" dirty="0">
                <a:sym typeface="Symbol" panose="05050102010706020507" pitchFamily="18" charset="2"/>
              </a:rPr>
              <a:t> in </a:t>
            </a:r>
            <a:r>
              <a:rPr lang="el-GR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π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r>
              <a:rPr lang="en-US" sz="2000" dirty="0"/>
              <a:t> with respect to all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V(</a:t>
            </a:r>
            <a:r>
              <a:rPr lang="el-GR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</a:p>
        </p:txBody>
      </p:sp>
      <p:sp>
        <p:nvSpPr>
          <p:cNvPr id="60" name="Textfeld 6">
            <a:extLst>
              <a:ext uri="{FF2B5EF4-FFF2-40B4-BE49-F238E27FC236}">
                <a16:creationId xmlns:a16="http://schemas.microsoft.com/office/drawing/2014/main" id="{3EB12678-DAE1-467A-8243-6F407AD861A5}"/>
              </a:ext>
            </a:extLst>
          </p:cNvPr>
          <p:cNvSpPr txBox="1"/>
          <p:nvPr/>
        </p:nvSpPr>
        <p:spPr>
          <a:xfrm>
            <a:off x="1012354" y="1609387"/>
            <a:ext cx="38345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turn Chan-</a:t>
            </a:r>
            <a:r>
              <a:rPr lang="en-US" sz="2000" dirty="0" err="1"/>
              <a:t>Skrepetos</a:t>
            </a:r>
            <a:r>
              <a:rPr lang="en-US" sz="2000" dirty="0"/>
              <a:t> Oracle into a routing scheme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8" name="Textfeld 6">
            <a:extLst>
              <a:ext uri="{FF2B5EF4-FFF2-40B4-BE49-F238E27FC236}">
                <a16:creationId xmlns:a16="http://schemas.microsoft.com/office/drawing/2014/main" id="{B9A0A0AE-192E-4103-AFE7-B326772DF018}"/>
              </a:ext>
            </a:extLst>
          </p:cNvPr>
          <p:cNvSpPr txBox="1"/>
          <p:nvPr/>
        </p:nvSpPr>
        <p:spPr>
          <a:xfrm>
            <a:off x="1012354" y="3048529"/>
            <a:ext cx="49647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err="1">
                <a:sym typeface="Symbol" panose="05050102010706020507" pitchFamily="18" charset="2"/>
              </a:rPr>
              <a:t>store</a:t>
            </a:r>
            <a:r>
              <a:rPr lang="de-DE" sz="2000" dirty="0">
                <a:sym typeface="Symbol" panose="05050102010706020507" pitchFamily="18" charset="2"/>
              </a:rPr>
              <a:t> </a:t>
            </a:r>
            <a:r>
              <a:rPr lang="de-DE" sz="2000" dirty="0" err="1">
                <a:sym typeface="Symbol" panose="05050102010706020507" pitchFamily="18" charset="2"/>
              </a:rPr>
              <a:t>information</a:t>
            </a:r>
            <a:r>
              <a:rPr lang="de-DE" sz="2000" dirty="0">
                <a:sym typeface="Symbol" panose="05050102010706020507" pitchFamily="18" charset="2"/>
              </a:rPr>
              <a:t> in </a:t>
            </a:r>
            <a:r>
              <a:rPr lang="de-DE" sz="2000" dirty="0" err="1">
                <a:sym typeface="Symbol" panose="05050102010706020507" pitchFamily="18" charset="2"/>
              </a:rPr>
              <a:t>labels</a:t>
            </a:r>
            <a:r>
              <a:rPr lang="de-DE" sz="2000" dirty="0">
                <a:sym typeface="Symbol" panose="05050102010706020507" pitchFamily="18" charset="2"/>
              </a:rPr>
              <a:t> and </a:t>
            </a:r>
            <a:r>
              <a:rPr lang="de-DE" sz="2000" dirty="0" err="1">
                <a:sym typeface="Symbol" panose="05050102010706020507" pitchFamily="18" charset="2"/>
              </a:rPr>
              <a:t>use</a:t>
            </a:r>
            <a:r>
              <a:rPr lang="de-DE" sz="2000" dirty="0">
                <a:sym typeface="Symbol" panose="05050102010706020507" pitchFamily="18" charset="2"/>
              </a:rPr>
              <a:t> </a:t>
            </a:r>
            <a:r>
              <a:rPr lang="de-DE" sz="2000" dirty="0" err="1">
                <a:sym typeface="Symbol" panose="05050102010706020507" pitchFamily="18" charset="2"/>
              </a:rPr>
              <a:t>for</a:t>
            </a:r>
            <a:r>
              <a:rPr lang="de-DE" sz="2000" dirty="0">
                <a:sym typeface="Symbol" panose="05050102010706020507" pitchFamily="18" charset="2"/>
              </a:rPr>
              <a:t> </a:t>
            </a:r>
            <a:r>
              <a:rPr lang="de-DE" sz="2000" dirty="0" err="1">
                <a:sym typeface="Symbol" panose="05050102010706020507" pitchFamily="18" charset="2"/>
              </a:rPr>
              <a:t>routing</a:t>
            </a:r>
            <a:r>
              <a:rPr lang="de-DE" sz="2000" dirty="0">
                <a:sym typeface="Symbol" panose="05050102010706020507" pitchFamily="18" charset="2"/>
              </a:rPr>
              <a:t> (Challenge: </a:t>
            </a:r>
            <a:r>
              <a:rPr lang="de-DE" sz="2000" dirty="0" err="1">
                <a:sym typeface="Symbol" panose="05050102010706020507" pitchFamily="18" charset="2"/>
              </a:rPr>
              <a:t>when</a:t>
            </a:r>
            <a:r>
              <a:rPr lang="de-DE" sz="2000" dirty="0">
                <a:sym typeface="Symbol" panose="05050102010706020507" pitchFamily="18" charset="2"/>
              </a:rPr>
              <a:t> </a:t>
            </a:r>
            <a:r>
              <a:rPr lang="de-DE" sz="2000" dirty="0" err="1">
                <a:sym typeface="Symbol" panose="05050102010706020507" pitchFamily="18" charset="2"/>
              </a:rPr>
              <a:t>to</a:t>
            </a:r>
            <a:r>
              <a:rPr lang="de-DE" sz="2000" dirty="0">
                <a:sym typeface="Symbol" panose="05050102010706020507" pitchFamily="18" charset="2"/>
              </a:rPr>
              <a:t> switch?)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57705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7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Connector 126">
            <a:extLst>
              <a:ext uri="{FF2B5EF4-FFF2-40B4-BE49-F238E27FC236}">
                <a16:creationId xmlns:a16="http://schemas.microsoft.com/office/drawing/2014/main" id="{79A74CE6-6EA2-4845-892A-2A981C6BBA6B}"/>
              </a:ext>
            </a:extLst>
          </p:cNvPr>
          <p:cNvCxnSpPr>
            <a:cxnSpLocks/>
            <a:stCxn id="15" idx="3"/>
            <a:endCxn id="12" idx="0"/>
          </p:cNvCxnSpPr>
          <p:nvPr/>
        </p:nvCxnSpPr>
        <p:spPr bwMode="auto">
          <a:xfrm flipV="1">
            <a:off x="6591410" y="3072108"/>
            <a:ext cx="276116" cy="74921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126">
            <a:extLst>
              <a:ext uri="{FF2B5EF4-FFF2-40B4-BE49-F238E27FC236}">
                <a16:creationId xmlns:a16="http://schemas.microsoft.com/office/drawing/2014/main" id="{1136C533-8A1E-4207-A6C7-DC1FD49AB8AC}"/>
              </a:ext>
            </a:extLst>
          </p:cNvPr>
          <p:cNvCxnSpPr>
            <a:cxnSpLocks/>
            <a:stCxn id="16" idx="4"/>
            <a:endCxn id="12" idx="0"/>
          </p:cNvCxnSpPr>
          <p:nvPr/>
        </p:nvCxnSpPr>
        <p:spPr bwMode="auto">
          <a:xfrm flipH="1" flipV="1">
            <a:off x="6867526" y="3072108"/>
            <a:ext cx="86675" cy="77599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126">
            <a:extLst>
              <a:ext uri="{FF2B5EF4-FFF2-40B4-BE49-F238E27FC236}">
                <a16:creationId xmlns:a16="http://schemas.microsoft.com/office/drawing/2014/main" id="{E5C4C3E8-AC9E-4EFA-9F47-38984A1D2605}"/>
              </a:ext>
            </a:extLst>
          </p:cNvPr>
          <p:cNvCxnSpPr>
            <a:cxnSpLocks/>
            <a:stCxn id="12" idx="3"/>
            <a:endCxn id="8" idx="0"/>
          </p:cNvCxnSpPr>
          <p:nvPr/>
        </p:nvCxnSpPr>
        <p:spPr bwMode="auto">
          <a:xfrm flipV="1">
            <a:off x="6802868" y="2478996"/>
            <a:ext cx="440895" cy="74921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126">
            <a:extLst>
              <a:ext uri="{FF2B5EF4-FFF2-40B4-BE49-F238E27FC236}">
                <a16:creationId xmlns:a16="http://schemas.microsoft.com/office/drawing/2014/main" id="{43AA0D58-0A95-4534-8764-B7DECE9061B2}"/>
              </a:ext>
            </a:extLst>
          </p:cNvPr>
          <p:cNvCxnSpPr>
            <a:cxnSpLocks/>
            <a:stCxn id="13" idx="4"/>
            <a:endCxn id="8" idx="0"/>
          </p:cNvCxnSpPr>
          <p:nvPr/>
        </p:nvCxnSpPr>
        <p:spPr bwMode="auto">
          <a:xfrm flipV="1">
            <a:off x="7227570" y="2478996"/>
            <a:ext cx="16193" cy="77599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126">
            <a:extLst>
              <a:ext uri="{FF2B5EF4-FFF2-40B4-BE49-F238E27FC236}">
                <a16:creationId xmlns:a16="http://schemas.microsoft.com/office/drawing/2014/main" id="{8178FC84-D1EC-4473-B147-B1DFCFCF3724}"/>
              </a:ext>
            </a:extLst>
          </p:cNvPr>
          <p:cNvCxnSpPr>
            <a:cxnSpLocks/>
            <a:stCxn id="14" idx="5"/>
            <a:endCxn id="8" idx="0"/>
          </p:cNvCxnSpPr>
          <p:nvPr/>
        </p:nvCxnSpPr>
        <p:spPr bwMode="auto">
          <a:xfrm flipH="1" flipV="1">
            <a:off x="7243763" y="2478996"/>
            <a:ext cx="408510" cy="74921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126">
            <a:extLst>
              <a:ext uri="{FF2B5EF4-FFF2-40B4-BE49-F238E27FC236}">
                <a16:creationId xmlns:a16="http://schemas.microsoft.com/office/drawing/2014/main" id="{1CE6703F-0B49-4BC3-B1DF-987BBE5BB5CE}"/>
              </a:ext>
            </a:extLst>
          </p:cNvPr>
          <p:cNvCxnSpPr>
            <a:cxnSpLocks/>
            <a:stCxn id="8" idx="3"/>
            <a:endCxn id="7" idx="0"/>
          </p:cNvCxnSpPr>
          <p:nvPr/>
        </p:nvCxnSpPr>
        <p:spPr bwMode="auto">
          <a:xfrm flipV="1">
            <a:off x="7179105" y="1885884"/>
            <a:ext cx="749933" cy="74921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126">
            <a:extLst>
              <a:ext uri="{FF2B5EF4-FFF2-40B4-BE49-F238E27FC236}">
                <a16:creationId xmlns:a16="http://schemas.microsoft.com/office/drawing/2014/main" id="{C07173B3-9659-42BA-B6CE-97189F8AAA49}"/>
              </a:ext>
            </a:extLst>
          </p:cNvPr>
          <p:cNvCxnSpPr>
            <a:cxnSpLocks/>
            <a:stCxn id="9" idx="4"/>
            <a:endCxn id="7" idx="0"/>
          </p:cNvCxnSpPr>
          <p:nvPr/>
        </p:nvCxnSpPr>
        <p:spPr bwMode="auto">
          <a:xfrm flipV="1">
            <a:off x="7715678" y="1885884"/>
            <a:ext cx="213360" cy="77599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126">
            <a:extLst>
              <a:ext uri="{FF2B5EF4-FFF2-40B4-BE49-F238E27FC236}">
                <a16:creationId xmlns:a16="http://schemas.microsoft.com/office/drawing/2014/main" id="{F88A6109-2B06-4069-9EDE-6551B668DA5B}"/>
              </a:ext>
            </a:extLst>
          </p:cNvPr>
          <p:cNvCxnSpPr>
            <a:cxnSpLocks/>
            <a:stCxn id="10" idx="4"/>
            <a:endCxn id="7" idx="0"/>
          </p:cNvCxnSpPr>
          <p:nvPr/>
        </p:nvCxnSpPr>
        <p:spPr bwMode="auto">
          <a:xfrm flipH="1" flipV="1">
            <a:off x="7929038" y="1885884"/>
            <a:ext cx="258555" cy="77599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126">
            <a:extLst>
              <a:ext uri="{FF2B5EF4-FFF2-40B4-BE49-F238E27FC236}">
                <a16:creationId xmlns:a16="http://schemas.microsoft.com/office/drawing/2014/main" id="{5CAFE471-CDEA-4EB2-A683-992F467FA28D}"/>
              </a:ext>
            </a:extLst>
          </p:cNvPr>
          <p:cNvCxnSpPr>
            <a:cxnSpLocks/>
            <a:stCxn id="11" idx="5"/>
            <a:endCxn id="7" idx="0"/>
          </p:cNvCxnSpPr>
          <p:nvPr/>
        </p:nvCxnSpPr>
        <p:spPr bwMode="auto">
          <a:xfrm flipH="1" flipV="1">
            <a:off x="7929038" y="1885884"/>
            <a:ext cx="795128" cy="74921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Routing Scheme with Additive Stretch</a:t>
            </a:r>
            <a:endParaRPr lang="en-US" noProof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250824" y="6629400"/>
            <a:ext cx="6093531" cy="228600"/>
          </a:xfrm>
        </p:spPr>
        <p:txBody>
          <a:bodyPr/>
          <a:lstStyle/>
          <a:p>
            <a:r>
              <a:rPr lang="de-DE" dirty="0"/>
              <a:t>W. Mulzer and M. Willert – </a:t>
            </a:r>
            <a:r>
              <a:rPr lang="de-DE" dirty="0" err="1"/>
              <a:t>Headerless</a:t>
            </a:r>
            <a:r>
              <a:rPr lang="de-DE" dirty="0"/>
              <a:t> Routing in Unit Disk Graphs </a:t>
            </a:r>
          </a:p>
        </p:txBody>
      </p:sp>
      <p:sp>
        <p:nvSpPr>
          <p:cNvPr id="97" name="Textfeld 6">
            <a:extLst>
              <a:ext uri="{FF2B5EF4-FFF2-40B4-BE49-F238E27FC236}">
                <a16:creationId xmlns:a16="http://schemas.microsoft.com/office/drawing/2014/main" id="{E0AF4D04-A318-41FE-8D0B-1A2C34472AE1}"/>
              </a:ext>
            </a:extLst>
          </p:cNvPr>
          <p:cNvSpPr txBox="1"/>
          <p:nvPr/>
        </p:nvSpPr>
        <p:spPr>
          <a:xfrm>
            <a:off x="250822" y="1577214"/>
            <a:ext cx="11526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Result:</a:t>
            </a:r>
            <a:endParaRPr lang="en-US" sz="2000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3B3C3F3-CC99-4D3B-94D8-EC727B493FC6}"/>
              </a:ext>
            </a:extLst>
          </p:cNvPr>
          <p:cNvSpPr/>
          <p:nvPr/>
        </p:nvSpPr>
        <p:spPr bwMode="auto">
          <a:xfrm>
            <a:off x="319087" y="4595812"/>
            <a:ext cx="4733925" cy="1995488"/>
          </a:xfrm>
          <a:prstGeom prst="ellips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Oval 78">
            <a:extLst>
              <a:ext uri="{FF2B5EF4-FFF2-40B4-BE49-F238E27FC236}">
                <a16:creationId xmlns:a16="http://schemas.microsoft.com/office/drawing/2014/main" id="{9CF98538-FC23-4BBC-AD93-31D3C26B5F5B}"/>
              </a:ext>
            </a:extLst>
          </p:cNvPr>
          <p:cNvSpPr/>
          <p:nvPr/>
        </p:nvSpPr>
        <p:spPr bwMode="auto">
          <a:xfrm>
            <a:off x="7837598" y="1885884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Oval 78">
            <a:extLst>
              <a:ext uri="{FF2B5EF4-FFF2-40B4-BE49-F238E27FC236}">
                <a16:creationId xmlns:a16="http://schemas.microsoft.com/office/drawing/2014/main" id="{82BCAA2E-03D6-4933-AAA9-30DB3747D1F5}"/>
              </a:ext>
            </a:extLst>
          </p:cNvPr>
          <p:cNvSpPr/>
          <p:nvPr/>
        </p:nvSpPr>
        <p:spPr bwMode="auto">
          <a:xfrm>
            <a:off x="7152323" y="2478996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EC16617B-08EF-434A-A6F4-C698A1509E53}"/>
              </a:ext>
            </a:extLst>
          </p:cNvPr>
          <p:cNvGrpSpPr/>
          <p:nvPr/>
        </p:nvGrpSpPr>
        <p:grpSpPr>
          <a:xfrm>
            <a:off x="7624238" y="2478996"/>
            <a:ext cx="1126710" cy="182880"/>
            <a:chOff x="7624238" y="2478996"/>
            <a:chExt cx="1126710" cy="182880"/>
          </a:xfrm>
        </p:grpSpPr>
        <p:sp>
          <p:nvSpPr>
            <p:cNvPr id="9" name="Oval 78">
              <a:extLst>
                <a:ext uri="{FF2B5EF4-FFF2-40B4-BE49-F238E27FC236}">
                  <a16:creationId xmlns:a16="http://schemas.microsoft.com/office/drawing/2014/main" id="{05DC676D-BBF4-4795-9154-7DDC303FE55F}"/>
                </a:ext>
              </a:extLst>
            </p:cNvPr>
            <p:cNvSpPr/>
            <p:nvPr/>
          </p:nvSpPr>
          <p:spPr bwMode="auto">
            <a:xfrm>
              <a:off x="7624238" y="2478996"/>
              <a:ext cx="182880" cy="18288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" name="Oval 78">
              <a:extLst>
                <a:ext uri="{FF2B5EF4-FFF2-40B4-BE49-F238E27FC236}">
                  <a16:creationId xmlns:a16="http://schemas.microsoft.com/office/drawing/2014/main" id="{A8D87B91-DDA0-483D-A337-59054C204AC6}"/>
                </a:ext>
              </a:extLst>
            </p:cNvPr>
            <p:cNvSpPr/>
            <p:nvPr/>
          </p:nvSpPr>
          <p:spPr bwMode="auto">
            <a:xfrm>
              <a:off x="8096153" y="2478996"/>
              <a:ext cx="182880" cy="18288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Oval 78">
              <a:extLst>
                <a:ext uri="{FF2B5EF4-FFF2-40B4-BE49-F238E27FC236}">
                  <a16:creationId xmlns:a16="http://schemas.microsoft.com/office/drawing/2014/main" id="{B0D7C716-9B32-4A3E-97E3-53C89A3FE4B1}"/>
                </a:ext>
              </a:extLst>
            </p:cNvPr>
            <p:cNvSpPr/>
            <p:nvPr/>
          </p:nvSpPr>
          <p:spPr bwMode="auto">
            <a:xfrm>
              <a:off x="8568068" y="2478996"/>
              <a:ext cx="182880" cy="18288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1122DC0-7360-48E3-BB04-CE6414B739FE}"/>
              </a:ext>
            </a:extLst>
          </p:cNvPr>
          <p:cNvGrpSpPr/>
          <p:nvPr/>
        </p:nvGrpSpPr>
        <p:grpSpPr>
          <a:xfrm>
            <a:off x="6776086" y="3072108"/>
            <a:ext cx="902969" cy="182880"/>
            <a:chOff x="6776086" y="3246120"/>
            <a:chExt cx="902969" cy="182880"/>
          </a:xfrm>
        </p:grpSpPr>
        <p:sp>
          <p:nvSpPr>
            <p:cNvPr id="12" name="Oval 78">
              <a:extLst>
                <a:ext uri="{FF2B5EF4-FFF2-40B4-BE49-F238E27FC236}">
                  <a16:creationId xmlns:a16="http://schemas.microsoft.com/office/drawing/2014/main" id="{82D56646-684D-4ED0-AFE1-206F4FADEA09}"/>
                </a:ext>
              </a:extLst>
            </p:cNvPr>
            <p:cNvSpPr/>
            <p:nvPr/>
          </p:nvSpPr>
          <p:spPr bwMode="auto">
            <a:xfrm>
              <a:off x="6776086" y="3246120"/>
              <a:ext cx="182880" cy="18288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" name="Oval 78">
              <a:extLst>
                <a:ext uri="{FF2B5EF4-FFF2-40B4-BE49-F238E27FC236}">
                  <a16:creationId xmlns:a16="http://schemas.microsoft.com/office/drawing/2014/main" id="{7794BA78-6F18-47B7-9190-973AAD48EBA1}"/>
                </a:ext>
              </a:extLst>
            </p:cNvPr>
            <p:cNvSpPr/>
            <p:nvPr/>
          </p:nvSpPr>
          <p:spPr bwMode="auto">
            <a:xfrm>
              <a:off x="7136130" y="3246120"/>
              <a:ext cx="182880" cy="18288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4" name="Oval 78">
              <a:extLst>
                <a:ext uri="{FF2B5EF4-FFF2-40B4-BE49-F238E27FC236}">
                  <a16:creationId xmlns:a16="http://schemas.microsoft.com/office/drawing/2014/main" id="{5978198B-CF80-448F-B577-4B2B13D5FF59}"/>
                </a:ext>
              </a:extLst>
            </p:cNvPr>
            <p:cNvSpPr/>
            <p:nvPr/>
          </p:nvSpPr>
          <p:spPr bwMode="auto">
            <a:xfrm>
              <a:off x="7496175" y="3246120"/>
              <a:ext cx="182880" cy="18288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C7F8BA5-122D-4728-89A7-078281EEC9BF}"/>
              </a:ext>
            </a:extLst>
          </p:cNvPr>
          <p:cNvGrpSpPr/>
          <p:nvPr/>
        </p:nvGrpSpPr>
        <p:grpSpPr>
          <a:xfrm>
            <a:off x="6564628" y="3665220"/>
            <a:ext cx="481013" cy="182880"/>
            <a:chOff x="6564628" y="3665220"/>
            <a:chExt cx="481013" cy="182880"/>
          </a:xfrm>
        </p:grpSpPr>
        <p:sp>
          <p:nvSpPr>
            <p:cNvPr id="15" name="Oval 78">
              <a:extLst>
                <a:ext uri="{FF2B5EF4-FFF2-40B4-BE49-F238E27FC236}">
                  <a16:creationId xmlns:a16="http://schemas.microsoft.com/office/drawing/2014/main" id="{B51830B1-17EB-4B41-B8DA-B0F169AFABF0}"/>
                </a:ext>
              </a:extLst>
            </p:cNvPr>
            <p:cNvSpPr/>
            <p:nvPr/>
          </p:nvSpPr>
          <p:spPr bwMode="auto">
            <a:xfrm>
              <a:off x="6564628" y="3665220"/>
              <a:ext cx="182880" cy="18288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Oval 78">
              <a:extLst>
                <a:ext uri="{FF2B5EF4-FFF2-40B4-BE49-F238E27FC236}">
                  <a16:creationId xmlns:a16="http://schemas.microsoft.com/office/drawing/2014/main" id="{A83A1B32-1B81-4032-BFF2-22455F507230}"/>
                </a:ext>
              </a:extLst>
            </p:cNvPr>
            <p:cNvSpPr/>
            <p:nvPr/>
          </p:nvSpPr>
          <p:spPr bwMode="auto">
            <a:xfrm>
              <a:off x="6862761" y="3665220"/>
              <a:ext cx="182880" cy="18288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37" name="Textfeld 6">
            <a:extLst>
              <a:ext uri="{FF2B5EF4-FFF2-40B4-BE49-F238E27FC236}">
                <a16:creationId xmlns:a16="http://schemas.microsoft.com/office/drawing/2014/main" id="{E3A0B028-EDE4-4563-9A4E-B29443E42904}"/>
              </a:ext>
            </a:extLst>
          </p:cNvPr>
          <p:cNvSpPr txBox="1"/>
          <p:nvPr/>
        </p:nvSpPr>
        <p:spPr>
          <a:xfrm>
            <a:off x="4707816" y="6111074"/>
            <a:ext cx="3880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034E7ABB-825A-4C08-B28E-8B1E252B756F}"/>
              </a:ext>
            </a:extLst>
          </p:cNvPr>
          <p:cNvCxnSpPr>
            <a:stCxn id="5" idx="1"/>
            <a:endCxn id="5" idx="3"/>
          </p:cNvCxnSpPr>
          <p:nvPr/>
        </p:nvCxnSpPr>
        <p:spPr bwMode="auto">
          <a:xfrm>
            <a:off x="1012354" y="4888044"/>
            <a:ext cx="0" cy="1411024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F044C55-C5C2-4FC3-B00D-54A8AFDB77A6}"/>
              </a:ext>
            </a:extLst>
          </p:cNvPr>
          <p:cNvCxnSpPr/>
          <p:nvPr/>
        </p:nvCxnSpPr>
        <p:spPr bwMode="auto">
          <a:xfrm>
            <a:off x="1781175" y="4657297"/>
            <a:ext cx="0" cy="185822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A14F5D5F-A3C3-4229-99CD-33703CAD92E7}"/>
              </a:ext>
            </a:extLst>
          </p:cNvPr>
          <p:cNvCxnSpPr>
            <a:cxnSpLocks/>
          </p:cNvCxnSpPr>
          <p:nvPr/>
        </p:nvCxnSpPr>
        <p:spPr bwMode="auto">
          <a:xfrm>
            <a:off x="2857500" y="4595812"/>
            <a:ext cx="0" cy="199548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C8C2D55-EF75-42A2-B6DE-EF9EF85CF543}"/>
              </a:ext>
            </a:extLst>
          </p:cNvPr>
          <p:cNvCxnSpPr>
            <a:cxnSpLocks/>
          </p:cNvCxnSpPr>
          <p:nvPr/>
        </p:nvCxnSpPr>
        <p:spPr bwMode="auto">
          <a:xfrm>
            <a:off x="3814763" y="4719638"/>
            <a:ext cx="0" cy="174257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Rectangle 60">
            <a:extLst>
              <a:ext uri="{FF2B5EF4-FFF2-40B4-BE49-F238E27FC236}">
                <a16:creationId xmlns:a16="http://schemas.microsoft.com/office/drawing/2014/main" id="{47FC8DF4-0557-4A68-8012-AF3DDD3C6E37}"/>
              </a:ext>
            </a:extLst>
          </p:cNvPr>
          <p:cNvSpPr/>
          <p:nvPr/>
        </p:nvSpPr>
        <p:spPr>
          <a:xfrm>
            <a:off x="7537032" y="1719882"/>
            <a:ext cx="317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02AB8FB-DB80-4B39-B908-33C6A12F0A45}"/>
              </a:ext>
            </a:extLst>
          </p:cNvPr>
          <p:cNvSpPr/>
          <p:nvPr/>
        </p:nvSpPr>
        <p:spPr>
          <a:xfrm>
            <a:off x="404807" y="5366023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π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0B1026D-308A-44BC-AE44-53B35B634862}"/>
              </a:ext>
            </a:extLst>
          </p:cNvPr>
          <p:cNvSpPr/>
          <p:nvPr/>
        </p:nvSpPr>
        <p:spPr>
          <a:xfrm>
            <a:off x="1964941" y="5301762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9CB5597-3080-453D-9439-3CC8202AC3FE}"/>
              </a:ext>
            </a:extLst>
          </p:cNvPr>
          <p:cNvSpPr/>
          <p:nvPr/>
        </p:nvSpPr>
        <p:spPr>
          <a:xfrm>
            <a:off x="6813882" y="2201104"/>
            <a:ext cx="4026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</a:t>
            </a:r>
            <a:endParaRPr lang="en-US" baseline="-25000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141E19D-5754-47B1-9166-31E6F50C98ED}"/>
              </a:ext>
            </a:extLst>
          </p:cNvPr>
          <p:cNvSpPr/>
          <p:nvPr/>
        </p:nvSpPr>
        <p:spPr>
          <a:xfrm>
            <a:off x="7646862" y="2564995"/>
            <a:ext cx="4026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endParaRPr lang="en-US" baseline="-25000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B551C58-0E0D-4B6A-9CEE-A7E157C2F9D1}"/>
              </a:ext>
            </a:extLst>
          </p:cNvPr>
          <p:cNvSpPr/>
          <p:nvPr/>
        </p:nvSpPr>
        <p:spPr>
          <a:xfrm>
            <a:off x="8643532" y="2564995"/>
            <a:ext cx="4026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4</a:t>
            </a:r>
            <a:endParaRPr lang="en-US" baseline="-25000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EF8C750-9108-4628-B8D3-3764885EA36D}"/>
              </a:ext>
            </a:extLst>
          </p:cNvPr>
          <p:cNvSpPr/>
          <p:nvPr/>
        </p:nvSpPr>
        <p:spPr>
          <a:xfrm>
            <a:off x="8149489" y="2564995"/>
            <a:ext cx="4026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</a:t>
            </a:r>
            <a:endParaRPr lang="en-US" baseline="-25000" dirty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FA9C773-BF8E-41A9-B597-931DCD225FC3}"/>
              </a:ext>
            </a:extLst>
          </p:cNvPr>
          <p:cNvSpPr/>
          <p:nvPr/>
        </p:nvSpPr>
        <p:spPr>
          <a:xfrm>
            <a:off x="2496563" y="4223466"/>
            <a:ext cx="625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4225B46-20E6-47B7-BA02-7404FF0E888B}"/>
              </a:ext>
            </a:extLst>
          </p:cNvPr>
          <p:cNvSpPr/>
          <p:nvPr/>
        </p:nvSpPr>
        <p:spPr>
          <a:xfrm>
            <a:off x="2987227" y="5301762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469B4CA-6869-4E66-AAB2-4D29D4074B19}"/>
              </a:ext>
            </a:extLst>
          </p:cNvPr>
          <p:cNvSpPr/>
          <p:nvPr/>
        </p:nvSpPr>
        <p:spPr>
          <a:xfrm>
            <a:off x="3997240" y="5301762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4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9003535-4CA8-40F2-B737-947B1BF1BE95}"/>
              </a:ext>
            </a:extLst>
          </p:cNvPr>
          <p:cNvSpPr/>
          <p:nvPr/>
        </p:nvSpPr>
        <p:spPr>
          <a:xfrm>
            <a:off x="1061350" y="4350306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D63DD67-B3F7-4CD1-B745-B0C565BACB17}"/>
              </a:ext>
            </a:extLst>
          </p:cNvPr>
          <p:cNvCxnSpPr>
            <a:cxnSpLocks/>
          </p:cNvCxnSpPr>
          <p:nvPr/>
        </p:nvCxnSpPr>
        <p:spPr bwMode="auto">
          <a:xfrm flipH="1">
            <a:off x="1012355" y="5090496"/>
            <a:ext cx="759446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8FD94E76-81D9-4032-8045-CAB3BEBA51F6}"/>
              </a:ext>
            </a:extLst>
          </p:cNvPr>
          <p:cNvSpPr/>
          <p:nvPr/>
        </p:nvSpPr>
        <p:spPr>
          <a:xfrm>
            <a:off x="1083774" y="4727590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π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A6B148C8-851F-4F06-99E4-E9B637AF654D}"/>
              </a:ext>
            </a:extLst>
          </p:cNvPr>
          <p:cNvCxnSpPr>
            <a:cxnSpLocks/>
          </p:cNvCxnSpPr>
          <p:nvPr/>
        </p:nvCxnSpPr>
        <p:spPr bwMode="auto">
          <a:xfrm flipH="1">
            <a:off x="1024863" y="5478324"/>
            <a:ext cx="759446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89ADDD87-4FF8-460F-9A8D-CF74C76D2628}"/>
              </a:ext>
            </a:extLst>
          </p:cNvPr>
          <p:cNvCxnSpPr>
            <a:cxnSpLocks/>
          </p:cNvCxnSpPr>
          <p:nvPr/>
        </p:nvCxnSpPr>
        <p:spPr bwMode="auto">
          <a:xfrm flipH="1">
            <a:off x="1016899" y="5930980"/>
            <a:ext cx="759446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CD1083D3-60B5-42F0-B823-9033EC2867D0}"/>
              </a:ext>
            </a:extLst>
          </p:cNvPr>
          <p:cNvSpPr/>
          <p:nvPr/>
        </p:nvSpPr>
        <p:spPr>
          <a:xfrm>
            <a:off x="1047001" y="5102546"/>
            <a:ext cx="7839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11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116177E5-6C94-4F19-A8BF-D375E04EC968}"/>
              </a:ext>
            </a:extLst>
          </p:cNvPr>
          <p:cNvSpPr/>
          <p:nvPr/>
        </p:nvSpPr>
        <p:spPr>
          <a:xfrm>
            <a:off x="1041294" y="5517371"/>
            <a:ext cx="7954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12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A2BF48E3-2A07-4ACC-9549-E6BD4926351C}"/>
              </a:ext>
            </a:extLst>
          </p:cNvPr>
          <p:cNvSpPr/>
          <p:nvPr/>
        </p:nvSpPr>
        <p:spPr>
          <a:xfrm>
            <a:off x="1041294" y="5969081"/>
            <a:ext cx="7954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13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A28101A4-3FCB-4805-A0BC-E3792D2BFE01}"/>
              </a:ext>
            </a:extLst>
          </p:cNvPr>
          <p:cNvSpPr/>
          <p:nvPr/>
        </p:nvSpPr>
        <p:spPr>
          <a:xfrm>
            <a:off x="6395097" y="2794216"/>
            <a:ext cx="4876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11</a:t>
            </a:r>
            <a:endParaRPr lang="en-US" baseline="-25000" dirty="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80FD7A67-CA9E-419B-B53E-D06FC87AFC8A}"/>
              </a:ext>
            </a:extLst>
          </p:cNvPr>
          <p:cNvSpPr/>
          <p:nvPr/>
        </p:nvSpPr>
        <p:spPr>
          <a:xfrm>
            <a:off x="7005229" y="3163548"/>
            <a:ext cx="4876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12</a:t>
            </a:r>
            <a:endParaRPr lang="en-US" baseline="-25000" dirty="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EDCC6B54-A2A6-4FEE-9162-ABFE2A923450}"/>
              </a:ext>
            </a:extLst>
          </p:cNvPr>
          <p:cNvSpPr/>
          <p:nvPr/>
        </p:nvSpPr>
        <p:spPr>
          <a:xfrm>
            <a:off x="7455221" y="3172985"/>
            <a:ext cx="4876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13</a:t>
            </a:r>
            <a:endParaRPr lang="en-US" baseline="-25000" dirty="0"/>
          </a:p>
        </p:txBody>
      </p:sp>
      <p:sp>
        <p:nvSpPr>
          <p:cNvPr id="59" name="Textfeld 6">
            <a:extLst>
              <a:ext uri="{FF2B5EF4-FFF2-40B4-BE49-F238E27FC236}">
                <a16:creationId xmlns:a16="http://schemas.microsoft.com/office/drawing/2014/main" id="{AA620A85-BD9B-4182-B4D0-F9E37D6B9D90}"/>
              </a:ext>
            </a:extLst>
          </p:cNvPr>
          <p:cNvSpPr txBox="1"/>
          <p:nvPr/>
        </p:nvSpPr>
        <p:spPr>
          <a:xfrm>
            <a:off x="1214962" y="1577214"/>
            <a:ext cx="49647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>
                <a:sym typeface="Symbol" panose="05050102010706020507" pitchFamily="18" charset="2"/>
              </a:rPr>
              <a:t>a </a:t>
            </a:r>
            <a:r>
              <a:rPr lang="de-DE" sz="2000" dirty="0" err="1">
                <a:sym typeface="Symbol" panose="05050102010706020507" pitchFamily="18" charset="2"/>
              </a:rPr>
              <a:t>headerless</a:t>
            </a:r>
            <a:r>
              <a:rPr lang="de-DE" sz="2000" dirty="0">
                <a:sym typeface="Symbol" panose="05050102010706020507" pitchFamily="18" charset="2"/>
              </a:rPr>
              <a:t> </a:t>
            </a:r>
            <a:r>
              <a:rPr lang="de-DE" sz="2000" dirty="0" err="1">
                <a:sym typeface="Symbol" panose="05050102010706020507" pitchFamily="18" charset="2"/>
              </a:rPr>
              <a:t>routing</a:t>
            </a:r>
            <a:r>
              <a:rPr lang="de-DE" sz="2000" dirty="0">
                <a:sym typeface="Symbol" panose="05050102010706020507" pitchFamily="18" charset="2"/>
              </a:rPr>
              <a:t> </a:t>
            </a:r>
            <a:r>
              <a:rPr lang="de-DE" sz="2000" dirty="0" err="1">
                <a:sym typeface="Symbol" panose="05050102010706020507" pitchFamily="18" charset="2"/>
              </a:rPr>
              <a:t>scheme</a:t>
            </a:r>
            <a:r>
              <a:rPr lang="de-DE" sz="2000" dirty="0">
                <a:sym typeface="Symbol" panose="05050102010706020507" pitchFamily="18" charset="2"/>
              </a:rPr>
              <a:t> </a:t>
            </a:r>
            <a:r>
              <a:rPr lang="de-DE" sz="2000" dirty="0" err="1">
                <a:sym typeface="Symbol" panose="05050102010706020507" pitchFamily="18" charset="2"/>
              </a:rPr>
              <a:t>with</a:t>
            </a:r>
            <a:r>
              <a:rPr lang="de-DE" sz="2000" dirty="0">
                <a:sym typeface="Symbol" panose="05050102010706020507" pitchFamily="18" charset="2"/>
              </a:rPr>
              <a:t> </a:t>
            </a:r>
            <a:r>
              <a:rPr lang="de-DE" sz="2000" dirty="0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additive</a:t>
            </a:r>
            <a:r>
              <a:rPr lang="de-DE" sz="2000" dirty="0">
                <a:sym typeface="Symbol" panose="05050102010706020507" pitchFamily="18" charset="2"/>
              </a:rPr>
              <a:t> stretch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2" name="Textfeld 6">
            <a:extLst>
              <a:ext uri="{FF2B5EF4-FFF2-40B4-BE49-F238E27FC236}">
                <a16:creationId xmlns:a16="http://schemas.microsoft.com/office/drawing/2014/main" id="{F903049C-AA42-494D-A1B6-F1C9444BA2F3}"/>
              </a:ext>
            </a:extLst>
          </p:cNvPr>
          <p:cNvSpPr txBox="1"/>
          <p:nvPr/>
        </p:nvSpPr>
        <p:spPr>
          <a:xfrm>
            <a:off x="1226432" y="2421726"/>
            <a:ext cx="49647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err="1">
                <a:sym typeface="Symbol" panose="05050102010706020507" pitchFamily="18" charset="2"/>
              </a:rPr>
              <a:t>use</a:t>
            </a:r>
            <a:r>
              <a:rPr lang="de-DE" sz="2000" dirty="0">
                <a:sym typeface="Symbol" panose="05050102010706020507" pitchFamily="18" charset="2"/>
              </a:rPr>
              <a:t> additional tricks </a:t>
            </a:r>
            <a:r>
              <a:rPr lang="de-DE" sz="2000" dirty="0" err="1">
                <a:sym typeface="Symbol" panose="05050102010706020507" pitchFamily="18" charset="2"/>
              </a:rPr>
              <a:t>to</a:t>
            </a:r>
            <a:r>
              <a:rPr lang="de-DE" sz="2000" dirty="0">
                <a:sym typeface="Symbol" panose="05050102010706020507" pitchFamily="18" charset="2"/>
              </a:rPr>
              <a:t> </a:t>
            </a:r>
            <a:r>
              <a:rPr lang="de-DE" sz="2000" dirty="0" err="1">
                <a:sym typeface="Symbol" panose="05050102010706020507" pitchFamily="18" charset="2"/>
              </a:rPr>
              <a:t>obtain</a:t>
            </a:r>
            <a:r>
              <a:rPr lang="de-DE" sz="2000" dirty="0">
                <a:sym typeface="Symbol" panose="05050102010706020507" pitchFamily="18" charset="2"/>
              </a:rPr>
              <a:t> </a:t>
            </a:r>
            <a:r>
              <a:rPr lang="de-DE" sz="2000" dirty="0" err="1">
                <a:solidFill>
                  <a:schemeClr val="accent2">
                    <a:lumMod val="75000"/>
                  </a:schemeClr>
                </a:solidFill>
                <a:sym typeface="Symbol" panose="05050102010706020507" pitchFamily="18" charset="2"/>
              </a:rPr>
              <a:t>multiplicative</a:t>
            </a:r>
            <a:r>
              <a:rPr lang="de-DE" sz="2000" dirty="0">
                <a:sym typeface="Symbol" panose="05050102010706020507" pitchFamily="18" charset="2"/>
              </a:rPr>
              <a:t> stretch 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770795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  <a:endParaRPr lang="en-US" noProof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250824" y="6629400"/>
            <a:ext cx="6093531" cy="228600"/>
          </a:xfrm>
        </p:spPr>
        <p:txBody>
          <a:bodyPr/>
          <a:lstStyle/>
          <a:p>
            <a:r>
              <a:rPr lang="de-DE" dirty="0"/>
              <a:t>W. </a:t>
            </a:r>
            <a:r>
              <a:rPr lang="de-DE"/>
              <a:t>Mulzer </a:t>
            </a:r>
            <a:r>
              <a:rPr lang="de-DE" dirty="0"/>
              <a:t>and M. Willert – </a:t>
            </a:r>
            <a:r>
              <a:rPr lang="de-DE" dirty="0" err="1"/>
              <a:t>Headerless</a:t>
            </a:r>
            <a:r>
              <a:rPr lang="de-DE" dirty="0"/>
              <a:t> Routing in Unit Disk Graphs 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250823" y="1561079"/>
            <a:ext cx="75649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First </a:t>
            </a:r>
            <a:r>
              <a:rPr lang="en-US" sz="2000" dirty="0" err="1"/>
              <a:t>headerless</a:t>
            </a:r>
            <a:r>
              <a:rPr lang="en-US" sz="2000" dirty="0"/>
              <a:t> routing scheme with optimum stretch and polylog labels</a:t>
            </a:r>
          </a:p>
        </p:txBody>
      </p:sp>
      <p:sp>
        <p:nvSpPr>
          <p:cNvPr id="26" name="Textfeld 5">
            <a:extLst>
              <a:ext uri="{FF2B5EF4-FFF2-40B4-BE49-F238E27FC236}">
                <a16:creationId xmlns:a16="http://schemas.microsoft.com/office/drawing/2014/main" id="{B2D65B8B-6FC0-46D0-950D-0213044A9B09}"/>
              </a:ext>
            </a:extLst>
          </p:cNvPr>
          <p:cNvSpPr txBox="1"/>
          <p:nvPr/>
        </p:nvSpPr>
        <p:spPr>
          <a:xfrm>
            <a:off x="250823" y="2489933"/>
            <a:ext cx="75649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What about general disks?</a:t>
            </a:r>
          </a:p>
        </p:txBody>
      </p:sp>
      <p:sp>
        <p:nvSpPr>
          <p:cNvPr id="45" name="Textfeld 5">
            <a:extLst>
              <a:ext uri="{FF2B5EF4-FFF2-40B4-BE49-F238E27FC236}">
                <a16:creationId xmlns:a16="http://schemas.microsoft.com/office/drawing/2014/main" id="{34C4EFF3-C453-440E-88B4-94EEB341F343}"/>
              </a:ext>
            </a:extLst>
          </p:cNvPr>
          <p:cNvSpPr txBox="1"/>
          <p:nvPr/>
        </p:nvSpPr>
        <p:spPr>
          <a:xfrm>
            <a:off x="250823" y="3111012"/>
            <a:ext cx="75649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The model matters!</a:t>
            </a:r>
          </a:p>
        </p:txBody>
      </p:sp>
      <p:sp>
        <p:nvSpPr>
          <p:cNvPr id="49" name="Titel 1">
            <a:extLst>
              <a:ext uri="{FF2B5EF4-FFF2-40B4-BE49-F238E27FC236}">
                <a16:creationId xmlns:a16="http://schemas.microsoft.com/office/drawing/2014/main" id="{3CA31379-6D99-4766-9F19-748C3E26F8D3}"/>
              </a:ext>
            </a:extLst>
          </p:cNvPr>
          <p:cNvSpPr txBox="1">
            <a:spLocks/>
          </p:cNvSpPr>
          <p:nvPr/>
        </p:nvSpPr>
        <p:spPr bwMode="auto">
          <a:xfrm>
            <a:off x="3919758" y="3756641"/>
            <a:ext cx="5339592" cy="458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66"/>
                </a:solidFill>
                <a:latin typeface="Arial" charset="0"/>
              </a:defRPr>
            </a:lvl2pPr>
            <a:lvl3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66"/>
                </a:solidFill>
                <a:latin typeface="Arial" charset="0"/>
              </a:defRPr>
            </a:lvl3pPr>
            <a:lvl4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66"/>
                </a:solidFill>
                <a:latin typeface="Arial" charset="0"/>
              </a:defRPr>
            </a:lvl4pPr>
            <a:lvl5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66"/>
                </a:solidFill>
                <a:latin typeface="Arial" charset="0"/>
              </a:defRPr>
            </a:lvl5pPr>
            <a:lvl6pPr marL="457200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66"/>
                </a:solidFill>
                <a:latin typeface="Arial" charset="0"/>
              </a:defRPr>
            </a:lvl6pPr>
            <a:lvl7pPr marL="914400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66"/>
                </a:solidFill>
                <a:latin typeface="Arial" charset="0"/>
              </a:defRPr>
            </a:lvl7pPr>
            <a:lvl8pPr marL="1371600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66"/>
                </a:solidFill>
                <a:latin typeface="Arial" charset="0"/>
              </a:defRPr>
            </a:lvl8pPr>
            <a:lvl9pPr marL="1828800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66"/>
                </a:solidFill>
                <a:latin typeface="Arial" charset="0"/>
              </a:defRPr>
            </a:lvl9pPr>
          </a:lstStyle>
          <a:p>
            <a:r>
              <a:rPr lang="en-US" sz="7200" kern="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423035816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Freeform: Shape 303">
            <a:extLst>
              <a:ext uri="{FF2B5EF4-FFF2-40B4-BE49-F238E27FC236}">
                <a16:creationId xmlns:a16="http://schemas.microsoft.com/office/drawing/2014/main" id="{0311FC08-6F1B-4FB9-BD2A-3E3B58DC9BDB}"/>
              </a:ext>
            </a:extLst>
          </p:cNvPr>
          <p:cNvSpPr/>
          <p:nvPr/>
        </p:nvSpPr>
        <p:spPr>
          <a:xfrm flipH="1" flipV="1">
            <a:off x="1793587" y="3117586"/>
            <a:ext cx="1549676" cy="1543033"/>
          </a:xfrm>
          <a:custGeom>
            <a:avLst/>
            <a:gdLst>
              <a:gd name="connsiteX0" fmla="*/ 0 w 1999745"/>
              <a:gd name="connsiteY0" fmla="*/ 0 h 1699106"/>
              <a:gd name="connsiteX1" fmla="*/ 146338 w 1999745"/>
              <a:gd name="connsiteY1" fmla="*/ 37033 h 1699106"/>
              <a:gd name="connsiteX2" fmla="*/ 857700 w 1999745"/>
              <a:gd name="connsiteY2" fmla="*/ 278942 h 1699106"/>
              <a:gd name="connsiteX3" fmla="*/ 1489043 w 1999745"/>
              <a:gd name="connsiteY3" fmla="*/ 758759 h 1699106"/>
              <a:gd name="connsiteX4" fmla="*/ 1618847 w 1999745"/>
              <a:gd name="connsiteY4" fmla="*/ 1207645 h 1699106"/>
              <a:gd name="connsiteX5" fmla="*/ 1919761 w 1999745"/>
              <a:gd name="connsiteY5" fmla="*/ 1614334 h 1699106"/>
              <a:gd name="connsiteX6" fmla="*/ 1999746 w 1999745"/>
              <a:gd name="connsiteY6" fmla="*/ 1699106 h 1699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99745" h="1699106">
                <a:moveTo>
                  <a:pt x="0" y="0"/>
                </a:moveTo>
                <a:cubicBezTo>
                  <a:pt x="0" y="0"/>
                  <a:pt x="0" y="0"/>
                  <a:pt x="146338" y="37033"/>
                </a:cubicBezTo>
                <a:cubicBezTo>
                  <a:pt x="292676" y="74055"/>
                  <a:pt x="585352" y="148109"/>
                  <a:pt x="857700" y="278942"/>
                </a:cubicBezTo>
                <a:cubicBezTo>
                  <a:pt x="1130048" y="409774"/>
                  <a:pt x="1382080" y="597384"/>
                  <a:pt x="1489043" y="758759"/>
                </a:cubicBezTo>
                <a:cubicBezTo>
                  <a:pt x="1596005" y="920145"/>
                  <a:pt x="1557898" y="1055285"/>
                  <a:pt x="1618847" y="1207645"/>
                </a:cubicBezTo>
                <a:cubicBezTo>
                  <a:pt x="1679784" y="1359993"/>
                  <a:pt x="1839765" y="1529550"/>
                  <a:pt x="1919761" y="1614334"/>
                </a:cubicBezTo>
                <a:cubicBezTo>
                  <a:pt x="1999746" y="1699106"/>
                  <a:pt x="1999746" y="1699106"/>
                  <a:pt x="1999746" y="1699106"/>
                </a:cubicBezTo>
              </a:path>
            </a:pathLst>
          </a:custGeom>
          <a:noFill/>
          <a:ln w="31750" cap="flat">
            <a:solidFill>
              <a:srgbClr val="000000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5" name="Freeform: Shape 254">
            <a:extLst>
              <a:ext uri="{FF2B5EF4-FFF2-40B4-BE49-F238E27FC236}">
                <a16:creationId xmlns:a16="http://schemas.microsoft.com/office/drawing/2014/main" id="{97353529-3661-4C9C-BB58-4A13E4F94B31}"/>
              </a:ext>
            </a:extLst>
          </p:cNvPr>
          <p:cNvSpPr/>
          <p:nvPr/>
        </p:nvSpPr>
        <p:spPr>
          <a:xfrm flipV="1">
            <a:off x="477584" y="2677517"/>
            <a:ext cx="889746" cy="1985912"/>
          </a:xfrm>
          <a:custGeom>
            <a:avLst/>
            <a:gdLst>
              <a:gd name="connsiteX0" fmla="*/ 396700 w 514252"/>
              <a:gd name="connsiteY0" fmla="*/ 0 h 2127230"/>
              <a:gd name="connsiteX1" fmla="*/ 290827 w 514252"/>
              <a:gd name="connsiteY1" fmla="*/ 112744 h 2127230"/>
              <a:gd name="connsiteX2" fmla="*/ 2808 w 514252"/>
              <a:gd name="connsiteY2" fmla="*/ 683127 h 2127230"/>
              <a:gd name="connsiteX3" fmla="*/ 423914 w 514252"/>
              <a:gd name="connsiteY3" fmla="*/ 1395941 h 2127230"/>
              <a:gd name="connsiteX4" fmla="*/ 499805 w 514252"/>
              <a:gd name="connsiteY4" fmla="*/ 2004854 h 2127230"/>
              <a:gd name="connsiteX5" fmla="*/ 484911 w 514252"/>
              <a:gd name="connsiteY5" fmla="*/ 2127230 h 2127230"/>
              <a:gd name="connsiteX6" fmla="*/ 484911 w 514252"/>
              <a:gd name="connsiteY6" fmla="*/ 2127230 h 2127230"/>
              <a:gd name="connsiteX0" fmla="*/ 664990 w 818042"/>
              <a:gd name="connsiteY0" fmla="*/ 0 h 2127230"/>
              <a:gd name="connsiteX1" fmla="*/ 559117 w 818042"/>
              <a:gd name="connsiteY1" fmla="*/ 112744 h 2127230"/>
              <a:gd name="connsiteX2" fmla="*/ 271098 w 818042"/>
              <a:gd name="connsiteY2" fmla="*/ 683127 h 2127230"/>
              <a:gd name="connsiteX3" fmla="*/ 30217 w 818042"/>
              <a:gd name="connsiteY3" fmla="*/ 1653116 h 2127230"/>
              <a:gd name="connsiteX4" fmla="*/ 768095 w 818042"/>
              <a:gd name="connsiteY4" fmla="*/ 2004854 h 2127230"/>
              <a:gd name="connsiteX5" fmla="*/ 753201 w 818042"/>
              <a:gd name="connsiteY5" fmla="*/ 2127230 h 2127230"/>
              <a:gd name="connsiteX6" fmla="*/ 753201 w 818042"/>
              <a:gd name="connsiteY6" fmla="*/ 2127230 h 2127230"/>
              <a:gd name="connsiteX0" fmla="*/ 635397 w 723608"/>
              <a:gd name="connsiteY0" fmla="*/ 0 h 2127230"/>
              <a:gd name="connsiteX1" fmla="*/ 529524 w 723608"/>
              <a:gd name="connsiteY1" fmla="*/ 112744 h 2127230"/>
              <a:gd name="connsiteX2" fmla="*/ 241505 w 723608"/>
              <a:gd name="connsiteY2" fmla="*/ 683127 h 2127230"/>
              <a:gd name="connsiteX3" fmla="*/ 624 w 723608"/>
              <a:gd name="connsiteY3" fmla="*/ 1653116 h 2127230"/>
              <a:gd name="connsiteX4" fmla="*/ 190814 w 723608"/>
              <a:gd name="connsiteY4" fmla="*/ 1938179 h 2127230"/>
              <a:gd name="connsiteX5" fmla="*/ 723608 w 723608"/>
              <a:gd name="connsiteY5" fmla="*/ 2127230 h 2127230"/>
              <a:gd name="connsiteX6" fmla="*/ 723608 w 723608"/>
              <a:gd name="connsiteY6" fmla="*/ 2127230 h 2127230"/>
              <a:gd name="connsiteX0" fmla="*/ 529524 w 723608"/>
              <a:gd name="connsiteY0" fmla="*/ 0 h 2014486"/>
              <a:gd name="connsiteX1" fmla="*/ 241505 w 723608"/>
              <a:gd name="connsiteY1" fmla="*/ 570383 h 2014486"/>
              <a:gd name="connsiteX2" fmla="*/ 624 w 723608"/>
              <a:gd name="connsiteY2" fmla="*/ 1540372 h 2014486"/>
              <a:gd name="connsiteX3" fmla="*/ 190814 w 723608"/>
              <a:gd name="connsiteY3" fmla="*/ 1825435 h 2014486"/>
              <a:gd name="connsiteX4" fmla="*/ 723608 w 723608"/>
              <a:gd name="connsiteY4" fmla="*/ 2014486 h 2014486"/>
              <a:gd name="connsiteX5" fmla="*/ 723608 w 723608"/>
              <a:gd name="connsiteY5" fmla="*/ 2014486 h 2014486"/>
              <a:gd name="connsiteX0" fmla="*/ 610487 w 723608"/>
              <a:gd name="connsiteY0" fmla="*/ 0 h 1866849"/>
              <a:gd name="connsiteX1" fmla="*/ 241505 w 723608"/>
              <a:gd name="connsiteY1" fmla="*/ 422746 h 1866849"/>
              <a:gd name="connsiteX2" fmla="*/ 624 w 723608"/>
              <a:gd name="connsiteY2" fmla="*/ 1392735 h 1866849"/>
              <a:gd name="connsiteX3" fmla="*/ 190814 w 723608"/>
              <a:gd name="connsiteY3" fmla="*/ 1677798 h 1866849"/>
              <a:gd name="connsiteX4" fmla="*/ 723608 w 723608"/>
              <a:gd name="connsiteY4" fmla="*/ 1866849 h 1866849"/>
              <a:gd name="connsiteX5" fmla="*/ 723608 w 723608"/>
              <a:gd name="connsiteY5" fmla="*/ 1866849 h 1866849"/>
              <a:gd name="connsiteX0" fmla="*/ 577150 w 723608"/>
              <a:gd name="connsiteY0" fmla="*/ 0 h 1957337"/>
              <a:gd name="connsiteX1" fmla="*/ 241505 w 723608"/>
              <a:gd name="connsiteY1" fmla="*/ 513234 h 1957337"/>
              <a:gd name="connsiteX2" fmla="*/ 624 w 723608"/>
              <a:gd name="connsiteY2" fmla="*/ 1483223 h 1957337"/>
              <a:gd name="connsiteX3" fmla="*/ 190814 w 723608"/>
              <a:gd name="connsiteY3" fmla="*/ 1768286 h 1957337"/>
              <a:gd name="connsiteX4" fmla="*/ 723608 w 723608"/>
              <a:gd name="connsiteY4" fmla="*/ 1957337 h 1957337"/>
              <a:gd name="connsiteX5" fmla="*/ 723608 w 723608"/>
              <a:gd name="connsiteY5" fmla="*/ 1957337 h 1957337"/>
              <a:gd name="connsiteX0" fmla="*/ 593241 w 739699"/>
              <a:gd name="connsiteY0" fmla="*/ 0 h 1957337"/>
              <a:gd name="connsiteX1" fmla="*/ 16715 w 739699"/>
              <a:gd name="connsiteY1" fmla="*/ 1483223 h 1957337"/>
              <a:gd name="connsiteX2" fmla="*/ 206905 w 739699"/>
              <a:gd name="connsiteY2" fmla="*/ 1768286 h 1957337"/>
              <a:gd name="connsiteX3" fmla="*/ 739699 w 739699"/>
              <a:gd name="connsiteY3" fmla="*/ 1957337 h 1957337"/>
              <a:gd name="connsiteX4" fmla="*/ 739699 w 739699"/>
              <a:gd name="connsiteY4" fmla="*/ 1957337 h 1957337"/>
              <a:gd name="connsiteX0" fmla="*/ 846229 w 992687"/>
              <a:gd name="connsiteY0" fmla="*/ 0 h 1957337"/>
              <a:gd name="connsiteX1" fmla="*/ 7766 w 992687"/>
              <a:gd name="connsiteY1" fmla="*/ 906961 h 1957337"/>
              <a:gd name="connsiteX2" fmla="*/ 459893 w 992687"/>
              <a:gd name="connsiteY2" fmla="*/ 1768286 h 1957337"/>
              <a:gd name="connsiteX3" fmla="*/ 992687 w 992687"/>
              <a:gd name="connsiteY3" fmla="*/ 1957337 h 1957337"/>
              <a:gd name="connsiteX4" fmla="*/ 992687 w 992687"/>
              <a:gd name="connsiteY4" fmla="*/ 1957337 h 1957337"/>
              <a:gd name="connsiteX0" fmla="*/ 846229 w 992687"/>
              <a:gd name="connsiteY0" fmla="*/ 0 h 1957337"/>
              <a:gd name="connsiteX1" fmla="*/ 7766 w 992687"/>
              <a:gd name="connsiteY1" fmla="*/ 906961 h 1957337"/>
              <a:gd name="connsiteX2" fmla="*/ 459893 w 992687"/>
              <a:gd name="connsiteY2" fmla="*/ 1768286 h 1957337"/>
              <a:gd name="connsiteX3" fmla="*/ 992687 w 992687"/>
              <a:gd name="connsiteY3" fmla="*/ 1957337 h 1957337"/>
              <a:gd name="connsiteX4" fmla="*/ 897437 w 992687"/>
              <a:gd name="connsiteY4" fmla="*/ 1947812 h 1957337"/>
              <a:gd name="connsiteX0" fmla="*/ 844749 w 895957"/>
              <a:gd name="connsiteY0" fmla="*/ 0 h 1947812"/>
              <a:gd name="connsiteX1" fmla="*/ 6286 w 895957"/>
              <a:gd name="connsiteY1" fmla="*/ 906961 h 1947812"/>
              <a:gd name="connsiteX2" fmla="*/ 458413 w 895957"/>
              <a:gd name="connsiteY2" fmla="*/ 1768286 h 1947812"/>
              <a:gd name="connsiteX3" fmla="*/ 405419 w 895957"/>
              <a:gd name="connsiteY3" fmla="*/ 1857325 h 1947812"/>
              <a:gd name="connsiteX4" fmla="*/ 895957 w 895957"/>
              <a:gd name="connsiteY4" fmla="*/ 1947812 h 1947812"/>
              <a:gd name="connsiteX0" fmla="*/ 844749 w 895957"/>
              <a:gd name="connsiteY0" fmla="*/ 0 h 1985912"/>
              <a:gd name="connsiteX1" fmla="*/ 6286 w 895957"/>
              <a:gd name="connsiteY1" fmla="*/ 906961 h 1985912"/>
              <a:gd name="connsiteX2" fmla="*/ 458413 w 895957"/>
              <a:gd name="connsiteY2" fmla="*/ 1768286 h 1985912"/>
              <a:gd name="connsiteX3" fmla="*/ 405419 w 895957"/>
              <a:gd name="connsiteY3" fmla="*/ 1857325 h 1985912"/>
              <a:gd name="connsiteX4" fmla="*/ 895957 w 895957"/>
              <a:gd name="connsiteY4" fmla="*/ 1985912 h 1985912"/>
              <a:gd name="connsiteX0" fmla="*/ 849084 w 900292"/>
              <a:gd name="connsiteY0" fmla="*/ 0 h 1985912"/>
              <a:gd name="connsiteX1" fmla="*/ 10621 w 900292"/>
              <a:gd name="connsiteY1" fmla="*/ 906961 h 1985912"/>
              <a:gd name="connsiteX2" fmla="*/ 409754 w 900292"/>
              <a:gd name="connsiteY2" fmla="*/ 1857325 h 1985912"/>
              <a:gd name="connsiteX3" fmla="*/ 900292 w 900292"/>
              <a:gd name="connsiteY3" fmla="*/ 1985912 h 1985912"/>
              <a:gd name="connsiteX0" fmla="*/ 845455 w 896663"/>
              <a:gd name="connsiteY0" fmla="*/ 0 h 1985912"/>
              <a:gd name="connsiteX1" fmla="*/ 6992 w 896663"/>
              <a:gd name="connsiteY1" fmla="*/ 906961 h 1985912"/>
              <a:gd name="connsiteX2" fmla="*/ 468927 w 896663"/>
              <a:gd name="connsiteY2" fmla="*/ 1804571 h 1985912"/>
              <a:gd name="connsiteX3" fmla="*/ 896663 w 896663"/>
              <a:gd name="connsiteY3" fmla="*/ 1985912 h 1985912"/>
              <a:gd name="connsiteX0" fmla="*/ 838538 w 889746"/>
              <a:gd name="connsiteY0" fmla="*/ 0 h 1985912"/>
              <a:gd name="connsiteX1" fmla="*/ 75 w 889746"/>
              <a:gd name="connsiteY1" fmla="*/ 906961 h 1985912"/>
              <a:gd name="connsiteX2" fmla="*/ 889746 w 889746"/>
              <a:gd name="connsiteY2" fmla="*/ 1985912 h 1985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89746" h="1985912">
                <a:moveTo>
                  <a:pt x="838538" y="0"/>
                </a:moveTo>
                <a:cubicBezTo>
                  <a:pt x="718429" y="309005"/>
                  <a:pt x="-8460" y="575976"/>
                  <a:pt x="75" y="906961"/>
                </a:cubicBezTo>
                <a:cubicBezTo>
                  <a:pt x="8610" y="1237946"/>
                  <a:pt x="704398" y="1761131"/>
                  <a:pt x="889746" y="1985912"/>
                </a:cubicBezTo>
              </a:path>
            </a:pathLst>
          </a:custGeom>
          <a:noFill/>
          <a:ln w="31750" cap="flat">
            <a:solidFill>
              <a:srgbClr val="000000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92" name="Straight Connector 126">
            <a:extLst>
              <a:ext uri="{FF2B5EF4-FFF2-40B4-BE49-F238E27FC236}">
                <a16:creationId xmlns:a16="http://schemas.microsoft.com/office/drawing/2014/main" id="{3709E3BE-2696-40D9-A5C5-9ECFAC2E555E}"/>
              </a:ext>
            </a:extLst>
          </p:cNvPr>
          <p:cNvCxnSpPr>
            <a:cxnSpLocks/>
            <a:stCxn id="400" idx="6"/>
            <a:endCxn id="398" idx="2"/>
          </p:cNvCxnSpPr>
          <p:nvPr/>
        </p:nvCxnSpPr>
        <p:spPr bwMode="auto">
          <a:xfrm flipH="1" flipV="1">
            <a:off x="4745014" y="3826696"/>
            <a:ext cx="1095727" cy="184638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Straight Connector 126">
            <a:extLst>
              <a:ext uri="{FF2B5EF4-FFF2-40B4-BE49-F238E27FC236}">
                <a16:creationId xmlns:a16="http://schemas.microsoft.com/office/drawing/2014/main" id="{C3DA61E0-E129-438D-B42A-76860DCC7C26}"/>
              </a:ext>
            </a:extLst>
          </p:cNvPr>
          <p:cNvCxnSpPr>
            <a:cxnSpLocks/>
            <a:stCxn id="402" idx="0"/>
            <a:endCxn id="403" idx="4"/>
          </p:cNvCxnSpPr>
          <p:nvPr/>
        </p:nvCxnSpPr>
        <p:spPr bwMode="auto">
          <a:xfrm flipH="1">
            <a:off x="6202340" y="2227790"/>
            <a:ext cx="77823" cy="130198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126">
            <a:extLst>
              <a:ext uri="{FF2B5EF4-FFF2-40B4-BE49-F238E27FC236}">
                <a16:creationId xmlns:a16="http://schemas.microsoft.com/office/drawing/2014/main" id="{8B4928FE-E96C-4769-A2D4-0C8A63D24C22}"/>
              </a:ext>
            </a:extLst>
          </p:cNvPr>
          <p:cNvCxnSpPr>
            <a:cxnSpLocks/>
            <a:stCxn id="403" idx="7"/>
            <a:endCxn id="400" idx="3"/>
          </p:cNvCxnSpPr>
          <p:nvPr/>
        </p:nvCxnSpPr>
        <p:spPr bwMode="auto">
          <a:xfrm flipH="1">
            <a:off x="5684643" y="3373678"/>
            <a:ext cx="582355" cy="702314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126">
            <a:extLst>
              <a:ext uri="{FF2B5EF4-FFF2-40B4-BE49-F238E27FC236}">
                <a16:creationId xmlns:a16="http://schemas.microsoft.com/office/drawing/2014/main" id="{7A40CF0C-F7A6-411C-AA5F-84B3AFA3AE5E}"/>
              </a:ext>
            </a:extLst>
          </p:cNvPr>
          <p:cNvCxnSpPr>
            <a:cxnSpLocks/>
            <a:stCxn id="400" idx="5"/>
            <a:endCxn id="399" idx="1"/>
          </p:cNvCxnSpPr>
          <p:nvPr/>
        </p:nvCxnSpPr>
        <p:spPr bwMode="auto">
          <a:xfrm flipH="1" flipV="1">
            <a:off x="5305570" y="3452647"/>
            <a:ext cx="508389" cy="623345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126">
            <a:extLst>
              <a:ext uri="{FF2B5EF4-FFF2-40B4-BE49-F238E27FC236}">
                <a16:creationId xmlns:a16="http://schemas.microsoft.com/office/drawing/2014/main" id="{0D594A86-7804-485B-89D7-6B8A44C62924}"/>
              </a:ext>
            </a:extLst>
          </p:cNvPr>
          <p:cNvCxnSpPr>
            <a:cxnSpLocks/>
            <a:stCxn id="403" idx="6"/>
            <a:endCxn id="399" idx="2"/>
          </p:cNvCxnSpPr>
          <p:nvPr/>
        </p:nvCxnSpPr>
        <p:spPr bwMode="auto">
          <a:xfrm flipH="1">
            <a:off x="5278788" y="3438336"/>
            <a:ext cx="1014992" cy="78969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126">
            <a:extLst>
              <a:ext uri="{FF2B5EF4-FFF2-40B4-BE49-F238E27FC236}">
                <a16:creationId xmlns:a16="http://schemas.microsoft.com/office/drawing/2014/main" id="{330432DB-FD6A-4A8D-AAEA-83AFDBD32211}"/>
              </a:ext>
            </a:extLst>
          </p:cNvPr>
          <p:cNvCxnSpPr>
            <a:cxnSpLocks/>
            <a:stCxn id="398" idx="2"/>
            <a:endCxn id="399" idx="6"/>
          </p:cNvCxnSpPr>
          <p:nvPr/>
        </p:nvCxnSpPr>
        <p:spPr bwMode="auto">
          <a:xfrm flipV="1">
            <a:off x="4745014" y="3517305"/>
            <a:ext cx="716654" cy="309391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126">
            <a:extLst>
              <a:ext uri="{FF2B5EF4-FFF2-40B4-BE49-F238E27FC236}">
                <a16:creationId xmlns:a16="http://schemas.microsoft.com/office/drawing/2014/main" id="{36CA030C-39B1-4104-8627-207C9D1E0B60}"/>
              </a:ext>
            </a:extLst>
          </p:cNvPr>
          <p:cNvCxnSpPr>
            <a:cxnSpLocks/>
            <a:stCxn id="399" idx="5"/>
            <a:endCxn id="396" idx="1"/>
          </p:cNvCxnSpPr>
          <p:nvPr/>
        </p:nvCxnSpPr>
        <p:spPr bwMode="auto">
          <a:xfrm flipH="1" flipV="1">
            <a:off x="4331380" y="2841581"/>
            <a:ext cx="1103506" cy="74038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126">
            <a:extLst>
              <a:ext uri="{FF2B5EF4-FFF2-40B4-BE49-F238E27FC236}">
                <a16:creationId xmlns:a16="http://schemas.microsoft.com/office/drawing/2014/main" id="{9B58FE40-51C5-463F-9B8A-179D595266BC}"/>
              </a:ext>
            </a:extLst>
          </p:cNvPr>
          <p:cNvCxnSpPr>
            <a:cxnSpLocks/>
            <a:stCxn id="398" idx="0"/>
            <a:endCxn id="396" idx="0"/>
          </p:cNvCxnSpPr>
          <p:nvPr/>
        </p:nvCxnSpPr>
        <p:spPr bwMode="auto">
          <a:xfrm flipH="1" flipV="1">
            <a:off x="4396038" y="2814799"/>
            <a:ext cx="440416" cy="920457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126">
            <a:extLst>
              <a:ext uri="{FF2B5EF4-FFF2-40B4-BE49-F238E27FC236}">
                <a16:creationId xmlns:a16="http://schemas.microsoft.com/office/drawing/2014/main" id="{8BFC733C-1761-4A80-9DBA-5130660C656A}"/>
              </a:ext>
            </a:extLst>
          </p:cNvPr>
          <p:cNvCxnSpPr>
            <a:cxnSpLocks/>
            <a:stCxn id="398" idx="2"/>
            <a:endCxn id="395" idx="2"/>
          </p:cNvCxnSpPr>
          <p:nvPr/>
        </p:nvCxnSpPr>
        <p:spPr bwMode="auto">
          <a:xfrm flipH="1" flipV="1">
            <a:off x="3886293" y="3768861"/>
            <a:ext cx="858721" cy="57835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126">
            <a:extLst>
              <a:ext uri="{FF2B5EF4-FFF2-40B4-BE49-F238E27FC236}">
                <a16:creationId xmlns:a16="http://schemas.microsoft.com/office/drawing/2014/main" id="{CE1BF61B-8E08-4B34-A904-489CCEBA3701}"/>
              </a:ext>
            </a:extLst>
          </p:cNvPr>
          <p:cNvCxnSpPr>
            <a:cxnSpLocks/>
            <a:stCxn id="395" idx="4"/>
            <a:endCxn id="396" idx="0"/>
          </p:cNvCxnSpPr>
          <p:nvPr/>
        </p:nvCxnSpPr>
        <p:spPr bwMode="auto">
          <a:xfrm flipV="1">
            <a:off x="3977733" y="2814799"/>
            <a:ext cx="418305" cy="104550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Straight Connector 126">
            <a:extLst>
              <a:ext uri="{FF2B5EF4-FFF2-40B4-BE49-F238E27FC236}">
                <a16:creationId xmlns:a16="http://schemas.microsoft.com/office/drawing/2014/main" id="{E29734D2-A744-486E-BF06-E4F2AB173E45}"/>
              </a:ext>
            </a:extLst>
          </p:cNvPr>
          <p:cNvCxnSpPr>
            <a:cxnSpLocks/>
            <a:stCxn id="404" idx="0"/>
            <a:endCxn id="405" idx="5"/>
          </p:cNvCxnSpPr>
          <p:nvPr/>
        </p:nvCxnSpPr>
        <p:spPr bwMode="auto">
          <a:xfrm>
            <a:off x="7183095" y="1865899"/>
            <a:ext cx="563400" cy="1251688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5" name="Straight Connector 126">
            <a:extLst>
              <a:ext uri="{FF2B5EF4-FFF2-40B4-BE49-F238E27FC236}">
                <a16:creationId xmlns:a16="http://schemas.microsoft.com/office/drawing/2014/main" id="{418A2C91-9D6B-4185-98EA-A1A1BDD4BA09}"/>
              </a:ext>
            </a:extLst>
          </p:cNvPr>
          <p:cNvCxnSpPr>
            <a:cxnSpLocks/>
            <a:stCxn id="404" idx="7"/>
            <a:endCxn id="402" idx="3"/>
          </p:cNvCxnSpPr>
          <p:nvPr/>
        </p:nvCxnSpPr>
        <p:spPr bwMode="auto">
          <a:xfrm flipH="1">
            <a:off x="6215505" y="1892681"/>
            <a:ext cx="1032248" cy="491207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" name="Straight Connector 126">
            <a:extLst>
              <a:ext uri="{FF2B5EF4-FFF2-40B4-BE49-F238E27FC236}">
                <a16:creationId xmlns:a16="http://schemas.microsoft.com/office/drawing/2014/main" id="{0E45817B-08B1-4102-9734-85EFB12578A7}"/>
              </a:ext>
            </a:extLst>
          </p:cNvPr>
          <p:cNvCxnSpPr>
            <a:cxnSpLocks/>
            <a:stCxn id="402" idx="5"/>
            <a:endCxn id="401" idx="1"/>
          </p:cNvCxnSpPr>
          <p:nvPr/>
        </p:nvCxnSpPr>
        <p:spPr bwMode="auto">
          <a:xfrm flipH="1" flipV="1">
            <a:off x="5565060" y="1774816"/>
            <a:ext cx="779761" cy="60907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Connector 126">
            <a:extLst>
              <a:ext uri="{FF2B5EF4-FFF2-40B4-BE49-F238E27FC236}">
                <a16:creationId xmlns:a16="http://schemas.microsoft.com/office/drawing/2014/main" id="{4D692233-35D1-4ECF-B139-23DE7BE99731}"/>
              </a:ext>
            </a:extLst>
          </p:cNvPr>
          <p:cNvCxnSpPr>
            <a:cxnSpLocks/>
            <a:stCxn id="397" idx="2"/>
            <a:endCxn id="401" idx="6"/>
          </p:cNvCxnSpPr>
          <p:nvPr/>
        </p:nvCxnSpPr>
        <p:spPr bwMode="auto">
          <a:xfrm flipV="1">
            <a:off x="4562909" y="1839474"/>
            <a:ext cx="1158249" cy="195508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126">
            <a:extLst>
              <a:ext uri="{FF2B5EF4-FFF2-40B4-BE49-F238E27FC236}">
                <a16:creationId xmlns:a16="http://schemas.microsoft.com/office/drawing/2014/main" id="{830835A9-F44F-49DF-8B00-D6204791F50B}"/>
              </a:ext>
            </a:extLst>
          </p:cNvPr>
          <p:cNvCxnSpPr>
            <a:cxnSpLocks/>
            <a:stCxn id="397" idx="0"/>
            <a:endCxn id="396" idx="4"/>
          </p:cNvCxnSpPr>
          <p:nvPr/>
        </p:nvCxnSpPr>
        <p:spPr bwMode="auto">
          <a:xfrm flipH="1">
            <a:off x="4396038" y="1943542"/>
            <a:ext cx="258311" cy="1054137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126">
            <a:extLst>
              <a:ext uri="{FF2B5EF4-FFF2-40B4-BE49-F238E27FC236}">
                <a16:creationId xmlns:a16="http://schemas.microsoft.com/office/drawing/2014/main" id="{0FCE87DE-610A-47AA-8F87-5EED867E6781}"/>
              </a:ext>
            </a:extLst>
          </p:cNvPr>
          <p:cNvCxnSpPr>
            <a:cxnSpLocks/>
            <a:stCxn id="397" idx="6"/>
            <a:endCxn id="394" idx="6"/>
          </p:cNvCxnSpPr>
          <p:nvPr/>
        </p:nvCxnSpPr>
        <p:spPr bwMode="auto">
          <a:xfrm flipH="1">
            <a:off x="3703242" y="2034982"/>
            <a:ext cx="1042547" cy="184169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126">
            <a:extLst>
              <a:ext uri="{FF2B5EF4-FFF2-40B4-BE49-F238E27FC236}">
                <a16:creationId xmlns:a16="http://schemas.microsoft.com/office/drawing/2014/main" id="{EEEA0AAE-2CDE-4569-9418-AD7802C8D58E}"/>
              </a:ext>
            </a:extLst>
          </p:cNvPr>
          <p:cNvCxnSpPr>
            <a:cxnSpLocks/>
            <a:stCxn id="394" idx="1"/>
            <a:endCxn id="396" idx="5"/>
          </p:cNvCxnSpPr>
          <p:nvPr/>
        </p:nvCxnSpPr>
        <p:spPr bwMode="auto">
          <a:xfrm>
            <a:off x="3547144" y="2154493"/>
            <a:ext cx="913552" cy="816404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126">
            <a:extLst>
              <a:ext uri="{FF2B5EF4-FFF2-40B4-BE49-F238E27FC236}">
                <a16:creationId xmlns:a16="http://schemas.microsoft.com/office/drawing/2014/main" id="{58445219-5DC2-4DBE-8967-23D3F814A8D5}"/>
              </a:ext>
            </a:extLst>
          </p:cNvPr>
          <p:cNvCxnSpPr>
            <a:cxnSpLocks/>
            <a:stCxn id="394" idx="7"/>
            <a:endCxn id="393" idx="3"/>
          </p:cNvCxnSpPr>
          <p:nvPr/>
        </p:nvCxnSpPr>
        <p:spPr bwMode="auto">
          <a:xfrm flipH="1">
            <a:off x="2452084" y="2154493"/>
            <a:ext cx="1224376" cy="70098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126">
            <a:extLst>
              <a:ext uri="{FF2B5EF4-FFF2-40B4-BE49-F238E27FC236}">
                <a16:creationId xmlns:a16="http://schemas.microsoft.com/office/drawing/2014/main" id="{7D5751E4-7A93-4DE0-AFA8-FCD755FDD090}"/>
              </a:ext>
            </a:extLst>
          </p:cNvPr>
          <p:cNvCxnSpPr>
            <a:cxnSpLocks/>
            <a:stCxn id="393" idx="5"/>
            <a:endCxn id="392" idx="1"/>
          </p:cNvCxnSpPr>
          <p:nvPr/>
        </p:nvCxnSpPr>
        <p:spPr bwMode="auto">
          <a:xfrm flipH="1" flipV="1">
            <a:off x="2052819" y="1930744"/>
            <a:ext cx="528581" cy="924735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126">
            <a:extLst>
              <a:ext uri="{FF2B5EF4-FFF2-40B4-BE49-F238E27FC236}">
                <a16:creationId xmlns:a16="http://schemas.microsoft.com/office/drawing/2014/main" id="{99A3739F-695C-4B1A-A74B-7290AFB16FDF}"/>
              </a:ext>
            </a:extLst>
          </p:cNvPr>
          <p:cNvCxnSpPr>
            <a:cxnSpLocks/>
            <a:stCxn id="391" idx="3"/>
            <a:endCxn id="392" idx="7"/>
          </p:cNvCxnSpPr>
          <p:nvPr/>
        </p:nvCxnSpPr>
        <p:spPr bwMode="auto">
          <a:xfrm flipV="1">
            <a:off x="1363539" y="1930744"/>
            <a:ext cx="818596" cy="797215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126">
            <a:extLst>
              <a:ext uri="{FF2B5EF4-FFF2-40B4-BE49-F238E27FC236}">
                <a16:creationId xmlns:a16="http://schemas.microsoft.com/office/drawing/2014/main" id="{7E8751D0-CB11-412B-9814-B1F5611D14A3}"/>
              </a:ext>
            </a:extLst>
          </p:cNvPr>
          <p:cNvCxnSpPr>
            <a:cxnSpLocks/>
            <a:stCxn id="393" idx="6"/>
            <a:endCxn id="391" idx="2"/>
          </p:cNvCxnSpPr>
          <p:nvPr/>
        </p:nvCxnSpPr>
        <p:spPr bwMode="auto">
          <a:xfrm flipH="1" flipV="1">
            <a:off x="1336757" y="2663301"/>
            <a:ext cx="1271425" cy="12752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126">
            <a:extLst>
              <a:ext uri="{FF2B5EF4-FFF2-40B4-BE49-F238E27FC236}">
                <a16:creationId xmlns:a16="http://schemas.microsoft.com/office/drawing/2014/main" id="{BE272203-EED9-48E6-9400-2A1E621B2003}"/>
              </a:ext>
            </a:extLst>
          </p:cNvPr>
          <p:cNvCxnSpPr>
            <a:cxnSpLocks/>
            <a:stCxn id="391" idx="5"/>
            <a:endCxn id="390" idx="1"/>
          </p:cNvCxnSpPr>
          <p:nvPr/>
        </p:nvCxnSpPr>
        <p:spPr bwMode="auto">
          <a:xfrm flipH="1" flipV="1">
            <a:off x="1025430" y="1794658"/>
            <a:ext cx="467425" cy="933301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126">
            <a:extLst>
              <a:ext uri="{FF2B5EF4-FFF2-40B4-BE49-F238E27FC236}">
                <a16:creationId xmlns:a16="http://schemas.microsoft.com/office/drawing/2014/main" id="{198AF32A-DAF0-4B59-914F-29A0D1924A97}"/>
              </a:ext>
            </a:extLst>
          </p:cNvPr>
          <p:cNvCxnSpPr>
            <a:cxnSpLocks/>
            <a:stCxn id="392" idx="6"/>
            <a:endCxn id="390" idx="2"/>
          </p:cNvCxnSpPr>
          <p:nvPr/>
        </p:nvCxnSpPr>
        <p:spPr bwMode="auto">
          <a:xfrm flipH="1" flipV="1">
            <a:off x="998648" y="1859316"/>
            <a:ext cx="1210269" cy="13608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2" name="Oval 78">
            <a:extLst>
              <a:ext uri="{FF2B5EF4-FFF2-40B4-BE49-F238E27FC236}">
                <a16:creationId xmlns:a16="http://schemas.microsoft.com/office/drawing/2014/main" id="{10EF8691-6801-4058-9119-96839DDB57C8}"/>
              </a:ext>
            </a:extLst>
          </p:cNvPr>
          <p:cNvSpPr/>
          <p:nvPr/>
        </p:nvSpPr>
        <p:spPr bwMode="auto">
          <a:xfrm>
            <a:off x="2026037" y="1903962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3" name="Oval 78">
            <a:extLst>
              <a:ext uri="{FF2B5EF4-FFF2-40B4-BE49-F238E27FC236}">
                <a16:creationId xmlns:a16="http://schemas.microsoft.com/office/drawing/2014/main" id="{D34A534B-41C7-46FC-94A3-BF5E2B5B8FBE}"/>
              </a:ext>
            </a:extLst>
          </p:cNvPr>
          <p:cNvSpPr/>
          <p:nvPr/>
        </p:nvSpPr>
        <p:spPr bwMode="auto">
          <a:xfrm>
            <a:off x="2425302" y="2699381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4" name="Oval 78">
            <a:extLst>
              <a:ext uri="{FF2B5EF4-FFF2-40B4-BE49-F238E27FC236}">
                <a16:creationId xmlns:a16="http://schemas.microsoft.com/office/drawing/2014/main" id="{EE929940-B4B5-4E25-ADCF-BD95AE6E0D3B}"/>
              </a:ext>
            </a:extLst>
          </p:cNvPr>
          <p:cNvSpPr/>
          <p:nvPr/>
        </p:nvSpPr>
        <p:spPr bwMode="auto">
          <a:xfrm>
            <a:off x="3520362" y="2127711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5" name="Oval 78">
            <a:extLst>
              <a:ext uri="{FF2B5EF4-FFF2-40B4-BE49-F238E27FC236}">
                <a16:creationId xmlns:a16="http://schemas.microsoft.com/office/drawing/2014/main" id="{1D356655-1F71-45B7-9880-8A35563E1A03}"/>
              </a:ext>
            </a:extLst>
          </p:cNvPr>
          <p:cNvSpPr/>
          <p:nvPr/>
        </p:nvSpPr>
        <p:spPr bwMode="auto">
          <a:xfrm>
            <a:off x="3886293" y="3677421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6" name="Oval 78">
            <a:extLst>
              <a:ext uri="{FF2B5EF4-FFF2-40B4-BE49-F238E27FC236}">
                <a16:creationId xmlns:a16="http://schemas.microsoft.com/office/drawing/2014/main" id="{F5157523-B4BA-46CE-93E6-6E56BC6E5A40}"/>
              </a:ext>
            </a:extLst>
          </p:cNvPr>
          <p:cNvSpPr/>
          <p:nvPr/>
        </p:nvSpPr>
        <p:spPr bwMode="auto">
          <a:xfrm>
            <a:off x="4304598" y="2814799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7" name="Oval 78">
            <a:extLst>
              <a:ext uri="{FF2B5EF4-FFF2-40B4-BE49-F238E27FC236}">
                <a16:creationId xmlns:a16="http://schemas.microsoft.com/office/drawing/2014/main" id="{A811BC00-8682-4097-8E1A-A1D54611945F}"/>
              </a:ext>
            </a:extLst>
          </p:cNvPr>
          <p:cNvSpPr/>
          <p:nvPr/>
        </p:nvSpPr>
        <p:spPr bwMode="auto">
          <a:xfrm>
            <a:off x="4562909" y="1943542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1" name="Oval 78">
            <a:extLst>
              <a:ext uri="{FF2B5EF4-FFF2-40B4-BE49-F238E27FC236}">
                <a16:creationId xmlns:a16="http://schemas.microsoft.com/office/drawing/2014/main" id="{197551D7-191A-4354-9416-7A13E2F6B948}"/>
              </a:ext>
            </a:extLst>
          </p:cNvPr>
          <p:cNvSpPr/>
          <p:nvPr/>
        </p:nvSpPr>
        <p:spPr bwMode="auto">
          <a:xfrm>
            <a:off x="5538278" y="1748034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2" name="Oval 78">
            <a:extLst>
              <a:ext uri="{FF2B5EF4-FFF2-40B4-BE49-F238E27FC236}">
                <a16:creationId xmlns:a16="http://schemas.microsoft.com/office/drawing/2014/main" id="{C017562E-89A1-4965-994C-F28AF8240ED9}"/>
              </a:ext>
            </a:extLst>
          </p:cNvPr>
          <p:cNvSpPr/>
          <p:nvPr/>
        </p:nvSpPr>
        <p:spPr bwMode="auto">
          <a:xfrm>
            <a:off x="6188723" y="2227790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4" name="Oval 78">
            <a:extLst>
              <a:ext uri="{FF2B5EF4-FFF2-40B4-BE49-F238E27FC236}">
                <a16:creationId xmlns:a16="http://schemas.microsoft.com/office/drawing/2014/main" id="{86B610F5-50F1-44E5-B731-9ECCE020F040}"/>
              </a:ext>
            </a:extLst>
          </p:cNvPr>
          <p:cNvSpPr/>
          <p:nvPr/>
        </p:nvSpPr>
        <p:spPr bwMode="auto">
          <a:xfrm>
            <a:off x="7091655" y="1865899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5" name="Oval 78">
            <a:extLst>
              <a:ext uri="{FF2B5EF4-FFF2-40B4-BE49-F238E27FC236}">
                <a16:creationId xmlns:a16="http://schemas.microsoft.com/office/drawing/2014/main" id="{EC12A438-E49B-4D52-83AF-904D6594BC04}"/>
              </a:ext>
            </a:extLst>
          </p:cNvPr>
          <p:cNvSpPr/>
          <p:nvPr/>
        </p:nvSpPr>
        <p:spPr bwMode="auto">
          <a:xfrm>
            <a:off x="7590397" y="2961489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8" name="Oval 78">
            <a:extLst>
              <a:ext uri="{FF2B5EF4-FFF2-40B4-BE49-F238E27FC236}">
                <a16:creationId xmlns:a16="http://schemas.microsoft.com/office/drawing/2014/main" id="{E101FFE4-B70D-4923-8DE4-EC4A8D2C1869}"/>
              </a:ext>
            </a:extLst>
          </p:cNvPr>
          <p:cNvSpPr/>
          <p:nvPr/>
        </p:nvSpPr>
        <p:spPr bwMode="auto">
          <a:xfrm>
            <a:off x="4745014" y="3735256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9" name="Oval 78">
            <a:extLst>
              <a:ext uri="{FF2B5EF4-FFF2-40B4-BE49-F238E27FC236}">
                <a16:creationId xmlns:a16="http://schemas.microsoft.com/office/drawing/2014/main" id="{01B1CF44-9FA2-4AF0-BA35-E81EC9182D1C}"/>
              </a:ext>
            </a:extLst>
          </p:cNvPr>
          <p:cNvSpPr/>
          <p:nvPr/>
        </p:nvSpPr>
        <p:spPr bwMode="auto">
          <a:xfrm>
            <a:off x="5278788" y="3425865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3" name="Oval 78">
            <a:extLst>
              <a:ext uri="{FF2B5EF4-FFF2-40B4-BE49-F238E27FC236}">
                <a16:creationId xmlns:a16="http://schemas.microsoft.com/office/drawing/2014/main" id="{8970C565-70C0-4973-8B57-7343CE17D6C5}"/>
              </a:ext>
            </a:extLst>
          </p:cNvPr>
          <p:cNvSpPr/>
          <p:nvPr/>
        </p:nvSpPr>
        <p:spPr bwMode="auto">
          <a:xfrm>
            <a:off x="6110900" y="3346896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0" name="Oval 78">
            <a:extLst>
              <a:ext uri="{FF2B5EF4-FFF2-40B4-BE49-F238E27FC236}">
                <a16:creationId xmlns:a16="http://schemas.microsoft.com/office/drawing/2014/main" id="{8A2D6560-73A5-4F5E-8BCC-08D759A75F58}"/>
              </a:ext>
            </a:extLst>
          </p:cNvPr>
          <p:cNvSpPr/>
          <p:nvPr/>
        </p:nvSpPr>
        <p:spPr bwMode="auto">
          <a:xfrm>
            <a:off x="5657861" y="3919894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381" name="Picture 380" descr="A close up of a box&#10;&#10;Description automatically generated">
            <a:extLst>
              <a:ext uri="{FF2B5EF4-FFF2-40B4-BE49-F238E27FC236}">
                <a16:creationId xmlns:a16="http://schemas.microsoft.com/office/drawing/2014/main" id="{2A964D0D-8D2D-4740-AE4A-60E652EBE7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215675" y="2819830"/>
            <a:ext cx="761702" cy="51772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Routing </a:t>
            </a:r>
            <a:r>
              <a:rPr lang="en-US" dirty="0"/>
              <a:t>in Graphs</a:t>
            </a:r>
            <a:endParaRPr lang="en-US" noProof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250824" y="6629400"/>
            <a:ext cx="6093531" cy="228600"/>
          </a:xfrm>
        </p:spPr>
        <p:txBody>
          <a:bodyPr/>
          <a:lstStyle/>
          <a:p>
            <a:r>
              <a:rPr lang="de-DE" dirty="0"/>
              <a:t>W. Mulzer and M. Willert – </a:t>
            </a:r>
            <a:r>
              <a:rPr lang="de-DE" dirty="0" err="1"/>
              <a:t>Headerless</a:t>
            </a:r>
            <a:r>
              <a:rPr lang="de-DE" dirty="0"/>
              <a:t> Routing in Unit Disk Graphs </a:t>
            </a:r>
          </a:p>
        </p:txBody>
      </p:sp>
      <p:sp>
        <p:nvSpPr>
          <p:cNvPr id="378" name="Freeform: Shape 377">
            <a:extLst>
              <a:ext uri="{FF2B5EF4-FFF2-40B4-BE49-F238E27FC236}">
                <a16:creationId xmlns:a16="http://schemas.microsoft.com/office/drawing/2014/main" id="{B243EB78-66AB-4E8E-B677-CC62E0F8628A}"/>
              </a:ext>
            </a:extLst>
          </p:cNvPr>
          <p:cNvSpPr/>
          <p:nvPr/>
        </p:nvSpPr>
        <p:spPr>
          <a:xfrm rot="10800000" flipV="1">
            <a:off x="3167609" y="4660620"/>
            <a:ext cx="1096934" cy="1462579"/>
          </a:xfrm>
          <a:custGeom>
            <a:avLst/>
            <a:gdLst>
              <a:gd name="connsiteX0" fmla="*/ 0 w 1096934"/>
              <a:gd name="connsiteY0" fmla="*/ 0 h 1462579"/>
              <a:gd name="connsiteX1" fmla="*/ 0 w 1096934"/>
              <a:gd name="connsiteY1" fmla="*/ 1462579 h 1462579"/>
              <a:gd name="connsiteX2" fmla="*/ 1096935 w 1096934"/>
              <a:gd name="connsiteY2" fmla="*/ 1462579 h 1462579"/>
              <a:gd name="connsiteX3" fmla="*/ 1096935 w 1096934"/>
              <a:gd name="connsiteY3" fmla="*/ 0 h 1462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96934" h="1462579">
                <a:moveTo>
                  <a:pt x="0" y="0"/>
                </a:moveTo>
                <a:lnTo>
                  <a:pt x="0" y="1462579"/>
                </a:lnTo>
                <a:lnTo>
                  <a:pt x="1096935" y="1462579"/>
                </a:lnTo>
                <a:lnTo>
                  <a:pt x="1096935" y="0"/>
                </a:lnTo>
                <a:close/>
              </a:path>
            </a:pathLst>
          </a:custGeom>
          <a:solidFill>
            <a:schemeClr val="accent1">
              <a:lumMod val="50000"/>
              <a:alpha val="25000"/>
            </a:schemeClr>
          </a:solidFill>
          <a:ln w="25400" cap="flat">
            <a:solidFill>
              <a:schemeClr val="tx1"/>
            </a:solidFill>
            <a:prstDash val="solid"/>
            <a:round/>
          </a:ln>
        </p:spPr>
        <p:txBody>
          <a:bodyPr rtlCol="0" anchor="ctr"/>
          <a:lstStyle/>
          <a:p>
            <a:r>
              <a:rPr lang="en-US" sz="2000" dirty="0"/>
              <a:t>101001001010101001…</a:t>
            </a:r>
          </a:p>
        </p:txBody>
      </p:sp>
      <p:sp>
        <p:nvSpPr>
          <p:cNvPr id="383" name="Textfeld 6">
            <a:extLst>
              <a:ext uri="{FF2B5EF4-FFF2-40B4-BE49-F238E27FC236}">
                <a16:creationId xmlns:a16="http://schemas.microsoft.com/office/drawing/2014/main" id="{B34236F8-7775-4E82-82D1-CF6AC2F05DF4}"/>
              </a:ext>
            </a:extLst>
          </p:cNvPr>
          <p:cNvSpPr txBox="1"/>
          <p:nvPr/>
        </p:nvSpPr>
        <p:spPr>
          <a:xfrm>
            <a:off x="873905" y="6197061"/>
            <a:ext cx="16356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routing table</a:t>
            </a:r>
          </a:p>
        </p:txBody>
      </p:sp>
      <p:sp>
        <p:nvSpPr>
          <p:cNvPr id="384" name="Textfeld 6">
            <a:extLst>
              <a:ext uri="{FF2B5EF4-FFF2-40B4-BE49-F238E27FC236}">
                <a16:creationId xmlns:a16="http://schemas.microsoft.com/office/drawing/2014/main" id="{C3B3FCF8-C6B0-4851-B98B-DA20EDFBD4B6}"/>
              </a:ext>
            </a:extLst>
          </p:cNvPr>
          <p:cNvSpPr txBox="1"/>
          <p:nvPr/>
        </p:nvSpPr>
        <p:spPr>
          <a:xfrm>
            <a:off x="2658781" y="6191614"/>
            <a:ext cx="2114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packet header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</a:t>
            </a:r>
          </a:p>
        </p:txBody>
      </p:sp>
      <p:sp>
        <p:nvSpPr>
          <p:cNvPr id="385" name="Textfeld 6">
            <a:extLst>
              <a:ext uri="{FF2B5EF4-FFF2-40B4-BE49-F238E27FC236}">
                <a16:creationId xmlns:a16="http://schemas.microsoft.com/office/drawing/2014/main" id="{94A8053C-ABA8-4878-9111-63C835BD2493}"/>
              </a:ext>
            </a:extLst>
          </p:cNvPr>
          <p:cNvSpPr txBox="1"/>
          <p:nvPr/>
        </p:nvSpPr>
        <p:spPr>
          <a:xfrm>
            <a:off x="5916463" y="6197061"/>
            <a:ext cx="16444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target label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</a:p>
        </p:txBody>
      </p:sp>
      <p:sp>
        <p:nvSpPr>
          <p:cNvPr id="386" name="Textfeld 6">
            <a:extLst>
              <a:ext uri="{FF2B5EF4-FFF2-40B4-BE49-F238E27FC236}">
                <a16:creationId xmlns:a16="http://schemas.microsoft.com/office/drawing/2014/main" id="{005F6FD1-BE7B-4D7E-B25A-0DD754808243}"/>
              </a:ext>
            </a:extLst>
          </p:cNvPr>
          <p:cNvSpPr txBox="1"/>
          <p:nvPr/>
        </p:nvSpPr>
        <p:spPr>
          <a:xfrm>
            <a:off x="5887012" y="5778687"/>
            <a:ext cx="1703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111001010…</a:t>
            </a:r>
          </a:p>
        </p:txBody>
      </p:sp>
      <p:sp>
        <p:nvSpPr>
          <p:cNvPr id="387" name="Textfeld 6">
            <a:extLst>
              <a:ext uri="{FF2B5EF4-FFF2-40B4-BE49-F238E27FC236}">
                <a16:creationId xmlns:a16="http://schemas.microsoft.com/office/drawing/2014/main" id="{BD51CC7A-6A6F-4108-89CA-8DD9C08D8A74}"/>
              </a:ext>
            </a:extLst>
          </p:cNvPr>
          <p:cNvSpPr txBox="1"/>
          <p:nvPr/>
        </p:nvSpPr>
        <p:spPr>
          <a:xfrm>
            <a:off x="1007489" y="2413581"/>
            <a:ext cx="3426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</a:t>
            </a:r>
          </a:p>
        </p:txBody>
      </p:sp>
      <p:sp>
        <p:nvSpPr>
          <p:cNvPr id="388" name="Textfeld 6">
            <a:extLst>
              <a:ext uri="{FF2B5EF4-FFF2-40B4-BE49-F238E27FC236}">
                <a16:creationId xmlns:a16="http://schemas.microsoft.com/office/drawing/2014/main" id="{D3F68FD0-2822-4DE9-B719-E38352ABF969}"/>
              </a:ext>
            </a:extLst>
          </p:cNvPr>
          <p:cNvSpPr txBox="1"/>
          <p:nvPr/>
        </p:nvSpPr>
        <p:spPr>
          <a:xfrm>
            <a:off x="6371603" y="3225810"/>
            <a:ext cx="2912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</a:p>
        </p:txBody>
      </p:sp>
      <p:sp>
        <p:nvSpPr>
          <p:cNvPr id="389" name="Freeform: Shape 388">
            <a:extLst>
              <a:ext uri="{FF2B5EF4-FFF2-40B4-BE49-F238E27FC236}">
                <a16:creationId xmlns:a16="http://schemas.microsoft.com/office/drawing/2014/main" id="{FC5B145F-7793-497F-A18C-C5ED1AD11D9B}"/>
              </a:ext>
            </a:extLst>
          </p:cNvPr>
          <p:cNvSpPr/>
          <p:nvPr/>
        </p:nvSpPr>
        <p:spPr>
          <a:xfrm rot="10800000" flipV="1">
            <a:off x="1143265" y="4660620"/>
            <a:ext cx="1096934" cy="1462579"/>
          </a:xfrm>
          <a:custGeom>
            <a:avLst/>
            <a:gdLst>
              <a:gd name="connsiteX0" fmla="*/ 0 w 1096934"/>
              <a:gd name="connsiteY0" fmla="*/ 0 h 1462579"/>
              <a:gd name="connsiteX1" fmla="*/ 0 w 1096934"/>
              <a:gd name="connsiteY1" fmla="*/ 1462579 h 1462579"/>
              <a:gd name="connsiteX2" fmla="*/ 1096935 w 1096934"/>
              <a:gd name="connsiteY2" fmla="*/ 1462579 h 1462579"/>
              <a:gd name="connsiteX3" fmla="*/ 1096935 w 1096934"/>
              <a:gd name="connsiteY3" fmla="*/ 0 h 1462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96934" h="1462579">
                <a:moveTo>
                  <a:pt x="0" y="0"/>
                </a:moveTo>
                <a:lnTo>
                  <a:pt x="0" y="1462579"/>
                </a:lnTo>
                <a:lnTo>
                  <a:pt x="1096935" y="1462579"/>
                </a:lnTo>
                <a:lnTo>
                  <a:pt x="1096935" y="0"/>
                </a:lnTo>
                <a:close/>
              </a:path>
            </a:pathLst>
          </a:custGeom>
          <a:solidFill>
            <a:schemeClr val="accent1">
              <a:lumMod val="50000"/>
              <a:alpha val="25000"/>
            </a:schemeClr>
          </a:solidFill>
          <a:ln w="25400" cap="flat">
            <a:solidFill>
              <a:schemeClr val="tx1"/>
            </a:solidFill>
            <a:prstDash val="solid"/>
            <a:round/>
          </a:ln>
        </p:spPr>
        <p:txBody>
          <a:bodyPr rtlCol="0" anchor="ctr"/>
          <a:lstStyle/>
          <a:p>
            <a:r>
              <a:rPr lang="en-US" sz="2000" dirty="0"/>
              <a:t>001010101010011010…</a:t>
            </a:r>
          </a:p>
        </p:txBody>
      </p:sp>
      <p:sp>
        <p:nvSpPr>
          <p:cNvPr id="390" name="Oval 78">
            <a:extLst>
              <a:ext uri="{FF2B5EF4-FFF2-40B4-BE49-F238E27FC236}">
                <a16:creationId xmlns:a16="http://schemas.microsoft.com/office/drawing/2014/main" id="{80E245EC-0B61-4CBB-9FE9-4256547A259B}"/>
              </a:ext>
            </a:extLst>
          </p:cNvPr>
          <p:cNvSpPr/>
          <p:nvPr/>
        </p:nvSpPr>
        <p:spPr bwMode="auto">
          <a:xfrm>
            <a:off x="998648" y="1767876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1" name="Oval 78">
            <a:extLst>
              <a:ext uri="{FF2B5EF4-FFF2-40B4-BE49-F238E27FC236}">
                <a16:creationId xmlns:a16="http://schemas.microsoft.com/office/drawing/2014/main" id="{08836C31-DDBC-4FD5-BD08-6094BB86D624}"/>
              </a:ext>
            </a:extLst>
          </p:cNvPr>
          <p:cNvSpPr/>
          <p:nvPr/>
        </p:nvSpPr>
        <p:spPr bwMode="auto">
          <a:xfrm>
            <a:off x="1336757" y="2571861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4" name="Textfeld 6">
            <a:extLst>
              <a:ext uri="{FF2B5EF4-FFF2-40B4-BE49-F238E27FC236}">
                <a16:creationId xmlns:a16="http://schemas.microsoft.com/office/drawing/2014/main" id="{B0CF535E-6D9A-41C0-851E-2230D9F9E569}"/>
              </a:ext>
            </a:extLst>
          </p:cNvPr>
          <p:cNvSpPr txBox="1"/>
          <p:nvPr/>
        </p:nvSpPr>
        <p:spPr>
          <a:xfrm>
            <a:off x="2410770" y="2285287"/>
            <a:ext cx="5241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</a:t>
            </a:r>
            <a:r>
              <a:rPr lang="en-US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93816995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59259E-6 L 0.09723 0.0132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3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61" y="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4" grpId="0" animBg="1"/>
      <p:bldP spid="304" grpId="1" animBg="1"/>
      <p:bldP spid="255" grpId="0" animBg="1"/>
      <p:bldP spid="255" grpId="1" animBg="1"/>
      <p:bldP spid="378" grpId="0" animBg="1"/>
      <p:bldP spid="383" grpId="0"/>
      <p:bldP spid="384" grpId="0"/>
      <p:bldP spid="385" grpId="0"/>
      <p:bldP spid="386" grpId="0"/>
      <p:bldP spid="389" grpId="0" animBg="1"/>
      <p:bldP spid="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Freeform: Shape 303">
            <a:extLst>
              <a:ext uri="{FF2B5EF4-FFF2-40B4-BE49-F238E27FC236}">
                <a16:creationId xmlns:a16="http://schemas.microsoft.com/office/drawing/2014/main" id="{0311FC08-6F1B-4FB9-BD2A-3E3B58DC9BDB}"/>
              </a:ext>
            </a:extLst>
          </p:cNvPr>
          <p:cNvSpPr/>
          <p:nvPr/>
        </p:nvSpPr>
        <p:spPr>
          <a:xfrm flipH="1" flipV="1">
            <a:off x="2682533" y="3225809"/>
            <a:ext cx="660729" cy="1434809"/>
          </a:xfrm>
          <a:custGeom>
            <a:avLst/>
            <a:gdLst>
              <a:gd name="connsiteX0" fmla="*/ 0 w 1999745"/>
              <a:gd name="connsiteY0" fmla="*/ 0 h 1699106"/>
              <a:gd name="connsiteX1" fmla="*/ 146338 w 1999745"/>
              <a:gd name="connsiteY1" fmla="*/ 37033 h 1699106"/>
              <a:gd name="connsiteX2" fmla="*/ 857700 w 1999745"/>
              <a:gd name="connsiteY2" fmla="*/ 278942 h 1699106"/>
              <a:gd name="connsiteX3" fmla="*/ 1489043 w 1999745"/>
              <a:gd name="connsiteY3" fmla="*/ 758759 h 1699106"/>
              <a:gd name="connsiteX4" fmla="*/ 1618847 w 1999745"/>
              <a:gd name="connsiteY4" fmla="*/ 1207645 h 1699106"/>
              <a:gd name="connsiteX5" fmla="*/ 1919761 w 1999745"/>
              <a:gd name="connsiteY5" fmla="*/ 1614334 h 1699106"/>
              <a:gd name="connsiteX6" fmla="*/ 1999746 w 1999745"/>
              <a:gd name="connsiteY6" fmla="*/ 1699106 h 1699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99745" h="1699106">
                <a:moveTo>
                  <a:pt x="0" y="0"/>
                </a:moveTo>
                <a:cubicBezTo>
                  <a:pt x="0" y="0"/>
                  <a:pt x="0" y="0"/>
                  <a:pt x="146338" y="37033"/>
                </a:cubicBezTo>
                <a:cubicBezTo>
                  <a:pt x="292676" y="74055"/>
                  <a:pt x="585352" y="148109"/>
                  <a:pt x="857700" y="278942"/>
                </a:cubicBezTo>
                <a:cubicBezTo>
                  <a:pt x="1130048" y="409774"/>
                  <a:pt x="1382080" y="597384"/>
                  <a:pt x="1489043" y="758759"/>
                </a:cubicBezTo>
                <a:cubicBezTo>
                  <a:pt x="1596005" y="920145"/>
                  <a:pt x="1557898" y="1055285"/>
                  <a:pt x="1618847" y="1207645"/>
                </a:cubicBezTo>
                <a:cubicBezTo>
                  <a:pt x="1679784" y="1359993"/>
                  <a:pt x="1839765" y="1529550"/>
                  <a:pt x="1919761" y="1614334"/>
                </a:cubicBezTo>
                <a:cubicBezTo>
                  <a:pt x="1999746" y="1699106"/>
                  <a:pt x="1999746" y="1699106"/>
                  <a:pt x="1999746" y="1699106"/>
                </a:cubicBezTo>
              </a:path>
            </a:pathLst>
          </a:custGeom>
          <a:noFill/>
          <a:ln w="31750" cap="flat">
            <a:solidFill>
              <a:srgbClr val="000000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5" name="Freeform: Shape 254">
            <a:extLst>
              <a:ext uri="{FF2B5EF4-FFF2-40B4-BE49-F238E27FC236}">
                <a16:creationId xmlns:a16="http://schemas.microsoft.com/office/drawing/2014/main" id="{97353529-3661-4C9C-BB58-4A13E4F94B31}"/>
              </a:ext>
            </a:extLst>
          </p:cNvPr>
          <p:cNvSpPr/>
          <p:nvPr/>
        </p:nvSpPr>
        <p:spPr>
          <a:xfrm flipV="1">
            <a:off x="1136711" y="2801342"/>
            <a:ext cx="1345043" cy="1862087"/>
          </a:xfrm>
          <a:custGeom>
            <a:avLst/>
            <a:gdLst>
              <a:gd name="connsiteX0" fmla="*/ 396700 w 514252"/>
              <a:gd name="connsiteY0" fmla="*/ 0 h 2127230"/>
              <a:gd name="connsiteX1" fmla="*/ 290827 w 514252"/>
              <a:gd name="connsiteY1" fmla="*/ 112744 h 2127230"/>
              <a:gd name="connsiteX2" fmla="*/ 2808 w 514252"/>
              <a:gd name="connsiteY2" fmla="*/ 683127 h 2127230"/>
              <a:gd name="connsiteX3" fmla="*/ 423914 w 514252"/>
              <a:gd name="connsiteY3" fmla="*/ 1395941 h 2127230"/>
              <a:gd name="connsiteX4" fmla="*/ 499805 w 514252"/>
              <a:gd name="connsiteY4" fmla="*/ 2004854 h 2127230"/>
              <a:gd name="connsiteX5" fmla="*/ 484911 w 514252"/>
              <a:gd name="connsiteY5" fmla="*/ 2127230 h 2127230"/>
              <a:gd name="connsiteX6" fmla="*/ 484911 w 514252"/>
              <a:gd name="connsiteY6" fmla="*/ 2127230 h 2127230"/>
              <a:gd name="connsiteX0" fmla="*/ 664990 w 818042"/>
              <a:gd name="connsiteY0" fmla="*/ 0 h 2127230"/>
              <a:gd name="connsiteX1" fmla="*/ 559117 w 818042"/>
              <a:gd name="connsiteY1" fmla="*/ 112744 h 2127230"/>
              <a:gd name="connsiteX2" fmla="*/ 271098 w 818042"/>
              <a:gd name="connsiteY2" fmla="*/ 683127 h 2127230"/>
              <a:gd name="connsiteX3" fmla="*/ 30217 w 818042"/>
              <a:gd name="connsiteY3" fmla="*/ 1653116 h 2127230"/>
              <a:gd name="connsiteX4" fmla="*/ 768095 w 818042"/>
              <a:gd name="connsiteY4" fmla="*/ 2004854 h 2127230"/>
              <a:gd name="connsiteX5" fmla="*/ 753201 w 818042"/>
              <a:gd name="connsiteY5" fmla="*/ 2127230 h 2127230"/>
              <a:gd name="connsiteX6" fmla="*/ 753201 w 818042"/>
              <a:gd name="connsiteY6" fmla="*/ 2127230 h 2127230"/>
              <a:gd name="connsiteX0" fmla="*/ 635397 w 723608"/>
              <a:gd name="connsiteY0" fmla="*/ 0 h 2127230"/>
              <a:gd name="connsiteX1" fmla="*/ 529524 w 723608"/>
              <a:gd name="connsiteY1" fmla="*/ 112744 h 2127230"/>
              <a:gd name="connsiteX2" fmla="*/ 241505 w 723608"/>
              <a:gd name="connsiteY2" fmla="*/ 683127 h 2127230"/>
              <a:gd name="connsiteX3" fmla="*/ 624 w 723608"/>
              <a:gd name="connsiteY3" fmla="*/ 1653116 h 2127230"/>
              <a:gd name="connsiteX4" fmla="*/ 190814 w 723608"/>
              <a:gd name="connsiteY4" fmla="*/ 1938179 h 2127230"/>
              <a:gd name="connsiteX5" fmla="*/ 723608 w 723608"/>
              <a:gd name="connsiteY5" fmla="*/ 2127230 h 2127230"/>
              <a:gd name="connsiteX6" fmla="*/ 723608 w 723608"/>
              <a:gd name="connsiteY6" fmla="*/ 2127230 h 2127230"/>
              <a:gd name="connsiteX0" fmla="*/ 529524 w 723608"/>
              <a:gd name="connsiteY0" fmla="*/ 0 h 2014486"/>
              <a:gd name="connsiteX1" fmla="*/ 241505 w 723608"/>
              <a:gd name="connsiteY1" fmla="*/ 570383 h 2014486"/>
              <a:gd name="connsiteX2" fmla="*/ 624 w 723608"/>
              <a:gd name="connsiteY2" fmla="*/ 1540372 h 2014486"/>
              <a:gd name="connsiteX3" fmla="*/ 190814 w 723608"/>
              <a:gd name="connsiteY3" fmla="*/ 1825435 h 2014486"/>
              <a:gd name="connsiteX4" fmla="*/ 723608 w 723608"/>
              <a:gd name="connsiteY4" fmla="*/ 2014486 h 2014486"/>
              <a:gd name="connsiteX5" fmla="*/ 723608 w 723608"/>
              <a:gd name="connsiteY5" fmla="*/ 2014486 h 2014486"/>
              <a:gd name="connsiteX0" fmla="*/ 610487 w 723608"/>
              <a:gd name="connsiteY0" fmla="*/ 0 h 1866849"/>
              <a:gd name="connsiteX1" fmla="*/ 241505 w 723608"/>
              <a:gd name="connsiteY1" fmla="*/ 422746 h 1866849"/>
              <a:gd name="connsiteX2" fmla="*/ 624 w 723608"/>
              <a:gd name="connsiteY2" fmla="*/ 1392735 h 1866849"/>
              <a:gd name="connsiteX3" fmla="*/ 190814 w 723608"/>
              <a:gd name="connsiteY3" fmla="*/ 1677798 h 1866849"/>
              <a:gd name="connsiteX4" fmla="*/ 723608 w 723608"/>
              <a:gd name="connsiteY4" fmla="*/ 1866849 h 1866849"/>
              <a:gd name="connsiteX5" fmla="*/ 723608 w 723608"/>
              <a:gd name="connsiteY5" fmla="*/ 1866849 h 1866849"/>
              <a:gd name="connsiteX0" fmla="*/ 577150 w 723608"/>
              <a:gd name="connsiteY0" fmla="*/ 0 h 1957337"/>
              <a:gd name="connsiteX1" fmla="*/ 241505 w 723608"/>
              <a:gd name="connsiteY1" fmla="*/ 513234 h 1957337"/>
              <a:gd name="connsiteX2" fmla="*/ 624 w 723608"/>
              <a:gd name="connsiteY2" fmla="*/ 1483223 h 1957337"/>
              <a:gd name="connsiteX3" fmla="*/ 190814 w 723608"/>
              <a:gd name="connsiteY3" fmla="*/ 1768286 h 1957337"/>
              <a:gd name="connsiteX4" fmla="*/ 723608 w 723608"/>
              <a:gd name="connsiteY4" fmla="*/ 1957337 h 1957337"/>
              <a:gd name="connsiteX5" fmla="*/ 723608 w 723608"/>
              <a:gd name="connsiteY5" fmla="*/ 1957337 h 1957337"/>
              <a:gd name="connsiteX0" fmla="*/ 593241 w 739699"/>
              <a:gd name="connsiteY0" fmla="*/ 0 h 1957337"/>
              <a:gd name="connsiteX1" fmla="*/ 16715 w 739699"/>
              <a:gd name="connsiteY1" fmla="*/ 1483223 h 1957337"/>
              <a:gd name="connsiteX2" fmla="*/ 206905 w 739699"/>
              <a:gd name="connsiteY2" fmla="*/ 1768286 h 1957337"/>
              <a:gd name="connsiteX3" fmla="*/ 739699 w 739699"/>
              <a:gd name="connsiteY3" fmla="*/ 1957337 h 1957337"/>
              <a:gd name="connsiteX4" fmla="*/ 739699 w 739699"/>
              <a:gd name="connsiteY4" fmla="*/ 1957337 h 1957337"/>
              <a:gd name="connsiteX0" fmla="*/ 846229 w 992687"/>
              <a:gd name="connsiteY0" fmla="*/ 0 h 1957337"/>
              <a:gd name="connsiteX1" fmla="*/ 7766 w 992687"/>
              <a:gd name="connsiteY1" fmla="*/ 906961 h 1957337"/>
              <a:gd name="connsiteX2" fmla="*/ 459893 w 992687"/>
              <a:gd name="connsiteY2" fmla="*/ 1768286 h 1957337"/>
              <a:gd name="connsiteX3" fmla="*/ 992687 w 992687"/>
              <a:gd name="connsiteY3" fmla="*/ 1957337 h 1957337"/>
              <a:gd name="connsiteX4" fmla="*/ 992687 w 992687"/>
              <a:gd name="connsiteY4" fmla="*/ 1957337 h 1957337"/>
              <a:gd name="connsiteX0" fmla="*/ 846229 w 992687"/>
              <a:gd name="connsiteY0" fmla="*/ 0 h 1957337"/>
              <a:gd name="connsiteX1" fmla="*/ 7766 w 992687"/>
              <a:gd name="connsiteY1" fmla="*/ 906961 h 1957337"/>
              <a:gd name="connsiteX2" fmla="*/ 459893 w 992687"/>
              <a:gd name="connsiteY2" fmla="*/ 1768286 h 1957337"/>
              <a:gd name="connsiteX3" fmla="*/ 992687 w 992687"/>
              <a:gd name="connsiteY3" fmla="*/ 1957337 h 1957337"/>
              <a:gd name="connsiteX4" fmla="*/ 897437 w 992687"/>
              <a:gd name="connsiteY4" fmla="*/ 1947812 h 1957337"/>
              <a:gd name="connsiteX0" fmla="*/ 844749 w 895957"/>
              <a:gd name="connsiteY0" fmla="*/ 0 h 1947812"/>
              <a:gd name="connsiteX1" fmla="*/ 6286 w 895957"/>
              <a:gd name="connsiteY1" fmla="*/ 906961 h 1947812"/>
              <a:gd name="connsiteX2" fmla="*/ 458413 w 895957"/>
              <a:gd name="connsiteY2" fmla="*/ 1768286 h 1947812"/>
              <a:gd name="connsiteX3" fmla="*/ 405419 w 895957"/>
              <a:gd name="connsiteY3" fmla="*/ 1857325 h 1947812"/>
              <a:gd name="connsiteX4" fmla="*/ 895957 w 895957"/>
              <a:gd name="connsiteY4" fmla="*/ 1947812 h 1947812"/>
              <a:gd name="connsiteX0" fmla="*/ 844749 w 895957"/>
              <a:gd name="connsiteY0" fmla="*/ 0 h 1985912"/>
              <a:gd name="connsiteX1" fmla="*/ 6286 w 895957"/>
              <a:gd name="connsiteY1" fmla="*/ 906961 h 1985912"/>
              <a:gd name="connsiteX2" fmla="*/ 458413 w 895957"/>
              <a:gd name="connsiteY2" fmla="*/ 1768286 h 1985912"/>
              <a:gd name="connsiteX3" fmla="*/ 405419 w 895957"/>
              <a:gd name="connsiteY3" fmla="*/ 1857325 h 1985912"/>
              <a:gd name="connsiteX4" fmla="*/ 895957 w 895957"/>
              <a:gd name="connsiteY4" fmla="*/ 1985912 h 1985912"/>
              <a:gd name="connsiteX0" fmla="*/ 849084 w 900292"/>
              <a:gd name="connsiteY0" fmla="*/ 0 h 1985912"/>
              <a:gd name="connsiteX1" fmla="*/ 10621 w 900292"/>
              <a:gd name="connsiteY1" fmla="*/ 906961 h 1985912"/>
              <a:gd name="connsiteX2" fmla="*/ 409754 w 900292"/>
              <a:gd name="connsiteY2" fmla="*/ 1857325 h 1985912"/>
              <a:gd name="connsiteX3" fmla="*/ 900292 w 900292"/>
              <a:gd name="connsiteY3" fmla="*/ 1985912 h 1985912"/>
              <a:gd name="connsiteX0" fmla="*/ 845455 w 896663"/>
              <a:gd name="connsiteY0" fmla="*/ 0 h 1985912"/>
              <a:gd name="connsiteX1" fmla="*/ 6992 w 896663"/>
              <a:gd name="connsiteY1" fmla="*/ 906961 h 1985912"/>
              <a:gd name="connsiteX2" fmla="*/ 468927 w 896663"/>
              <a:gd name="connsiteY2" fmla="*/ 1804571 h 1985912"/>
              <a:gd name="connsiteX3" fmla="*/ 896663 w 896663"/>
              <a:gd name="connsiteY3" fmla="*/ 1985912 h 1985912"/>
              <a:gd name="connsiteX0" fmla="*/ 838538 w 889746"/>
              <a:gd name="connsiteY0" fmla="*/ 0 h 1985912"/>
              <a:gd name="connsiteX1" fmla="*/ 75 w 889746"/>
              <a:gd name="connsiteY1" fmla="*/ 906961 h 1985912"/>
              <a:gd name="connsiteX2" fmla="*/ 889746 w 889746"/>
              <a:gd name="connsiteY2" fmla="*/ 1985912 h 1985912"/>
              <a:gd name="connsiteX0" fmla="*/ 313067 w 364275"/>
              <a:gd name="connsiteY0" fmla="*/ 0 h 1985912"/>
              <a:gd name="connsiteX1" fmla="*/ 262 w 364275"/>
              <a:gd name="connsiteY1" fmla="*/ 911724 h 1985912"/>
              <a:gd name="connsiteX2" fmla="*/ 364275 w 364275"/>
              <a:gd name="connsiteY2" fmla="*/ 1985912 h 1985912"/>
              <a:gd name="connsiteX0" fmla="*/ 313067 w 2335497"/>
              <a:gd name="connsiteY0" fmla="*/ 0 h 1685875"/>
              <a:gd name="connsiteX1" fmla="*/ 262 w 2335497"/>
              <a:gd name="connsiteY1" fmla="*/ 911724 h 1685875"/>
              <a:gd name="connsiteX2" fmla="*/ 2335497 w 2335497"/>
              <a:gd name="connsiteY2" fmla="*/ 1685875 h 1685875"/>
              <a:gd name="connsiteX0" fmla="*/ 313067 w 3439381"/>
              <a:gd name="connsiteY0" fmla="*/ 0 h 1862087"/>
              <a:gd name="connsiteX1" fmla="*/ 262 w 3439381"/>
              <a:gd name="connsiteY1" fmla="*/ 911724 h 1862087"/>
              <a:gd name="connsiteX2" fmla="*/ 3439381 w 3439381"/>
              <a:gd name="connsiteY2" fmla="*/ 1862087 h 1862087"/>
              <a:gd name="connsiteX0" fmla="*/ 313067 w 3439381"/>
              <a:gd name="connsiteY0" fmla="*/ 0 h 1862087"/>
              <a:gd name="connsiteX1" fmla="*/ 262 w 3439381"/>
              <a:gd name="connsiteY1" fmla="*/ 911724 h 1862087"/>
              <a:gd name="connsiteX2" fmla="*/ 1690205 w 3439381"/>
              <a:gd name="connsiteY2" fmla="*/ 1448741 h 1862087"/>
              <a:gd name="connsiteX3" fmla="*/ 3439381 w 3439381"/>
              <a:gd name="connsiteY3" fmla="*/ 1862087 h 1862087"/>
              <a:gd name="connsiteX0" fmla="*/ 313067 w 3439381"/>
              <a:gd name="connsiteY0" fmla="*/ 0 h 1862087"/>
              <a:gd name="connsiteX1" fmla="*/ 262 w 3439381"/>
              <a:gd name="connsiteY1" fmla="*/ 911724 h 1862087"/>
              <a:gd name="connsiteX2" fmla="*/ 1177686 w 3439381"/>
              <a:gd name="connsiteY2" fmla="*/ 1567804 h 1862087"/>
              <a:gd name="connsiteX3" fmla="*/ 3439381 w 3439381"/>
              <a:gd name="connsiteY3" fmla="*/ 1862087 h 1862087"/>
              <a:gd name="connsiteX0" fmla="*/ 536336 w 3662650"/>
              <a:gd name="connsiteY0" fmla="*/ 0 h 1862087"/>
              <a:gd name="connsiteX1" fmla="*/ 127 w 3662650"/>
              <a:gd name="connsiteY1" fmla="*/ 992687 h 1862087"/>
              <a:gd name="connsiteX2" fmla="*/ 1400955 w 3662650"/>
              <a:gd name="connsiteY2" fmla="*/ 1567804 h 1862087"/>
              <a:gd name="connsiteX3" fmla="*/ 3662650 w 3662650"/>
              <a:gd name="connsiteY3" fmla="*/ 1862087 h 1862087"/>
              <a:gd name="connsiteX0" fmla="*/ 585152 w 3711466"/>
              <a:gd name="connsiteY0" fmla="*/ 0 h 1862087"/>
              <a:gd name="connsiteX1" fmla="*/ 48943 w 3711466"/>
              <a:gd name="connsiteY1" fmla="*/ 992687 h 1862087"/>
              <a:gd name="connsiteX2" fmla="*/ 1449771 w 3711466"/>
              <a:gd name="connsiteY2" fmla="*/ 1567804 h 1862087"/>
              <a:gd name="connsiteX3" fmla="*/ 3711466 w 3711466"/>
              <a:gd name="connsiteY3" fmla="*/ 1862087 h 1862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11466" h="1862087">
                <a:moveTo>
                  <a:pt x="585152" y="0"/>
                </a:moveTo>
                <a:cubicBezTo>
                  <a:pt x="465043" y="309005"/>
                  <a:pt x="-180580" y="751230"/>
                  <a:pt x="48943" y="992687"/>
                </a:cubicBezTo>
                <a:cubicBezTo>
                  <a:pt x="278466" y="1234144"/>
                  <a:pt x="876585" y="1409410"/>
                  <a:pt x="1449771" y="1567804"/>
                </a:cubicBezTo>
                <a:cubicBezTo>
                  <a:pt x="2022957" y="1726198"/>
                  <a:pt x="3419937" y="1793196"/>
                  <a:pt x="3711466" y="1862087"/>
                </a:cubicBezTo>
              </a:path>
            </a:pathLst>
          </a:custGeom>
          <a:noFill/>
          <a:ln w="31750" cap="flat">
            <a:solidFill>
              <a:srgbClr val="000000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92" name="Straight Connector 126">
            <a:extLst>
              <a:ext uri="{FF2B5EF4-FFF2-40B4-BE49-F238E27FC236}">
                <a16:creationId xmlns:a16="http://schemas.microsoft.com/office/drawing/2014/main" id="{3709E3BE-2696-40D9-A5C5-9ECFAC2E555E}"/>
              </a:ext>
            </a:extLst>
          </p:cNvPr>
          <p:cNvCxnSpPr>
            <a:cxnSpLocks/>
            <a:stCxn id="400" idx="6"/>
            <a:endCxn id="398" idx="2"/>
          </p:cNvCxnSpPr>
          <p:nvPr/>
        </p:nvCxnSpPr>
        <p:spPr bwMode="auto">
          <a:xfrm flipH="1" flipV="1">
            <a:off x="4745014" y="3826696"/>
            <a:ext cx="1095727" cy="184638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Straight Connector 126">
            <a:extLst>
              <a:ext uri="{FF2B5EF4-FFF2-40B4-BE49-F238E27FC236}">
                <a16:creationId xmlns:a16="http://schemas.microsoft.com/office/drawing/2014/main" id="{C3DA61E0-E129-438D-B42A-76860DCC7C26}"/>
              </a:ext>
            </a:extLst>
          </p:cNvPr>
          <p:cNvCxnSpPr>
            <a:cxnSpLocks/>
            <a:stCxn id="402" idx="0"/>
            <a:endCxn id="403" idx="4"/>
          </p:cNvCxnSpPr>
          <p:nvPr/>
        </p:nvCxnSpPr>
        <p:spPr bwMode="auto">
          <a:xfrm flipH="1">
            <a:off x="6202340" y="2227790"/>
            <a:ext cx="77823" cy="130198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126">
            <a:extLst>
              <a:ext uri="{FF2B5EF4-FFF2-40B4-BE49-F238E27FC236}">
                <a16:creationId xmlns:a16="http://schemas.microsoft.com/office/drawing/2014/main" id="{8B4928FE-E96C-4769-A2D4-0C8A63D24C22}"/>
              </a:ext>
            </a:extLst>
          </p:cNvPr>
          <p:cNvCxnSpPr>
            <a:cxnSpLocks/>
            <a:stCxn id="403" idx="7"/>
            <a:endCxn id="400" idx="3"/>
          </p:cNvCxnSpPr>
          <p:nvPr/>
        </p:nvCxnSpPr>
        <p:spPr bwMode="auto">
          <a:xfrm flipH="1">
            <a:off x="5684643" y="3373678"/>
            <a:ext cx="582355" cy="702314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126">
            <a:extLst>
              <a:ext uri="{FF2B5EF4-FFF2-40B4-BE49-F238E27FC236}">
                <a16:creationId xmlns:a16="http://schemas.microsoft.com/office/drawing/2014/main" id="{7A40CF0C-F7A6-411C-AA5F-84B3AFA3AE5E}"/>
              </a:ext>
            </a:extLst>
          </p:cNvPr>
          <p:cNvCxnSpPr>
            <a:cxnSpLocks/>
            <a:stCxn id="400" idx="5"/>
            <a:endCxn id="399" idx="1"/>
          </p:cNvCxnSpPr>
          <p:nvPr/>
        </p:nvCxnSpPr>
        <p:spPr bwMode="auto">
          <a:xfrm flipH="1" flipV="1">
            <a:off x="5305570" y="3452647"/>
            <a:ext cx="508389" cy="623345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126">
            <a:extLst>
              <a:ext uri="{FF2B5EF4-FFF2-40B4-BE49-F238E27FC236}">
                <a16:creationId xmlns:a16="http://schemas.microsoft.com/office/drawing/2014/main" id="{0D594A86-7804-485B-89D7-6B8A44C62924}"/>
              </a:ext>
            </a:extLst>
          </p:cNvPr>
          <p:cNvCxnSpPr>
            <a:cxnSpLocks/>
            <a:stCxn id="403" idx="6"/>
            <a:endCxn id="399" idx="2"/>
          </p:cNvCxnSpPr>
          <p:nvPr/>
        </p:nvCxnSpPr>
        <p:spPr bwMode="auto">
          <a:xfrm flipH="1">
            <a:off x="5278788" y="3438336"/>
            <a:ext cx="1014992" cy="78969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126">
            <a:extLst>
              <a:ext uri="{FF2B5EF4-FFF2-40B4-BE49-F238E27FC236}">
                <a16:creationId xmlns:a16="http://schemas.microsoft.com/office/drawing/2014/main" id="{330432DB-FD6A-4A8D-AAEA-83AFDBD32211}"/>
              </a:ext>
            </a:extLst>
          </p:cNvPr>
          <p:cNvCxnSpPr>
            <a:cxnSpLocks/>
            <a:stCxn id="398" idx="2"/>
            <a:endCxn id="399" idx="6"/>
          </p:cNvCxnSpPr>
          <p:nvPr/>
        </p:nvCxnSpPr>
        <p:spPr bwMode="auto">
          <a:xfrm flipV="1">
            <a:off x="4745014" y="3517305"/>
            <a:ext cx="716654" cy="309391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126">
            <a:extLst>
              <a:ext uri="{FF2B5EF4-FFF2-40B4-BE49-F238E27FC236}">
                <a16:creationId xmlns:a16="http://schemas.microsoft.com/office/drawing/2014/main" id="{36CA030C-39B1-4104-8627-207C9D1E0B60}"/>
              </a:ext>
            </a:extLst>
          </p:cNvPr>
          <p:cNvCxnSpPr>
            <a:cxnSpLocks/>
            <a:stCxn id="399" idx="5"/>
            <a:endCxn id="396" idx="1"/>
          </p:cNvCxnSpPr>
          <p:nvPr/>
        </p:nvCxnSpPr>
        <p:spPr bwMode="auto">
          <a:xfrm flipH="1" flipV="1">
            <a:off x="4331380" y="2841581"/>
            <a:ext cx="1103506" cy="74038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126">
            <a:extLst>
              <a:ext uri="{FF2B5EF4-FFF2-40B4-BE49-F238E27FC236}">
                <a16:creationId xmlns:a16="http://schemas.microsoft.com/office/drawing/2014/main" id="{9B58FE40-51C5-463F-9B8A-179D595266BC}"/>
              </a:ext>
            </a:extLst>
          </p:cNvPr>
          <p:cNvCxnSpPr>
            <a:cxnSpLocks/>
            <a:stCxn id="398" idx="0"/>
            <a:endCxn id="396" idx="0"/>
          </p:cNvCxnSpPr>
          <p:nvPr/>
        </p:nvCxnSpPr>
        <p:spPr bwMode="auto">
          <a:xfrm flipH="1" flipV="1">
            <a:off x="4396038" y="2814799"/>
            <a:ext cx="440416" cy="920457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126">
            <a:extLst>
              <a:ext uri="{FF2B5EF4-FFF2-40B4-BE49-F238E27FC236}">
                <a16:creationId xmlns:a16="http://schemas.microsoft.com/office/drawing/2014/main" id="{8BFC733C-1761-4A80-9DBA-5130660C656A}"/>
              </a:ext>
            </a:extLst>
          </p:cNvPr>
          <p:cNvCxnSpPr>
            <a:cxnSpLocks/>
            <a:stCxn id="398" idx="2"/>
            <a:endCxn id="395" idx="2"/>
          </p:cNvCxnSpPr>
          <p:nvPr/>
        </p:nvCxnSpPr>
        <p:spPr bwMode="auto">
          <a:xfrm flipH="1" flipV="1">
            <a:off x="3886293" y="3768861"/>
            <a:ext cx="858721" cy="57835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126">
            <a:extLst>
              <a:ext uri="{FF2B5EF4-FFF2-40B4-BE49-F238E27FC236}">
                <a16:creationId xmlns:a16="http://schemas.microsoft.com/office/drawing/2014/main" id="{CE1BF61B-8E08-4B34-A904-489CCEBA3701}"/>
              </a:ext>
            </a:extLst>
          </p:cNvPr>
          <p:cNvCxnSpPr>
            <a:cxnSpLocks/>
            <a:stCxn id="395" idx="4"/>
            <a:endCxn id="396" idx="0"/>
          </p:cNvCxnSpPr>
          <p:nvPr/>
        </p:nvCxnSpPr>
        <p:spPr bwMode="auto">
          <a:xfrm flipV="1">
            <a:off x="3977733" y="2814799"/>
            <a:ext cx="418305" cy="104550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Straight Connector 126">
            <a:extLst>
              <a:ext uri="{FF2B5EF4-FFF2-40B4-BE49-F238E27FC236}">
                <a16:creationId xmlns:a16="http://schemas.microsoft.com/office/drawing/2014/main" id="{E29734D2-A744-486E-BF06-E4F2AB173E45}"/>
              </a:ext>
            </a:extLst>
          </p:cNvPr>
          <p:cNvCxnSpPr>
            <a:cxnSpLocks/>
            <a:stCxn id="404" idx="0"/>
            <a:endCxn id="405" idx="5"/>
          </p:cNvCxnSpPr>
          <p:nvPr/>
        </p:nvCxnSpPr>
        <p:spPr bwMode="auto">
          <a:xfrm>
            <a:off x="7183095" y="1865899"/>
            <a:ext cx="563400" cy="1251688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5" name="Straight Connector 126">
            <a:extLst>
              <a:ext uri="{FF2B5EF4-FFF2-40B4-BE49-F238E27FC236}">
                <a16:creationId xmlns:a16="http://schemas.microsoft.com/office/drawing/2014/main" id="{418A2C91-9D6B-4185-98EA-A1A1BDD4BA09}"/>
              </a:ext>
            </a:extLst>
          </p:cNvPr>
          <p:cNvCxnSpPr>
            <a:cxnSpLocks/>
            <a:stCxn id="404" idx="7"/>
            <a:endCxn id="402" idx="3"/>
          </p:cNvCxnSpPr>
          <p:nvPr/>
        </p:nvCxnSpPr>
        <p:spPr bwMode="auto">
          <a:xfrm flipH="1">
            <a:off x="6215505" y="1892681"/>
            <a:ext cx="1032248" cy="491207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" name="Straight Connector 126">
            <a:extLst>
              <a:ext uri="{FF2B5EF4-FFF2-40B4-BE49-F238E27FC236}">
                <a16:creationId xmlns:a16="http://schemas.microsoft.com/office/drawing/2014/main" id="{0E45817B-08B1-4102-9734-85EFB12578A7}"/>
              </a:ext>
            </a:extLst>
          </p:cNvPr>
          <p:cNvCxnSpPr>
            <a:cxnSpLocks/>
            <a:stCxn id="402" idx="5"/>
            <a:endCxn id="401" idx="1"/>
          </p:cNvCxnSpPr>
          <p:nvPr/>
        </p:nvCxnSpPr>
        <p:spPr bwMode="auto">
          <a:xfrm flipH="1" flipV="1">
            <a:off x="5565060" y="1774816"/>
            <a:ext cx="779761" cy="60907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Connector 126">
            <a:extLst>
              <a:ext uri="{FF2B5EF4-FFF2-40B4-BE49-F238E27FC236}">
                <a16:creationId xmlns:a16="http://schemas.microsoft.com/office/drawing/2014/main" id="{4D692233-35D1-4ECF-B139-23DE7BE99731}"/>
              </a:ext>
            </a:extLst>
          </p:cNvPr>
          <p:cNvCxnSpPr>
            <a:cxnSpLocks/>
            <a:stCxn id="397" idx="2"/>
            <a:endCxn id="401" idx="6"/>
          </p:cNvCxnSpPr>
          <p:nvPr/>
        </p:nvCxnSpPr>
        <p:spPr bwMode="auto">
          <a:xfrm flipV="1">
            <a:off x="4562909" y="1839474"/>
            <a:ext cx="1158249" cy="195508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126">
            <a:extLst>
              <a:ext uri="{FF2B5EF4-FFF2-40B4-BE49-F238E27FC236}">
                <a16:creationId xmlns:a16="http://schemas.microsoft.com/office/drawing/2014/main" id="{830835A9-F44F-49DF-8B00-D6204791F50B}"/>
              </a:ext>
            </a:extLst>
          </p:cNvPr>
          <p:cNvCxnSpPr>
            <a:cxnSpLocks/>
            <a:stCxn id="397" idx="0"/>
            <a:endCxn id="396" idx="4"/>
          </p:cNvCxnSpPr>
          <p:nvPr/>
        </p:nvCxnSpPr>
        <p:spPr bwMode="auto">
          <a:xfrm flipH="1">
            <a:off x="4396038" y="1943542"/>
            <a:ext cx="258311" cy="1054137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126">
            <a:extLst>
              <a:ext uri="{FF2B5EF4-FFF2-40B4-BE49-F238E27FC236}">
                <a16:creationId xmlns:a16="http://schemas.microsoft.com/office/drawing/2014/main" id="{0FCE87DE-610A-47AA-8F87-5EED867E6781}"/>
              </a:ext>
            </a:extLst>
          </p:cNvPr>
          <p:cNvCxnSpPr>
            <a:cxnSpLocks/>
            <a:stCxn id="397" idx="6"/>
            <a:endCxn id="394" idx="6"/>
          </p:cNvCxnSpPr>
          <p:nvPr/>
        </p:nvCxnSpPr>
        <p:spPr bwMode="auto">
          <a:xfrm flipH="1">
            <a:off x="3703242" y="2034982"/>
            <a:ext cx="1042547" cy="184169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126">
            <a:extLst>
              <a:ext uri="{FF2B5EF4-FFF2-40B4-BE49-F238E27FC236}">
                <a16:creationId xmlns:a16="http://schemas.microsoft.com/office/drawing/2014/main" id="{EEEA0AAE-2CDE-4569-9418-AD7802C8D58E}"/>
              </a:ext>
            </a:extLst>
          </p:cNvPr>
          <p:cNvCxnSpPr>
            <a:cxnSpLocks/>
            <a:stCxn id="394" idx="1"/>
            <a:endCxn id="396" idx="5"/>
          </p:cNvCxnSpPr>
          <p:nvPr/>
        </p:nvCxnSpPr>
        <p:spPr bwMode="auto">
          <a:xfrm>
            <a:off x="3547144" y="2154493"/>
            <a:ext cx="913552" cy="816404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126">
            <a:extLst>
              <a:ext uri="{FF2B5EF4-FFF2-40B4-BE49-F238E27FC236}">
                <a16:creationId xmlns:a16="http://schemas.microsoft.com/office/drawing/2014/main" id="{58445219-5DC2-4DBE-8967-23D3F814A8D5}"/>
              </a:ext>
            </a:extLst>
          </p:cNvPr>
          <p:cNvCxnSpPr>
            <a:cxnSpLocks/>
            <a:stCxn id="394" idx="7"/>
            <a:endCxn id="393" idx="3"/>
          </p:cNvCxnSpPr>
          <p:nvPr/>
        </p:nvCxnSpPr>
        <p:spPr bwMode="auto">
          <a:xfrm flipH="1">
            <a:off x="2452084" y="2154493"/>
            <a:ext cx="1224376" cy="70098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126">
            <a:extLst>
              <a:ext uri="{FF2B5EF4-FFF2-40B4-BE49-F238E27FC236}">
                <a16:creationId xmlns:a16="http://schemas.microsoft.com/office/drawing/2014/main" id="{7D5751E4-7A93-4DE0-AFA8-FCD755FDD090}"/>
              </a:ext>
            </a:extLst>
          </p:cNvPr>
          <p:cNvCxnSpPr>
            <a:cxnSpLocks/>
            <a:stCxn id="393" idx="5"/>
            <a:endCxn id="392" idx="1"/>
          </p:cNvCxnSpPr>
          <p:nvPr/>
        </p:nvCxnSpPr>
        <p:spPr bwMode="auto">
          <a:xfrm flipH="1" flipV="1">
            <a:off x="2052819" y="1930744"/>
            <a:ext cx="528581" cy="924735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126">
            <a:extLst>
              <a:ext uri="{FF2B5EF4-FFF2-40B4-BE49-F238E27FC236}">
                <a16:creationId xmlns:a16="http://schemas.microsoft.com/office/drawing/2014/main" id="{99A3739F-695C-4B1A-A74B-7290AFB16FDF}"/>
              </a:ext>
            </a:extLst>
          </p:cNvPr>
          <p:cNvCxnSpPr>
            <a:cxnSpLocks/>
            <a:stCxn id="391" idx="3"/>
            <a:endCxn id="392" idx="7"/>
          </p:cNvCxnSpPr>
          <p:nvPr/>
        </p:nvCxnSpPr>
        <p:spPr bwMode="auto">
          <a:xfrm flipV="1">
            <a:off x="1363539" y="1930744"/>
            <a:ext cx="818596" cy="797215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126">
            <a:extLst>
              <a:ext uri="{FF2B5EF4-FFF2-40B4-BE49-F238E27FC236}">
                <a16:creationId xmlns:a16="http://schemas.microsoft.com/office/drawing/2014/main" id="{7E8751D0-CB11-412B-9814-B1F5611D14A3}"/>
              </a:ext>
            </a:extLst>
          </p:cNvPr>
          <p:cNvCxnSpPr>
            <a:cxnSpLocks/>
            <a:stCxn id="393" idx="6"/>
            <a:endCxn id="391" idx="2"/>
          </p:cNvCxnSpPr>
          <p:nvPr/>
        </p:nvCxnSpPr>
        <p:spPr bwMode="auto">
          <a:xfrm flipH="1" flipV="1">
            <a:off x="1336757" y="2663301"/>
            <a:ext cx="1271425" cy="12752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126">
            <a:extLst>
              <a:ext uri="{FF2B5EF4-FFF2-40B4-BE49-F238E27FC236}">
                <a16:creationId xmlns:a16="http://schemas.microsoft.com/office/drawing/2014/main" id="{BE272203-EED9-48E6-9400-2A1E621B2003}"/>
              </a:ext>
            </a:extLst>
          </p:cNvPr>
          <p:cNvCxnSpPr>
            <a:cxnSpLocks/>
            <a:stCxn id="391" idx="5"/>
            <a:endCxn id="390" idx="1"/>
          </p:cNvCxnSpPr>
          <p:nvPr/>
        </p:nvCxnSpPr>
        <p:spPr bwMode="auto">
          <a:xfrm flipH="1" flipV="1">
            <a:off x="1025430" y="1794658"/>
            <a:ext cx="467425" cy="933301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126">
            <a:extLst>
              <a:ext uri="{FF2B5EF4-FFF2-40B4-BE49-F238E27FC236}">
                <a16:creationId xmlns:a16="http://schemas.microsoft.com/office/drawing/2014/main" id="{198AF32A-DAF0-4B59-914F-29A0D1924A97}"/>
              </a:ext>
            </a:extLst>
          </p:cNvPr>
          <p:cNvCxnSpPr>
            <a:cxnSpLocks/>
            <a:stCxn id="392" idx="6"/>
            <a:endCxn id="390" idx="2"/>
          </p:cNvCxnSpPr>
          <p:nvPr/>
        </p:nvCxnSpPr>
        <p:spPr bwMode="auto">
          <a:xfrm flipH="1" flipV="1">
            <a:off x="998648" y="1859316"/>
            <a:ext cx="1210269" cy="13608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2" name="Oval 78">
            <a:extLst>
              <a:ext uri="{FF2B5EF4-FFF2-40B4-BE49-F238E27FC236}">
                <a16:creationId xmlns:a16="http://schemas.microsoft.com/office/drawing/2014/main" id="{10EF8691-6801-4058-9119-96839DDB57C8}"/>
              </a:ext>
            </a:extLst>
          </p:cNvPr>
          <p:cNvSpPr/>
          <p:nvPr/>
        </p:nvSpPr>
        <p:spPr bwMode="auto">
          <a:xfrm>
            <a:off x="2026037" y="1903962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3" name="Oval 78">
            <a:extLst>
              <a:ext uri="{FF2B5EF4-FFF2-40B4-BE49-F238E27FC236}">
                <a16:creationId xmlns:a16="http://schemas.microsoft.com/office/drawing/2014/main" id="{D34A534B-41C7-46FC-94A3-BF5E2B5B8FBE}"/>
              </a:ext>
            </a:extLst>
          </p:cNvPr>
          <p:cNvSpPr/>
          <p:nvPr/>
        </p:nvSpPr>
        <p:spPr bwMode="auto">
          <a:xfrm>
            <a:off x="2425302" y="2699381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4" name="Oval 78">
            <a:extLst>
              <a:ext uri="{FF2B5EF4-FFF2-40B4-BE49-F238E27FC236}">
                <a16:creationId xmlns:a16="http://schemas.microsoft.com/office/drawing/2014/main" id="{EE929940-B4B5-4E25-ADCF-BD95AE6E0D3B}"/>
              </a:ext>
            </a:extLst>
          </p:cNvPr>
          <p:cNvSpPr/>
          <p:nvPr/>
        </p:nvSpPr>
        <p:spPr bwMode="auto">
          <a:xfrm>
            <a:off x="3520362" y="2127711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5" name="Oval 78">
            <a:extLst>
              <a:ext uri="{FF2B5EF4-FFF2-40B4-BE49-F238E27FC236}">
                <a16:creationId xmlns:a16="http://schemas.microsoft.com/office/drawing/2014/main" id="{1D356655-1F71-45B7-9880-8A35563E1A03}"/>
              </a:ext>
            </a:extLst>
          </p:cNvPr>
          <p:cNvSpPr/>
          <p:nvPr/>
        </p:nvSpPr>
        <p:spPr bwMode="auto">
          <a:xfrm>
            <a:off x="3886293" y="3677421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6" name="Oval 78">
            <a:extLst>
              <a:ext uri="{FF2B5EF4-FFF2-40B4-BE49-F238E27FC236}">
                <a16:creationId xmlns:a16="http://schemas.microsoft.com/office/drawing/2014/main" id="{F5157523-B4BA-46CE-93E6-6E56BC6E5A40}"/>
              </a:ext>
            </a:extLst>
          </p:cNvPr>
          <p:cNvSpPr/>
          <p:nvPr/>
        </p:nvSpPr>
        <p:spPr bwMode="auto">
          <a:xfrm>
            <a:off x="4304598" y="2814799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7" name="Oval 78">
            <a:extLst>
              <a:ext uri="{FF2B5EF4-FFF2-40B4-BE49-F238E27FC236}">
                <a16:creationId xmlns:a16="http://schemas.microsoft.com/office/drawing/2014/main" id="{A811BC00-8682-4097-8E1A-A1D54611945F}"/>
              </a:ext>
            </a:extLst>
          </p:cNvPr>
          <p:cNvSpPr/>
          <p:nvPr/>
        </p:nvSpPr>
        <p:spPr bwMode="auto">
          <a:xfrm>
            <a:off x="4562909" y="1943542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1" name="Oval 78">
            <a:extLst>
              <a:ext uri="{FF2B5EF4-FFF2-40B4-BE49-F238E27FC236}">
                <a16:creationId xmlns:a16="http://schemas.microsoft.com/office/drawing/2014/main" id="{197551D7-191A-4354-9416-7A13E2F6B948}"/>
              </a:ext>
            </a:extLst>
          </p:cNvPr>
          <p:cNvSpPr/>
          <p:nvPr/>
        </p:nvSpPr>
        <p:spPr bwMode="auto">
          <a:xfrm>
            <a:off x="5538278" y="1748034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2" name="Oval 78">
            <a:extLst>
              <a:ext uri="{FF2B5EF4-FFF2-40B4-BE49-F238E27FC236}">
                <a16:creationId xmlns:a16="http://schemas.microsoft.com/office/drawing/2014/main" id="{C017562E-89A1-4965-994C-F28AF8240ED9}"/>
              </a:ext>
            </a:extLst>
          </p:cNvPr>
          <p:cNvSpPr/>
          <p:nvPr/>
        </p:nvSpPr>
        <p:spPr bwMode="auto">
          <a:xfrm>
            <a:off x="6188723" y="2227790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4" name="Oval 78">
            <a:extLst>
              <a:ext uri="{FF2B5EF4-FFF2-40B4-BE49-F238E27FC236}">
                <a16:creationId xmlns:a16="http://schemas.microsoft.com/office/drawing/2014/main" id="{86B610F5-50F1-44E5-B731-9ECCE020F040}"/>
              </a:ext>
            </a:extLst>
          </p:cNvPr>
          <p:cNvSpPr/>
          <p:nvPr/>
        </p:nvSpPr>
        <p:spPr bwMode="auto">
          <a:xfrm>
            <a:off x="7091655" y="1865899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5" name="Oval 78">
            <a:extLst>
              <a:ext uri="{FF2B5EF4-FFF2-40B4-BE49-F238E27FC236}">
                <a16:creationId xmlns:a16="http://schemas.microsoft.com/office/drawing/2014/main" id="{EC12A438-E49B-4D52-83AF-904D6594BC04}"/>
              </a:ext>
            </a:extLst>
          </p:cNvPr>
          <p:cNvSpPr/>
          <p:nvPr/>
        </p:nvSpPr>
        <p:spPr bwMode="auto">
          <a:xfrm>
            <a:off x="7590397" y="2961489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8" name="Oval 78">
            <a:extLst>
              <a:ext uri="{FF2B5EF4-FFF2-40B4-BE49-F238E27FC236}">
                <a16:creationId xmlns:a16="http://schemas.microsoft.com/office/drawing/2014/main" id="{E101FFE4-B70D-4923-8DE4-EC4A8D2C1869}"/>
              </a:ext>
            </a:extLst>
          </p:cNvPr>
          <p:cNvSpPr/>
          <p:nvPr/>
        </p:nvSpPr>
        <p:spPr bwMode="auto">
          <a:xfrm>
            <a:off x="4745014" y="3735256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9" name="Oval 78">
            <a:extLst>
              <a:ext uri="{FF2B5EF4-FFF2-40B4-BE49-F238E27FC236}">
                <a16:creationId xmlns:a16="http://schemas.microsoft.com/office/drawing/2014/main" id="{01B1CF44-9FA2-4AF0-BA35-E81EC9182D1C}"/>
              </a:ext>
            </a:extLst>
          </p:cNvPr>
          <p:cNvSpPr/>
          <p:nvPr/>
        </p:nvSpPr>
        <p:spPr bwMode="auto">
          <a:xfrm>
            <a:off x="5278788" y="3425865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3" name="Oval 78">
            <a:extLst>
              <a:ext uri="{FF2B5EF4-FFF2-40B4-BE49-F238E27FC236}">
                <a16:creationId xmlns:a16="http://schemas.microsoft.com/office/drawing/2014/main" id="{8970C565-70C0-4973-8B57-7343CE17D6C5}"/>
              </a:ext>
            </a:extLst>
          </p:cNvPr>
          <p:cNvSpPr/>
          <p:nvPr/>
        </p:nvSpPr>
        <p:spPr bwMode="auto">
          <a:xfrm>
            <a:off x="6110900" y="3346896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0" name="Oval 78">
            <a:extLst>
              <a:ext uri="{FF2B5EF4-FFF2-40B4-BE49-F238E27FC236}">
                <a16:creationId xmlns:a16="http://schemas.microsoft.com/office/drawing/2014/main" id="{8A2D6560-73A5-4F5E-8BCC-08D759A75F58}"/>
              </a:ext>
            </a:extLst>
          </p:cNvPr>
          <p:cNvSpPr/>
          <p:nvPr/>
        </p:nvSpPr>
        <p:spPr bwMode="auto">
          <a:xfrm>
            <a:off x="5657861" y="3919894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381" name="Picture 380" descr="A close up of a box&#10;&#10;Description automatically generated">
            <a:extLst>
              <a:ext uri="{FF2B5EF4-FFF2-40B4-BE49-F238E27FC236}">
                <a16:creationId xmlns:a16="http://schemas.microsoft.com/office/drawing/2014/main" id="{2A964D0D-8D2D-4740-AE4A-60E652EBE7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106749" y="2909794"/>
            <a:ext cx="761702" cy="51772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Routing in Graphs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250824" y="6629400"/>
            <a:ext cx="6093531" cy="228600"/>
          </a:xfrm>
        </p:spPr>
        <p:txBody>
          <a:bodyPr/>
          <a:lstStyle/>
          <a:p>
            <a:r>
              <a:rPr lang="de-DE" dirty="0"/>
              <a:t>W. Mulzer and M. Willert – </a:t>
            </a:r>
            <a:r>
              <a:rPr lang="de-DE" dirty="0" err="1"/>
              <a:t>Headerless</a:t>
            </a:r>
            <a:r>
              <a:rPr lang="de-DE" dirty="0"/>
              <a:t> Routing in Unit Disk Graphs </a:t>
            </a:r>
          </a:p>
        </p:txBody>
      </p:sp>
      <p:sp>
        <p:nvSpPr>
          <p:cNvPr id="378" name="Freeform: Shape 377">
            <a:extLst>
              <a:ext uri="{FF2B5EF4-FFF2-40B4-BE49-F238E27FC236}">
                <a16:creationId xmlns:a16="http://schemas.microsoft.com/office/drawing/2014/main" id="{B243EB78-66AB-4E8E-B677-CC62E0F8628A}"/>
              </a:ext>
            </a:extLst>
          </p:cNvPr>
          <p:cNvSpPr/>
          <p:nvPr/>
        </p:nvSpPr>
        <p:spPr>
          <a:xfrm rot="10800000" flipV="1">
            <a:off x="3167609" y="4660620"/>
            <a:ext cx="1096934" cy="1462579"/>
          </a:xfrm>
          <a:custGeom>
            <a:avLst/>
            <a:gdLst>
              <a:gd name="connsiteX0" fmla="*/ 0 w 1096934"/>
              <a:gd name="connsiteY0" fmla="*/ 0 h 1462579"/>
              <a:gd name="connsiteX1" fmla="*/ 0 w 1096934"/>
              <a:gd name="connsiteY1" fmla="*/ 1462579 h 1462579"/>
              <a:gd name="connsiteX2" fmla="*/ 1096935 w 1096934"/>
              <a:gd name="connsiteY2" fmla="*/ 1462579 h 1462579"/>
              <a:gd name="connsiteX3" fmla="*/ 1096935 w 1096934"/>
              <a:gd name="connsiteY3" fmla="*/ 0 h 1462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96934" h="1462579">
                <a:moveTo>
                  <a:pt x="0" y="0"/>
                </a:moveTo>
                <a:lnTo>
                  <a:pt x="0" y="1462579"/>
                </a:lnTo>
                <a:lnTo>
                  <a:pt x="1096935" y="1462579"/>
                </a:lnTo>
                <a:lnTo>
                  <a:pt x="1096935" y="0"/>
                </a:lnTo>
                <a:close/>
              </a:path>
            </a:pathLst>
          </a:custGeom>
          <a:solidFill>
            <a:schemeClr val="accent1">
              <a:lumMod val="50000"/>
              <a:alpha val="25000"/>
            </a:schemeClr>
          </a:solidFill>
          <a:ln w="25400" cap="flat">
            <a:solidFill>
              <a:schemeClr val="tx1"/>
            </a:solidFill>
            <a:prstDash val="solid"/>
            <a:round/>
          </a:ln>
        </p:spPr>
        <p:txBody>
          <a:bodyPr rtlCol="0" anchor="ctr"/>
          <a:lstStyle/>
          <a:p>
            <a:r>
              <a:rPr lang="en-US" sz="2000" dirty="0"/>
              <a:t>001010101010011010…</a:t>
            </a:r>
          </a:p>
        </p:txBody>
      </p:sp>
      <p:sp>
        <p:nvSpPr>
          <p:cNvPr id="383" name="Textfeld 6">
            <a:extLst>
              <a:ext uri="{FF2B5EF4-FFF2-40B4-BE49-F238E27FC236}">
                <a16:creationId xmlns:a16="http://schemas.microsoft.com/office/drawing/2014/main" id="{B34236F8-7775-4E82-82D1-CF6AC2F05DF4}"/>
              </a:ext>
            </a:extLst>
          </p:cNvPr>
          <p:cNvSpPr txBox="1"/>
          <p:nvPr/>
        </p:nvSpPr>
        <p:spPr>
          <a:xfrm>
            <a:off x="873905" y="6197061"/>
            <a:ext cx="16356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routing table</a:t>
            </a:r>
          </a:p>
        </p:txBody>
      </p:sp>
      <p:sp>
        <p:nvSpPr>
          <p:cNvPr id="384" name="Textfeld 6">
            <a:extLst>
              <a:ext uri="{FF2B5EF4-FFF2-40B4-BE49-F238E27FC236}">
                <a16:creationId xmlns:a16="http://schemas.microsoft.com/office/drawing/2014/main" id="{C3B3FCF8-C6B0-4851-B98B-DA20EDFBD4B6}"/>
              </a:ext>
            </a:extLst>
          </p:cNvPr>
          <p:cNvSpPr txBox="1"/>
          <p:nvPr/>
        </p:nvSpPr>
        <p:spPr>
          <a:xfrm>
            <a:off x="2658781" y="6191614"/>
            <a:ext cx="2114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packet header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</a:t>
            </a:r>
          </a:p>
        </p:txBody>
      </p:sp>
      <p:sp>
        <p:nvSpPr>
          <p:cNvPr id="385" name="Textfeld 6">
            <a:extLst>
              <a:ext uri="{FF2B5EF4-FFF2-40B4-BE49-F238E27FC236}">
                <a16:creationId xmlns:a16="http://schemas.microsoft.com/office/drawing/2014/main" id="{94A8053C-ABA8-4878-9111-63C835BD2493}"/>
              </a:ext>
            </a:extLst>
          </p:cNvPr>
          <p:cNvSpPr txBox="1"/>
          <p:nvPr/>
        </p:nvSpPr>
        <p:spPr>
          <a:xfrm>
            <a:off x="5916463" y="6197061"/>
            <a:ext cx="16444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target label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</a:p>
        </p:txBody>
      </p:sp>
      <p:sp>
        <p:nvSpPr>
          <p:cNvPr id="386" name="Textfeld 6">
            <a:extLst>
              <a:ext uri="{FF2B5EF4-FFF2-40B4-BE49-F238E27FC236}">
                <a16:creationId xmlns:a16="http://schemas.microsoft.com/office/drawing/2014/main" id="{005F6FD1-BE7B-4D7E-B25A-0DD754808243}"/>
              </a:ext>
            </a:extLst>
          </p:cNvPr>
          <p:cNvSpPr txBox="1"/>
          <p:nvPr/>
        </p:nvSpPr>
        <p:spPr>
          <a:xfrm>
            <a:off x="5887012" y="5778687"/>
            <a:ext cx="1703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111001010…</a:t>
            </a:r>
          </a:p>
        </p:txBody>
      </p:sp>
      <p:sp>
        <p:nvSpPr>
          <p:cNvPr id="387" name="Textfeld 6">
            <a:extLst>
              <a:ext uri="{FF2B5EF4-FFF2-40B4-BE49-F238E27FC236}">
                <a16:creationId xmlns:a16="http://schemas.microsoft.com/office/drawing/2014/main" id="{BD51CC7A-6A6F-4108-89CA-8DD9C08D8A74}"/>
              </a:ext>
            </a:extLst>
          </p:cNvPr>
          <p:cNvSpPr txBox="1"/>
          <p:nvPr/>
        </p:nvSpPr>
        <p:spPr>
          <a:xfrm>
            <a:off x="1007489" y="2413581"/>
            <a:ext cx="3426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</a:t>
            </a:r>
          </a:p>
        </p:txBody>
      </p:sp>
      <p:sp>
        <p:nvSpPr>
          <p:cNvPr id="388" name="Textfeld 6">
            <a:extLst>
              <a:ext uri="{FF2B5EF4-FFF2-40B4-BE49-F238E27FC236}">
                <a16:creationId xmlns:a16="http://schemas.microsoft.com/office/drawing/2014/main" id="{D3F68FD0-2822-4DE9-B719-E38352ABF969}"/>
              </a:ext>
            </a:extLst>
          </p:cNvPr>
          <p:cNvSpPr txBox="1"/>
          <p:nvPr/>
        </p:nvSpPr>
        <p:spPr>
          <a:xfrm>
            <a:off x="6371603" y="3225810"/>
            <a:ext cx="2912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</a:p>
        </p:txBody>
      </p:sp>
      <p:sp>
        <p:nvSpPr>
          <p:cNvPr id="389" name="Freeform: Shape 388">
            <a:extLst>
              <a:ext uri="{FF2B5EF4-FFF2-40B4-BE49-F238E27FC236}">
                <a16:creationId xmlns:a16="http://schemas.microsoft.com/office/drawing/2014/main" id="{FC5B145F-7793-497F-A18C-C5ED1AD11D9B}"/>
              </a:ext>
            </a:extLst>
          </p:cNvPr>
          <p:cNvSpPr/>
          <p:nvPr/>
        </p:nvSpPr>
        <p:spPr>
          <a:xfrm rot="10800000" flipV="1">
            <a:off x="1143265" y="4660620"/>
            <a:ext cx="1096934" cy="1462579"/>
          </a:xfrm>
          <a:custGeom>
            <a:avLst/>
            <a:gdLst>
              <a:gd name="connsiteX0" fmla="*/ 0 w 1096934"/>
              <a:gd name="connsiteY0" fmla="*/ 0 h 1462579"/>
              <a:gd name="connsiteX1" fmla="*/ 0 w 1096934"/>
              <a:gd name="connsiteY1" fmla="*/ 1462579 h 1462579"/>
              <a:gd name="connsiteX2" fmla="*/ 1096935 w 1096934"/>
              <a:gd name="connsiteY2" fmla="*/ 1462579 h 1462579"/>
              <a:gd name="connsiteX3" fmla="*/ 1096935 w 1096934"/>
              <a:gd name="connsiteY3" fmla="*/ 0 h 1462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96934" h="1462579">
                <a:moveTo>
                  <a:pt x="0" y="0"/>
                </a:moveTo>
                <a:lnTo>
                  <a:pt x="0" y="1462579"/>
                </a:lnTo>
                <a:lnTo>
                  <a:pt x="1096935" y="1462579"/>
                </a:lnTo>
                <a:lnTo>
                  <a:pt x="1096935" y="0"/>
                </a:lnTo>
                <a:close/>
              </a:path>
            </a:pathLst>
          </a:custGeom>
          <a:solidFill>
            <a:schemeClr val="accent1">
              <a:lumMod val="50000"/>
              <a:alpha val="25000"/>
            </a:schemeClr>
          </a:solidFill>
          <a:ln w="25400" cap="flat">
            <a:solidFill>
              <a:schemeClr val="tx1"/>
            </a:solidFill>
            <a:prstDash val="solid"/>
            <a:round/>
          </a:ln>
        </p:spPr>
        <p:txBody>
          <a:bodyPr rtlCol="0" anchor="ctr"/>
          <a:lstStyle/>
          <a:p>
            <a:r>
              <a:rPr lang="en-US" sz="2000" dirty="0"/>
              <a:t>111101010101110100…</a:t>
            </a:r>
          </a:p>
        </p:txBody>
      </p:sp>
      <p:sp>
        <p:nvSpPr>
          <p:cNvPr id="390" name="Oval 78">
            <a:extLst>
              <a:ext uri="{FF2B5EF4-FFF2-40B4-BE49-F238E27FC236}">
                <a16:creationId xmlns:a16="http://schemas.microsoft.com/office/drawing/2014/main" id="{80E245EC-0B61-4CBB-9FE9-4256547A259B}"/>
              </a:ext>
            </a:extLst>
          </p:cNvPr>
          <p:cNvSpPr/>
          <p:nvPr/>
        </p:nvSpPr>
        <p:spPr bwMode="auto">
          <a:xfrm>
            <a:off x="998648" y="1767876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1" name="Oval 78">
            <a:extLst>
              <a:ext uri="{FF2B5EF4-FFF2-40B4-BE49-F238E27FC236}">
                <a16:creationId xmlns:a16="http://schemas.microsoft.com/office/drawing/2014/main" id="{08836C31-DDBC-4FD5-BD08-6094BB86D624}"/>
              </a:ext>
            </a:extLst>
          </p:cNvPr>
          <p:cNvSpPr/>
          <p:nvPr/>
        </p:nvSpPr>
        <p:spPr bwMode="auto">
          <a:xfrm>
            <a:off x="1336757" y="2571861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4" name="Textfeld 6">
            <a:extLst>
              <a:ext uri="{FF2B5EF4-FFF2-40B4-BE49-F238E27FC236}">
                <a16:creationId xmlns:a16="http://schemas.microsoft.com/office/drawing/2014/main" id="{B0CF535E-6D9A-41C0-851E-2230D9F9E569}"/>
              </a:ext>
            </a:extLst>
          </p:cNvPr>
          <p:cNvSpPr txBox="1"/>
          <p:nvPr/>
        </p:nvSpPr>
        <p:spPr>
          <a:xfrm>
            <a:off x="2410770" y="2285287"/>
            <a:ext cx="5241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</a:t>
            </a:r>
            <a:r>
              <a:rPr lang="en-US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73890947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feld 6">
            <a:extLst>
              <a:ext uri="{FF2B5EF4-FFF2-40B4-BE49-F238E27FC236}">
                <a16:creationId xmlns:a16="http://schemas.microsoft.com/office/drawing/2014/main" id="{918F3C0D-FEC5-4331-9718-66C21F886D4B}"/>
              </a:ext>
            </a:extLst>
          </p:cNvPr>
          <p:cNvSpPr txBox="1"/>
          <p:nvPr/>
        </p:nvSpPr>
        <p:spPr>
          <a:xfrm>
            <a:off x="6319119" y="2215485"/>
            <a:ext cx="5241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</a:t>
            </a:r>
            <a:r>
              <a:rPr lang="en-US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6</a:t>
            </a:r>
          </a:p>
        </p:txBody>
      </p:sp>
      <p:sp>
        <p:nvSpPr>
          <p:cNvPr id="54" name="Textfeld 6">
            <a:extLst>
              <a:ext uri="{FF2B5EF4-FFF2-40B4-BE49-F238E27FC236}">
                <a16:creationId xmlns:a16="http://schemas.microsoft.com/office/drawing/2014/main" id="{B0CF535E-6D9A-41C0-851E-2230D9F9E569}"/>
              </a:ext>
            </a:extLst>
          </p:cNvPr>
          <p:cNvSpPr txBox="1"/>
          <p:nvPr/>
        </p:nvSpPr>
        <p:spPr>
          <a:xfrm>
            <a:off x="2410770" y="2285287"/>
            <a:ext cx="5241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</a:t>
            </a:r>
            <a:r>
              <a:rPr lang="en-US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</a:p>
        </p:txBody>
      </p:sp>
      <p:cxnSp>
        <p:nvCxnSpPr>
          <p:cNvPr id="92" name="Straight Connector 126">
            <a:extLst>
              <a:ext uri="{FF2B5EF4-FFF2-40B4-BE49-F238E27FC236}">
                <a16:creationId xmlns:a16="http://schemas.microsoft.com/office/drawing/2014/main" id="{3709E3BE-2696-40D9-A5C5-9ECFAC2E555E}"/>
              </a:ext>
            </a:extLst>
          </p:cNvPr>
          <p:cNvCxnSpPr>
            <a:cxnSpLocks/>
            <a:stCxn id="400" idx="6"/>
            <a:endCxn id="398" idx="2"/>
          </p:cNvCxnSpPr>
          <p:nvPr/>
        </p:nvCxnSpPr>
        <p:spPr bwMode="auto">
          <a:xfrm flipH="1" flipV="1">
            <a:off x="4745014" y="3826696"/>
            <a:ext cx="1095727" cy="184638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Straight Connector 126">
            <a:extLst>
              <a:ext uri="{FF2B5EF4-FFF2-40B4-BE49-F238E27FC236}">
                <a16:creationId xmlns:a16="http://schemas.microsoft.com/office/drawing/2014/main" id="{C3DA61E0-E129-438D-B42A-76860DCC7C26}"/>
              </a:ext>
            </a:extLst>
          </p:cNvPr>
          <p:cNvCxnSpPr>
            <a:cxnSpLocks/>
            <a:stCxn id="402" idx="0"/>
            <a:endCxn id="403" idx="4"/>
          </p:cNvCxnSpPr>
          <p:nvPr/>
        </p:nvCxnSpPr>
        <p:spPr bwMode="auto">
          <a:xfrm flipH="1">
            <a:off x="6202340" y="2227790"/>
            <a:ext cx="77823" cy="130198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126">
            <a:extLst>
              <a:ext uri="{FF2B5EF4-FFF2-40B4-BE49-F238E27FC236}">
                <a16:creationId xmlns:a16="http://schemas.microsoft.com/office/drawing/2014/main" id="{8B4928FE-E96C-4769-A2D4-0C8A63D24C22}"/>
              </a:ext>
            </a:extLst>
          </p:cNvPr>
          <p:cNvCxnSpPr>
            <a:cxnSpLocks/>
            <a:stCxn id="403" idx="7"/>
            <a:endCxn id="400" idx="3"/>
          </p:cNvCxnSpPr>
          <p:nvPr/>
        </p:nvCxnSpPr>
        <p:spPr bwMode="auto">
          <a:xfrm flipH="1">
            <a:off x="5684643" y="3373678"/>
            <a:ext cx="582355" cy="702314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126">
            <a:extLst>
              <a:ext uri="{FF2B5EF4-FFF2-40B4-BE49-F238E27FC236}">
                <a16:creationId xmlns:a16="http://schemas.microsoft.com/office/drawing/2014/main" id="{7A40CF0C-F7A6-411C-AA5F-84B3AFA3AE5E}"/>
              </a:ext>
            </a:extLst>
          </p:cNvPr>
          <p:cNvCxnSpPr>
            <a:cxnSpLocks/>
            <a:stCxn id="400" idx="5"/>
            <a:endCxn id="399" idx="1"/>
          </p:cNvCxnSpPr>
          <p:nvPr/>
        </p:nvCxnSpPr>
        <p:spPr bwMode="auto">
          <a:xfrm flipH="1" flipV="1">
            <a:off x="5305570" y="3452647"/>
            <a:ext cx="508389" cy="623345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126">
            <a:extLst>
              <a:ext uri="{FF2B5EF4-FFF2-40B4-BE49-F238E27FC236}">
                <a16:creationId xmlns:a16="http://schemas.microsoft.com/office/drawing/2014/main" id="{0D594A86-7804-485B-89D7-6B8A44C62924}"/>
              </a:ext>
            </a:extLst>
          </p:cNvPr>
          <p:cNvCxnSpPr>
            <a:cxnSpLocks/>
            <a:stCxn id="403" idx="6"/>
            <a:endCxn id="399" idx="2"/>
          </p:cNvCxnSpPr>
          <p:nvPr/>
        </p:nvCxnSpPr>
        <p:spPr bwMode="auto">
          <a:xfrm flipH="1">
            <a:off x="5278788" y="3438336"/>
            <a:ext cx="1014992" cy="78969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126">
            <a:extLst>
              <a:ext uri="{FF2B5EF4-FFF2-40B4-BE49-F238E27FC236}">
                <a16:creationId xmlns:a16="http://schemas.microsoft.com/office/drawing/2014/main" id="{330432DB-FD6A-4A8D-AAEA-83AFDBD32211}"/>
              </a:ext>
            </a:extLst>
          </p:cNvPr>
          <p:cNvCxnSpPr>
            <a:cxnSpLocks/>
            <a:stCxn id="398" idx="2"/>
            <a:endCxn id="399" idx="6"/>
          </p:cNvCxnSpPr>
          <p:nvPr/>
        </p:nvCxnSpPr>
        <p:spPr bwMode="auto">
          <a:xfrm flipV="1">
            <a:off x="4745014" y="3517305"/>
            <a:ext cx="716654" cy="309391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126">
            <a:extLst>
              <a:ext uri="{FF2B5EF4-FFF2-40B4-BE49-F238E27FC236}">
                <a16:creationId xmlns:a16="http://schemas.microsoft.com/office/drawing/2014/main" id="{36CA030C-39B1-4104-8627-207C9D1E0B60}"/>
              </a:ext>
            </a:extLst>
          </p:cNvPr>
          <p:cNvCxnSpPr>
            <a:cxnSpLocks/>
            <a:stCxn id="399" idx="5"/>
            <a:endCxn id="396" idx="1"/>
          </p:cNvCxnSpPr>
          <p:nvPr/>
        </p:nvCxnSpPr>
        <p:spPr bwMode="auto">
          <a:xfrm flipH="1" flipV="1">
            <a:off x="4331380" y="2841581"/>
            <a:ext cx="1103506" cy="74038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126">
            <a:extLst>
              <a:ext uri="{FF2B5EF4-FFF2-40B4-BE49-F238E27FC236}">
                <a16:creationId xmlns:a16="http://schemas.microsoft.com/office/drawing/2014/main" id="{9B58FE40-51C5-463F-9B8A-179D595266BC}"/>
              </a:ext>
            </a:extLst>
          </p:cNvPr>
          <p:cNvCxnSpPr>
            <a:cxnSpLocks/>
            <a:stCxn id="398" idx="0"/>
            <a:endCxn id="396" idx="0"/>
          </p:cNvCxnSpPr>
          <p:nvPr/>
        </p:nvCxnSpPr>
        <p:spPr bwMode="auto">
          <a:xfrm flipH="1" flipV="1">
            <a:off x="4396038" y="2814799"/>
            <a:ext cx="440416" cy="920457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126">
            <a:extLst>
              <a:ext uri="{FF2B5EF4-FFF2-40B4-BE49-F238E27FC236}">
                <a16:creationId xmlns:a16="http://schemas.microsoft.com/office/drawing/2014/main" id="{8BFC733C-1761-4A80-9DBA-5130660C656A}"/>
              </a:ext>
            </a:extLst>
          </p:cNvPr>
          <p:cNvCxnSpPr>
            <a:cxnSpLocks/>
            <a:stCxn id="398" idx="2"/>
            <a:endCxn id="395" idx="2"/>
          </p:cNvCxnSpPr>
          <p:nvPr/>
        </p:nvCxnSpPr>
        <p:spPr bwMode="auto">
          <a:xfrm flipH="1" flipV="1">
            <a:off x="3886293" y="3768861"/>
            <a:ext cx="858721" cy="57835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126">
            <a:extLst>
              <a:ext uri="{FF2B5EF4-FFF2-40B4-BE49-F238E27FC236}">
                <a16:creationId xmlns:a16="http://schemas.microsoft.com/office/drawing/2014/main" id="{CE1BF61B-8E08-4B34-A904-489CCEBA3701}"/>
              </a:ext>
            </a:extLst>
          </p:cNvPr>
          <p:cNvCxnSpPr>
            <a:cxnSpLocks/>
            <a:stCxn id="395" idx="4"/>
            <a:endCxn id="396" idx="0"/>
          </p:cNvCxnSpPr>
          <p:nvPr/>
        </p:nvCxnSpPr>
        <p:spPr bwMode="auto">
          <a:xfrm flipV="1">
            <a:off x="3977733" y="2814799"/>
            <a:ext cx="418305" cy="104550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Straight Connector 126">
            <a:extLst>
              <a:ext uri="{FF2B5EF4-FFF2-40B4-BE49-F238E27FC236}">
                <a16:creationId xmlns:a16="http://schemas.microsoft.com/office/drawing/2014/main" id="{E29734D2-A744-486E-BF06-E4F2AB173E45}"/>
              </a:ext>
            </a:extLst>
          </p:cNvPr>
          <p:cNvCxnSpPr>
            <a:cxnSpLocks/>
            <a:stCxn id="404" idx="0"/>
            <a:endCxn id="405" idx="5"/>
          </p:cNvCxnSpPr>
          <p:nvPr/>
        </p:nvCxnSpPr>
        <p:spPr bwMode="auto">
          <a:xfrm>
            <a:off x="7183095" y="1865899"/>
            <a:ext cx="563400" cy="1251688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5" name="Straight Connector 126">
            <a:extLst>
              <a:ext uri="{FF2B5EF4-FFF2-40B4-BE49-F238E27FC236}">
                <a16:creationId xmlns:a16="http://schemas.microsoft.com/office/drawing/2014/main" id="{418A2C91-9D6B-4185-98EA-A1A1BDD4BA09}"/>
              </a:ext>
            </a:extLst>
          </p:cNvPr>
          <p:cNvCxnSpPr>
            <a:cxnSpLocks/>
            <a:stCxn id="404" idx="7"/>
            <a:endCxn id="402" idx="3"/>
          </p:cNvCxnSpPr>
          <p:nvPr/>
        </p:nvCxnSpPr>
        <p:spPr bwMode="auto">
          <a:xfrm flipH="1">
            <a:off x="6215505" y="1892681"/>
            <a:ext cx="1032248" cy="491207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" name="Straight Connector 126">
            <a:extLst>
              <a:ext uri="{FF2B5EF4-FFF2-40B4-BE49-F238E27FC236}">
                <a16:creationId xmlns:a16="http://schemas.microsoft.com/office/drawing/2014/main" id="{0E45817B-08B1-4102-9734-85EFB12578A7}"/>
              </a:ext>
            </a:extLst>
          </p:cNvPr>
          <p:cNvCxnSpPr>
            <a:cxnSpLocks/>
            <a:stCxn id="402" idx="5"/>
            <a:endCxn id="401" idx="1"/>
          </p:cNvCxnSpPr>
          <p:nvPr/>
        </p:nvCxnSpPr>
        <p:spPr bwMode="auto">
          <a:xfrm flipH="1" flipV="1">
            <a:off x="5565060" y="1774816"/>
            <a:ext cx="779761" cy="60907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Connector 126">
            <a:extLst>
              <a:ext uri="{FF2B5EF4-FFF2-40B4-BE49-F238E27FC236}">
                <a16:creationId xmlns:a16="http://schemas.microsoft.com/office/drawing/2014/main" id="{4D692233-35D1-4ECF-B139-23DE7BE99731}"/>
              </a:ext>
            </a:extLst>
          </p:cNvPr>
          <p:cNvCxnSpPr>
            <a:cxnSpLocks/>
            <a:stCxn id="397" idx="2"/>
            <a:endCxn id="401" idx="6"/>
          </p:cNvCxnSpPr>
          <p:nvPr/>
        </p:nvCxnSpPr>
        <p:spPr bwMode="auto">
          <a:xfrm flipV="1">
            <a:off x="4562909" y="1839474"/>
            <a:ext cx="1158249" cy="195508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126">
            <a:extLst>
              <a:ext uri="{FF2B5EF4-FFF2-40B4-BE49-F238E27FC236}">
                <a16:creationId xmlns:a16="http://schemas.microsoft.com/office/drawing/2014/main" id="{830835A9-F44F-49DF-8B00-D6204791F50B}"/>
              </a:ext>
            </a:extLst>
          </p:cNvPr>
          <p:cNvCxnSpPr>
            <a:cxnSpLocks/>
            <a:stCxn id="397" idx="0"/>
            <a:endCxn id="396" idx="4"/>
          </p:cNvCxnSpPr>
          <p:nvPr/>
        </p:nvCxnSpPr>
        <p:spPr bwMode="auto">
          <a:xfrm flipH="1">
            <a:off x="4396038" y="1943542"/>
            <a:ext cx="258311" cy="1054137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126">
            <a:extLst>
              <a:ext uri="{FF2B5EF4-FFF2-40B4-BE49-F238E27FC236}">
                <a16:creationId xmlns:a16="http://schemas.microsoft.com/office/drawing/2014/main" id="{0FCE87DE-610A-47AA-8F87-5EED867E6781}"/>
              </a:ext>
            </a:extLst>
          </p:cNvPr>
          <p:cNvCxnSpPr>
            <a:cxnSpLocks/>
            <a:stCxn id="397" idx="6"/>
            <a:endCxn id="394" idx="6"/>
          </p:cNvCxnSpPr>
          <p:nvPr/>
        </p:nvCxnSpPr>
        <p:spPr bwMode="auto">
          <a:xfrm flipH="1">
            <a:off x="3703242" y="2034982"/>
            <a:ext cx="1042547" cy="184169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126">
            <a:extLst>
              <a:ext uri="{FF2B5EF4-FFF2-40B4-BE49-F238E27FC236}">
                <a16:creationId xmlns:a16="http://schemas.microsoft.com/office/drawing/2014/main" id="{EEEA0AAE-2CDE-4569-9418-AD7802C8D58E}"/>
              </a:ext>
            </a:extLst>
          </p:cNvPr>
          <p:cNvCxnSpPr>
            <a:cxnSpLocks/>
            <a:stCxn id="394" idx="1"/>
            <a:endCxn id="396" idx="5"/>
          </p:cNvCxnSpPr>
          <p:nvPr/>
        </p:nvCxnSpPr>
        <p:spPr bwMode="auto">
          <a:xfrm>
            <a:off x="3547144" y="2154493"/>
            <a:ext cx="913552" cy="816404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126">
            <a:extLst>
              <a:ext uri="{FF2B5EF4-FFF2-40B4-BE49-F238E27FC236}">
                <a16:creationId xmlns:a16="http://schemas.microsoft.com/office/drawing/2014/main" id="{58445219-5DC2-4DBE-8967-23D3F814A8D5}"/>
              </a:ext>
            </a:extLst>
          </p:cNvPr>
          <p:cNvCxnSpPr>
            <a:cxnSpLocks/>
          </p:cNvCxnSpPr>
          <p:nvPr/>
        </p:nvCxnSpPr>
        <p:spPr bwMode="auto">
          <a:xfrm flipH="1">
            <a:off x="2453294" y="2154493"/>
            <a:ext cx="1224376" cy="70098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126">
            <a:extLst>
              <a:ext uri="{FF2B5EF4-FFF2-40B4-BE49-F238E27FC236}">
                <a16:creationId xmlns:a16="http://schemas.microsoft.com/office/drawing/2014/main" id="{7D5751E4-7A93-4DE0-AFA8-FCD755FDD090}"/>
              </a:ext>
            </a:extLst>
          </p:cNvPr>
          <p:cNvCxnSpPr>
            <a:cxnSpLocks/>
            <a:stCxn id="393" idx="5"/>
            <a:endCxn id="392" idx="1"/>
          </p:cNvCxnSpPr>
          <p:nvPr/>
        </p:nvCxnSpPr>
        <p:spPr bwMode="auto">
          <a:xfrm flipH="1" flipV="1">
            <a:off x="2052819" y="1930744"/>
            <a:ext cx="528581" cy="924735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126">
            <a:extLst>
              <a:ext uri="{FF2B5EF4-FFF2-40B4-BE49-F238E27FC236}">
                <a16:creationId xmlns:a16="http://schemas.microsoft.com/office/drawing/2014/main" id="{99A3739F-695C-4B1A-A74B-7290AFB16FDF}"/>
              </a:ext>
            </a:extLst>
          </p:cNvPr>
          <p:cNvCxnSpPr>
            <a:cxnSpLocks/>
            <a:stCxn id="391" idx="3"/>
            <a:endCxn id="392" idx="7"/>
          </p:cNvCxnSpPr>
          <p:nvPr/>
        </p:nvCxnSpPr>
        <p:spPr bwMode="auto">
          <a:xfrm flipV="1">
            <a:off x="1363539" y="1930744"/>
            <a:ext cx="818596" cy="797215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126">
            <a:extLst>
              <a:ext uri="{FF2B5EF4-FFF2-40B4-BE49-F238E27FC236}">
                <a16:creationId xmlns:a16="http://schemas.microsoft.com/office/drawing/2014/main" id="{7E8751D0-CB11-412B-9814-B1F5611D14A3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1337967" y="2663301"/>
            <a:ext cx="1271425" cy="12752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126">
            <a:extLst>
              <a:ext uri="{FF2B5EF4-FFF2-40B4-BE49-F238E27FC236}">
                <a16:creationId xmlns:a16="http://schemas.microsoft.com/office/drawing/2014/main" id="{BE272203-EED9-48E6-9400-2A1E621B2003}"/>
              </a:ext>
            </a:extLst>
          </p:cNvPr>
          <p:cNvCxnSpPr>
            <a:cxnSpLocks/>
            <a:stCxn id="391" idx="5"/>
            <a:endCxn id="390" idx="1"/>
          </p:cNvCxnSpPr>
          <p:nvPr/>
        </p:nvCxnSpPr>
        <p:spPr bwMode="auto">
          <a:xfrm flipH="1" flipV="1">
            <a:off x="1025430" y="1794658"/>
            <a:ext cx="467425" cy="933301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126">
            <a:extLst>
              <a:ext uri="{FF2B5EF4-FFF2-40B4-BE49-F238E27FC236}">
                <a16:creationId xmlns:a16="http://schemas.microsoft.com/office/drawing/2014/main" id="{198AF32A-DAF0-4B59-914F-29A0D1924A97}"/>
              </a:ext>
            </a:extLst>
          </p:cNvPr>
          <p:cNvCxnSpPr>
            <a:cxnSpLocks/>
            <a:stCxn id="392" idx="6"/>
            <a:endCxn id="390" idx="2"/>
          </p:cNvCxnSpPr>
          <p:nvPr/>
        </p:nvCxnSpPr>
        <p:spPr bwMode="auto">
          <a:xfrm flipH="1" flipV="1">
            <a:off x="998648" y="1859316"/>
            <a:ext cx="1210269" cy="13608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2" name="Oval 78">
            <a:extLst>
              <a:ext uri="{FF2B5EF4-FFF2-40B4-BE49-F238E27FC236}">
                <a16:creationId xmlns:a16="http://schemas.microsoft.com/office/drawing/2014/main" id="{10EF8691-6801-4058-9119-96839DDB57C8}"/>
              </a:ext>
            </a:extLst>
          </p:cNvPr>
          <p:cNvSpPr/>
          <p:nvPr/>
        </p:nvSpPr>
        <p:spPr bwMode="auto">
          <a:xfrm>
            <a:off x="2026037" y="1903962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3" name="Oval 78">
            <a:extLst>
              <a:ext uri="{FF2B5EF4-FFF2-40B4-BE49-F238E27FC236}">
                <a16:creationId xmlns:a16="http://schemas.microsoft.com/office/drawing/2014/main" id="{D34A534B-41C7-46FC-94A3-BF5E2B5B8FBE}"/>
              </a:ext>
            </a:extLst>
          </p:cNvPr>
          <p:cNvSpPr/>
          <p:nvPr/>
        </p:nvSpPr>
        <p:spPr bwMode="auto">
          <a:xfrm>
            <a:off x="2425302" y="2699381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4" name="Oval 78">
            <a:extLst>
              <a:ext uri="{FF2B5EF4-FFF2-40B4-BE49-F238E27FC236}">
                <a16:creationId xmlns:a16="http://schemas.microsoft.com/office/drawing/2014/main" id="{EE929940-B4B5-4E25-ADCF-BD95AE6E0D3B}"/>
              </a:ext>
            </a:extLst>
          </p:cNvPr>
          <p:cNvSpPr/>
          <p:nvPr/>
        </p:nvSpPr>
        <p:spPr bwMode="auto">
          <a:xfrm>
            <a:off x="3520362" y="2127711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5" name="Oval 78">
            <a:extLst>
              <a:ext uri="{FF2B5EF4-FFF2-40B4-BE49-F238E27FC236}">
                <a16:creationId xmlns:a16="http://schemas.microsoft.com/office/drawing/2014/main" id="{1D356655-1F71-45B7-9880-8A35563E1A03}"/>
              </a:ext>
            </a:extLst>
          </p:cNvPr>
          <p:cNvSpPr/>
          <p:nvPr/>
        </p:nvSpPr>
        <p:spPr bwMode="auto">
          <a:xfrm>
            <a:off x="3886293" y="3677421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6" name="Oval 78">
            <a:extLst>
              <a:ext uri="{FF2B5EF4-FFF2-40B4-BE49-F238E27FC236}">
                <a16:creationId xmlns:a16="http://schemas.microsoft.com/office/drawing/2014/main" id="{F5157523-B4BA-46CE-93E6-6E56BC6E5A40}"/>
              </a:ext>
            </a:extLst>
          </p:cNvPr>
          <p:cNvSpPr/>
          <p:nvPr/>
        </p:nvSpPr>
        <p:spPr bwMode="auto">
          <a:xfrm>
            <a:off x="4304598" y="2814799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7" name="Oval 78">
            <a:extLst>
              <a:ext uri="{FF2B5EF4-FFF2-40B4-BE49-F238E27FC236}">
                <a16:creationId xmlns:a16="http://schemas.microsoft.com/office/drawing/2014/main" id="{A811BC00-8682-4097-8E1A-A1D54611945F}"/>
              </a:ext>
            </a:extLst>
          </p:cNvPr>
          <p:cNvSpPr/>
          <p:nvPr/>
        </p:nvSpPr>
        <p:spPr bwMode="auto">
          <a:xfrm>
            <a:off x="4562909" y="1943542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1" name="Oval 78">
            <a:extLst>
              <a:ext uri="{FF2B5EF4-FFF2-40B4-BE49-F238E27FC236}">
                <a16:creationId xmlns:a16="http://schemas.microsoft.com/office/drawing/2014/main" id="{197551D7-191A-4354-9416-7A13E2F6B948}"/>
              </a:ext>
            </a:extLst>
          </p:cNvPr>
          <p:cNvSpPr/>
          <p:nvPr/>
        </p:nvSpPr>
        <p:spPr bwMode="auto">
          <a:xfrm>
            <a:off x="5538278" y="1748034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2" name="Oval 78">
            <a:extLst>
              <a:ext uri="{FF2B5EF4-FFF2-40B4-BE49-F238E27FC236}">
                <a16:creationId xmlns:a16="http://schemas.microsoft.com/office/drawing/2014/main" id="{C017562E-89A1-4965-994C-F28AF8240ED9}"/>
              </a:ext>
            </a:extLst>
          </p:cNvPr>
          <p:cNvSpPr/>
          <p:nvPr/>
        </p:nvSpPr>
        <p:spPr bwMode="auto">
          <a:xfrm>
            <a:off x="6188723" y="2227790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4" name="Oval 78">
            <a:extLst>
              <a:ext uri="{FF2B5EF4-FFF2-40B4-BE49-F238E27FC236}">
                <a16:creationId xmlns:a16="http://schemas.microsoft.com/office/drawing/2014/main" id="{86B610F5-50F1-44E5-B731-9ECCE020F040}"/>
              </a:ext>
            </a:extLst>
          </p:cNvPr>
          <p:cNvSpPr/>
          <p:nvPr/>
        </p:nvSpPr>
        <p:spPr bwMode="auto">
          <a:xfrm>
            <a:off x="7091655" y="1865899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5" name="Oval 78">
            <a:extLst>
              <a:ext uri="{FF2B5EF4-FFF2-40B4-BE49-F238E27FC236}">
                <a16:creationId xmlns:a16="http://schemas.microsoft.com/office/drawing/2014/main" id="{EC12A438-E49B-4D52-83AF-904D6594BC04}"/>
              </a:ext>
            </a:extLst>
          </p:cNvPr>
          <p:cNvSpPr/>
          <p:nvPr/>
        </p:nvSpPr>
        <p:spPr bwMode="auto">
          <a:xfrm>
            <a:off x="7590397" y="2961489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8" name="Oval 78">
            <a:extLst>
              <a:ext uri="{FF2B5EF4-FFF2-40B4-BE49-F238E27FC236}">
                <a16:creationId xmlns:a16="http://schemas.microsoft.com/office/drawing/2014/main" id="{E101FFE4-B70D-4923-8DE4-EC4A8D2C1869}"/>
              </a:ext>
            </a:extLst>
          </p:cNvPr>
          <p:cNvSpPr/>
          <p:nvPr/>
        </p:nvSpPr>
        <p:spPr bwMode="auto">
          <a:xfrm>
            <a:off x="4745014" y="3735256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9" name="Oval 78">
            <a:extLst>
              <a:ext uri="{FF2B5EF4-FFF2-40B4-BE49-F238E27FC236}">
                <a16:creationId xmlns:a16="http://schemas.microsoft.com/office/drawing/2014/main" id="{01B1CF44-9FA2-4AF0-BA35-E81EC9182D1C}"/>
              </a:ext>
            </a:extLst>
          </p:cNvPr>
          <p:cNvSpPr/>
          <p:nvPr/>
        </p:nvSpPr>
        <p:spPr bwMode="auto">
          <a:xfrm>
            <a:off x="5278788" y="3425865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3" name="Oval 78">
            <a:extLst>
              <a:ext uri="{FF2B5EF4-FFF2-40B4-BE49-F238E27FC236}">
                <a16:creationId xmlns:a16="http://schemas.microsoft.com/office/drawing/2014/main" id="{8970C565-70C0-4973-8B57-7343CE17D6C5}"/>
              </a:ext>
            </a:extLst>
          </p:cNvPr>
          <p:cNvSpPr/>
          <p:nvPr/>
        </p:nvSpPr>
        <p:spPr bwMode="auto">
          <a:xfrm>
            <a:off x="6110900" y="3346896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0" name="Oval 78">
            <a:extLst>
              <a:ext uri="{FF2B5EF4-FFF2-40B4-BE49-F238E27FC236}">
                <a16:creationId xmlns:a16="http://schemas.microsoft.com/office/drawing/2014/main" id="{8A2D6560-73A5-4F5E-8BCC-08D759A75F58}"/>
              </a:ext>
            </a:extLst>
          </p:cNvPr>
          <p:cNvSpPr/>
          <p:nvPr/>
        </p:nvSpPr>
        <p:spPr bwMode="auto">
          <a:xfrm>
            <a:off x="5657861" y="3919894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381" name="Picture 380" descr="A close up of a box&#10;&#10;Description automatically generated">
            <a:extLst>
              <a:ext uri="{FF2B5EF4-FFF2-40B4-BE49-F238E27FC236}">
                <a16:creationId xmlns:a16="http://schemas.microsoft.com/office/drawing/2014/main" id="{2A964D0D-8D2D-4740-AE4A-60E652EBE7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108391" y="2909975"/>
            <a:ext cx="761702" cy="51772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Routing in Graphs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250824" y="6629400"/>
            <a:ext cx="6093531" cy="228600"/>
          </a:xfrm>
        </p:spPr>
        <p:txBody>
          <a:bodyPr/>
          <a:lstStyle/>
          <a:p>
            <a:r>
              <a:rPr lang="de-DE" dirty="0"/>
              <a:t>W. Mulzer and M. Willert – </a:t>
            </a:r>
            <a:r>
              <a:rPr lang="de-DE" dirty="0" err="1"/>
              <a:t>Headerless</a:t>
            </a:r>
            <a:r>
              <a:rPr lang="de-DE" dirty="0"/>
              <a:t> Routing in Unit Disk Graphs </a:t>
            </a:r>
          </a:p>
        </p:txBody>
      </p:sp>
      <p:sp>
        <p:nvSpPr>
          <p:cNvPr id="387" name="Textfeld 6">
            <a:extLst>
              <a:ext uri="{FF2B5EF4-FFF2-40B4-BE49-F238E27FC236}">
                <a16:creationId xmlns:a16="http://schemas.microsoft.com/office/drawing/2014/main" id="{BD51CC7A-6A6F-4108-89CA-8DD9C08D8A74}"/>
              </a:ext>
            </a:extLst>
          </p:cNvPr>
          <p:cNvSpPr txBox="1"/>
          <p:nvPr/>
        </p:nvSpPr>
        <p:spPr>
          <a:xfrm>
            <a:off x="1007489" y="2413581"/>
            <a:ext cx="3426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</a:t>
            </a:r>
          </a:p>
        </p:txBody>
      </p:sp>
      <p:sp>
        <p:nvSpPr>
          <p:cNvPr id="388" name="Textfeld 6">
            <a:extLst>
              <a:ext uri="{FF2B5EF4-FFF2-40B4-BE49-F238E27FC236}">
                <a16:creationId xmlns:a16="http://schemas.microsoft.com/office/drawing/2014/main" id="{D3F68FD0-2822-4DE9-B719-E38352ABF969}"/>
              </a:ext>
            </a:extLst>
          </p:cNvPr>
          <p:cNvSpPr txBox="1"/>
          <p:nvPr/>
        </p:nvSpPr>
        <p:spPr>
          <a:xfrm>
            <a:off x="6371603" y="3225810"/>
            <a:ext cx="2912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</a:p>
        </p:txBody>
      </p:sp>
      <p:sp>
        <p:nvSpPr>
          <p:cNvPr id="390" name="Oval 78">
            <a:extLst>
              <a:ext uri="{FF2B5EF4-FFF2-40B4-BE49-F238E27FC236}">
                <a16:creationId xmlns:a16="http://schemas.microsoft.com/office/drawing/2014/main" id="{80E245EC-0B61-4CBB-9FE9-4256547A259B}"/>
              </a:ext>
            </a:extLst>
          </p:cNvPr>
          <p:cNvSpPr/>
          <p:nvPr/>
        </p:nvSpPr>
        <p:spPr bwMode="auto">
          <a:xfrm>
            <a:off x="998648" y="1767876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1" name="Oval 78">
            <a:extLst>
              <a:ext uri="{FF2B5EF4-FFF2-40B4-BE49-F238E27FC236}">
                <a16:creationId xmlns:a16="http://schemas.microsoft.com/office/drawing/2014/main" id="{08836C31-DDBC-4FD5-BD08-6094BB86D624}"/>
              </a:ext>
            </a:extLst>
          </p:cNvPr>
          <p:cNvSpPr/>
          <p:nvPr/>
        </p:nvSpPr>
        <p:spPr bwMode="auto">
          <a:xfrm>
            <a:off x="1336757" y="2571861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5" name="Textfeld 6">
            <a:extLst>
              <a:ext uri="{FF2B5EF4-FFF2-40B4-BE49-F238E27FC236}">
                <a16:creationId xmlns:a16="http://schemas.microsoft.com/office/drawing/2014/main" id="{04A95323-9DB5-40AB-8E15-34E41EC4AD51}"/>
              </a:ext>
            </a:extLst>
          </p:cNvPr>
          <p:cNvSpPr txBox="1"/>
          <p:nvPr/>
        </p:nvSpPr>
        <p:spPr>
          <a:xfrm>
            <a:off x="3444178" y="2197060"/>
            <a:ext cx="5241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</a:t>
            </a:r>
            <a:r>
              <a:rPr lang="en-US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</a:t>
            </a:r>
          </a:p>
        </p:txBody>
      </p:sp>
      <p:sp>
        <p:nvSpPr>
          <p:cNvPr id="57" name="Textfeld 6">
            <a:extLst>
              <a:ext uri="{FF2B5EF4-FFF2-40B4-BE49-F238E27FC236}">
                <a16:creationId xmlns:a16="http://schemas.microsoft.com/office/drawing/2014/main" id="{B6B163C8-7D31-4C42-9A38-6B5DFC58D944}"/>
              </a:ext>
            </a:extLst>
          </p:cNvPr>
          <p:cNvSpPr txBox="1"/>
          <p:nvPr/>
        </p:nvSpPr>
        <p:spPr>
          <a:xfrm>
            <a:off x="4587272" y="1994116"/>
            <a:ext cx="5241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</a:t>
            </a:r>
            <a:r>
              <a:rPr lang="en-US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4</a:t>
            </a:r>
          </a:p>
        </p:txBody>
      </p:sp>
      <p:sp>
        <p:nvSpPr>
          <p:cNvPr id="60" name="Textfeld 6">
            <a:extLst>
              <a:ext uri="{FF2B5EF4-FFF2-40B4-BE49-F238E27FC236}">
                <a16:creationId xmlns:a16="http://schemas.microsoft.com/office/drawing/2014/main" id="{801F8398-AB70-4BE8-943C-5A9D20CB1D28}"/>
              </a:ext>
            </a:extLst>
          </p:cNvPr>
          <p:cNvSpPr txBox="1"/>
          <p:nvPr/>
        </p:nvSpPr>
        <p:spPr>
          <a:xfrm>
            <a:off x="5481094" y="1806550"/>
            <a:ext cx="5241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</a:t>
            </a:r>
            <a:r>
              <a:rPr lang="en-US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5</a:t>
            </a:r>
          </a:p>
        </p:txBody>
      </p:sp>
      <p:sp>
        <p:nvSpPr>
          <p:cNvPr id="61" name="Textfeld 6">
            <a:extLst>
              <a:ext uri="{FF2B5EF4-FFF2-40B4-BE49-F238E27FC236}">
                <a16:creationId xmlns:a16="http://schemas.microsoft.com/office/drawing/2014/main" id="{4A33D971-5BFD-43DF-9245-2057E2E29F1C}"/>
              </a:ext>
            </a:extLst>
          </p:cNvPr>
          <p:cNvSpPr txBox="1"/>
          <p:nvPr/>
        </p:nvSpPr>
        <p:spPr>
          <a:xfrm>
            <a:off x="6371598" y="3225802"/>
            <a:ext cx="8379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 = s</a:t>
            </a:r>
            <a:r>
              <a:rPr lang="en-US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7</a:t>
            </a:r>
          </a:p>
        </p:txBody>
      </p:sp>
      <p:sp>
        <p:nvSpPr>
          <p:cNvPr id="63" name="Textfeld 6">
            <a:extLst>
              <a:ext uri="{FF2B5EF4-FFF2-40B4-BE49-F238E27FC236}">
                <a16:creationId xmlns:a16="http://schemas.microsoft.com/office/drawing/2014/main" id="{F37D9352-A4B8-4855-B0F7-3A99153AB697}"/>
              </a:ext>
            </a:extLst>
          </p:cNvPr>
          <p:cNvSpPr txBox="1"/>
          <p:nvPr/>
        </p:nvSpPr>
        <p:spPr>
          <a:xfrm>
            <a:off x="1090088" y="4473188"/>
            <a:ext cx="49151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routing path: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s=s</a:t>
            </a:r>
            <a:r>
              <a:rPr lang="en-US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</a:t>
            </a:r>
            <a:r>
              <a:rPr lang="en-US" sz="2000" dirty="0"/>
              <a:t>,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</a:t>
            </a:r>
            <a:r>
              <a:rPr lang="en-US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en-US" sz="2000" dirty="0"/>
              <a:t>,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</a:t>
            </a:r>
            <a:r>
              <a:rPr lang="en-US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</a:t>
            </a:r>
            <a:r>
              <a:rPr lang="en-US" sz="2000" dirty="0"/>
              <a:t>,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</a:t>
            </a:r>
            <a:r>
              <a:rPr lang="en-US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4</a:t>
            </a:r>
            <a:r>
              <a:rPr lang="en-US" sz="2000" dirty="0"/>
              <a:t>,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</a:t>
            </a:r>
            <a:r>
              <a:rPr lang="en-US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5</a:t>
            </a:r>
            <a:r>
              <a:rPr lang="en-US" sz="2000" dirty="0"/>
              <a:t>,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</a:t>
            </a:r>
            <a:r>
              <a:rPr lang="en-US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6</a:t>
            </a:r>
            <a:r>
              <a:rPr lang="en-US" sz="2000" dirty="0"/>
              <a:t>,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</a:t>
            </a:r>
            <a:r>
              <a:rPr lang="en-US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7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=t</a:t>
            </a:r>
          </a:p>
        </p:txBody>
      </p:sp>
      <p:sp>
        <p:nvSpPr>
          <p:cNvPr id="64" name="Textfeld 6">
            <a:extLst>
              <a:ext uri="{FF2B5EF4-FFF2-40B4-BE49-F238E27FC236}">
                <a16:creationId xmlns:a16="http://schemas.microsoft.com/office/drawing/2014/main" id="{B0381DCE-B11E-4E86-98ED-1BC9DC49D758}"/>
              </a:ext>
            </a:extLst>
          </p:cNvPr>
          <p:cNvSpPr txBox="1"/>
          <p:nvPr/>
        </p:nvSpPr>
        <p:spPr>
          <a:xfrm>
            <a:off x="1089571" y="5091977"/>
            <a:ext cx="5254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stretch: </a:t>
            </a:r>
            <a:r>
              <a:rPr lang="en-US" sz="20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max</a:t>
            </a:r>
            <a:r>
              <a:rPr lang="en-US" sz="2000" baseline="-250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s,t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|routing path| / |shortest path|</a:t>
            </a:r>
          </a:p>
        </p:txBody>
      </p:sp>
    </p:spTree>
    <p:extLst>
      <p:ext uri="{BB962C8B-B14F-4D97-AF65-F5344CB8AC3E}">
        <p14:creationId xmlns:p14="http://schemas.microsoft.com/office/powerpoint/2010/main" val="60365008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2.96296E-6 L 0.12292 -0.19375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3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46" y="-9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292 -0.19468 L 0.23629 -0.2268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60" y="-162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629 -0.22685 L 0.3467 -0.2520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21" y="-1273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467 -0.25209 L 0.42327 -0.18241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3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19" y="3472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2327 -0.18241 L 0.45538 -0.01551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97" y="8333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55" grpId="0"/>
      <p:bldP spid="57" grpId="0"/>
      <p:bldP spid="60" grpId="0"/>
      <p:bldP spid="61" grpId="0"/>
      <p:bldP spid="63" grpId="0"/>
      <p:bldP spid="6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feld 6">
            <a:extLst>
              <a:ext uri="{FF2B5EF4-FFF2-40B4-BE49-F238E27FC236}">
                <a16:creationId xmlns:a16="http://schemas.microsoft.com/office/drawing/2014/main" id="{918F3C0D-FEC5-4331-9718-66C21F886D4B}"/>
              </a:ext>
            </a:extLst>
          </p:cNvPr>
          <p:cNvSpPr txBox="1"/>
          <p:nvPr/>
        </p:nvSpPr>
        <p:spPr>
          <a:xfrm>
            <a:off x="6319119" y="2215485"/>
            <a:ext cx="5241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</a:t>
            </a:r>
            <a:r>
              <a:rPr lang="en-US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6</a:t>
            </a:r>
          </a:p>
        </p:txBody>
      </p:sp>
      <p:sp>
        <p:nvSpPr>
          <p:cNvPr id="54" name="Textfeld 6">
            <a:extLst>
              <a:ext uri="{FF2B5EF4-FFF2-40B4-BE49-F238E27FC236}">
                <a16:creationId xmlns:a16="http://schemas.microsoft.com/office/drawing/2014/main" id="{B0CF535E-6D9A-41C0-851E-2230D9F9E569}"/>
              </a:ext>
            </a:extLst>
          </p:cNvPr>
          <p:cNvSpPr txBox="1"/>
          <p:nvPr/>
        </p:nvSpPr>
        <p:spPr>
          <a:xfrm>
            <a:off x="2410770" y="2285287"/>
            <a:ext cx="5241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</a:t>
            </a:r>
            <a:r>
              <a:rPr lang="en-US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</a:p>
        </p:txBody>
      </p:sp>
      <p:cxnSp>
        <p:nvCxnSpPr>
          <p:cNvPr id="92" name="Straight Connector 126">
            <a:extLst>
              <a:ext uri="{FF2B5EF4-FFF2-40B4-BE49-F238E27FC236}">
                <a16:creationId xmlns:a16="http://schemas.microsoft.com/office/drawing/2014/main" id="{3709E3BE-2696-40D9-A5C5-9ECFAC2E555E}"/>
              </a:ext>
            </a:extLst>
          </p:cNvPr>
          <p:cNvCxnSpPr>
            <a:cxnSpLocks/>
            <a:stCxn id="400" idx="6"/>
            <a:endCxn id="398" idx="2"/>
          </p:cNvCxnSpPr>
          <p:nvPr/>
        </p:nvCxnSpPr>
        <p:spPr bwMode="auto">
          <a:xfrm flipH="1" flipV="1">
            <a:off x="4745014" y="3826696"/>
            <a:ext cx="1095727" cy="184638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Straight Connector 126">
            <a:extLst>
              <a:ext uri="{FF2B5EF4-FFF2-40B4-BE49-F238E27FC236}">
                <a16:creationId xmlns:a16="http://schemas.microsoft.com/office/drawing/2014/main" id="{C3DA61E0-E129-438D-B42A-76860DCC7C26}"/>
              </a:ext>
            </a:extLst>
          </p:cNvPr>
          <p:cNvCxnSpPr>
            <a:cxnSpLocks/>
            <a:stCxn id="402" idx="0"/>
            <a:endCxn id="403" idx="4"/>
          </p:cNvCxnSpPr>
          <p:nvPr/>
        </p:nvCxnSpPr>
        <p:spPr bwMode="auto">
          <a:xfrm flipH="1">
            <a:off x="6202340" y="2227790"/>
            <a:ext cx="77823" cy="130198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126">
            <a:extLst>
              <a:ext uri="{FF2B5EF4-FFF2-40B4-BE49-F238E27FC236}">
                <a16:creationId xmlns:a16="http://schemas.microsoft.com/office/drawing/2014/main" id="{8B4928FE-E96C-4769-A2D4-0C8A63D24C22}"/>
              </a:ext>
            </a:extLst>
          </p:cNvPr>
          <p:cNvCxnSpPr>
            <a:cxnSpLocks/>
            <a:stCxn id="403" idx="7"/>
            <a:endCxn id="400" idx="3"/>
          </p:cNvCxnSpPr>
          <p:nvPr/>
        </p:nvCxnSpPr>
        <p:spPr bwMode="auto">
          <a:xfrm flipH="1">
            <a:off x="5684643" y="3373678"/>
            <a:ext cx="582355" cy="702314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126">
            <a:extLst>
              <a:ext uri="{FF2B5EF4-FFF2-40B4-BE49-F238E27FC236}">
                <a16:creationId xmlns:a16="http://schemas.microsoft.com/office/drawing/2014/main" id="{7A40CF0C-F7A6-411C-AA5F-84B3AFA3AE5E}"/>
              </a:ext>
            </a:extLst>
          </p:cNvPr>
          <p:cNvCxnSpPr>
            <a:cxnSpLocks/>
            <a:stCxn id="400" idx="5"/>
            <a:endCxn id="399" idx="1"/>
          </p:cNvCxnSpPr>
          <p:nvPr/>
        </p:nvCxnSpPr>
        <p:spPr bwMode="auto">
          <a:xfrm flipH="1" flipV="1">
            <a:off x="5305570" y="3452647"/>
            <a:ext cx="508389" cy="623345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126">
            <a:extLst>
              <a:ext uri="{FF2B5EF4-FFF2-40B4-BE49-F238E27FC236}">
                <a16:creationId xmlns:a16="http://schemas.microsoft.com/office/drawing/2014/main" id="{0D594A86-7804-485B-89D7-6B8A44C62924}"/>
              </a:ext>
            </a:extLst>
          </p:cNvPr>
          <p:cNvCxnSpPr>
            <a:cxnSpLocks/>
            <a:stCxn id="403" idx="6"/>
            <a:endCxn id="399" idx="2"/>
          </p:cNvCxnSpPr>
          <p:nvPr/>
        </p:nvCxnSpPr>
        <p:spPr bwMode="auto">
          <a:xfrm flipH="1">
            <a:off x="5278788" y="3438336"/>
            <a:ext cx="1014992" cy="78969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126">
            <a:extLst>
              <a:ext uri="{FF2B5EF4-FFF2-40B4-BE49-F238E27FC236}">
                <a16:creationId xmlns:a16="http://schemas.microsoft.com/office/drawing/2014/main" id="{330432DB-FD6A-4A8D-AAEA-83AFDBD32211}"/>
              </a:ext>
            </a:extLst>
          </p:cNvPr>
          <p:cNvCxnSpPr>
            <a:cxnSpLocks/>
            <a:stCxn id="398" idx="2"/>
            <a:endCxn id="399" idx="6"/>
          </p:cNvCxnSpPr>
          <p:nvPr/>
        </p:nvCxnSpPr>
        <p:spPr bwMode="auto">
          <a:xfrm flipV="1">
            <a:off x="4745014" y="3517305"/>
            <a:ext cx="716654" cy="309391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126">
            <a:extLst>
              <a:ext uri="{FF2B5EF4-FFF2-40B4-BE49-F238E27FC236}">
                <a16:creationId xmlns:a16="http://schemas.microsoft.com/office/drawing/2014/main" id="{36CA030C-39B1-4104-8627-207C9D1E0B60}"/>
              </a:ext>
            </a:extLst>
          </p:cNvPr>
          <p:cNvCxnSpPr>
            <a:cxnSpLocks/>
            <a:stCxn id="399" idx="5"/>
            <a:endCxn id="396" idx="1"/>
          </p:cNvCxnSpPr>
          <p:nvPr/>
        </p:nvCxnSpPr>
        <p:spPr bwMode="auto">
          <a:xfrm flipH="1" flipV="1">
            <a:off x="4331380" y="2841581"/>
            <a:ext cx="1103506" cy="74038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126">
            <a:extLst>
              <a:ext uri="{FF2B5EF4-FFF2-40B4-BE49-F238E27FC236}">
                <a16:creationId xmlns:a16="http://schemas.microsoft.com/office/drawing/2014/main" id="{9B58FE40-51C5-463F-9B8A-179D595266BC}"/>
              </a:ext>
            </a:extLst>
          </p:cNvPr>
          <p:cNvCxnSpPr>
            <a:cxnSpLocks/>
            <a:stCxn id="398" idx="0"/>
            <a:endCxn id="396" idx="0"/>
          </p:cNvCxnSpPr>
          <p:nvPr/>
        </p:nvCxnSpPr>
        <p:spPr bwMode="auto">
          <a:xfrm flipH="1" flipV="1">
            <a:off x="4396038" y="2814799"/>
            <a:ext cx="440416" cy="920457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126">
            <a:extLst>
              <a:ext uri="{FF2B5EF4-FFF2-40B4-BE49-F238E27FC236}">
                <a16:creationId xmlns:a16="http://schemas.microsoft.com/office/drawing/2014/main" id="{8BFC733C-1761-4A80-9DBA-5130660C656A}"/>
              </a:ext>
            </a:extLst>
          </p:cNvPr>
          <p:cNvCxnSpPr>
            <a:cxnSpLocks/>
            <a:stCxn id="398" idx="2"/>
            <a:endCxn id="395" idx="2"/>
          </p:cNvCxnSpPr>
          <p:nvPr/>
        </p:nvCxnSpPr>
        <p:spPr bwMode="auto">
          <a:xfrm flipH="1" flipV="1">
            <a:off x="3886293" y="3768861"/>
            <a:ext cx="858721" cy="57835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126">
            <a:extLst>
              <a:ext uri="{FF2B5EF4-FFF2-40B4-BE49-F238E27FC236}">
                <a16:creationId xmlns:a16="http://schemas.microsoft.com/office/drawing/2014/main" id="{CE1BF61B-8E08-4B34-A904-489CCEBA3701}"/>
              </a:ext>
            </a:extLst>
          </p:cNvPr>
          <p:cNvCxnSpPr>
            <a:cxnSpLocks/>
            <a:stCxn id="395" idx="4"/>
            <a:endCxn id="396" idx="0"/>
          </p:cNvCxnSpPr>
          <p:nvPr/>
        </p:nvCxnSpPr>
        <p:spPr bwMode="auto">
          <a:xfrm flipV="1">
            <a:off x="3977733" y="2814799"/>
            <a:ext cx="418305" cy="104550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Straight Connector 126">
            <a:extLst>
              <a:ext uri="{FF2B5EF4-FFF2-40B4-BE49-F238E27FC236}">
                <a16:creationId xmlns:a16="http://schemas.microsoft.com/office/drawing/2014/main" id="{E29734D2-A744-486E-BF06-E4F2AB173E45}"/>
              </a:ext>
            </a:extLst>
          </p:cNvPr>
          <p:cNvCxnSpPr>
            <a:cxnSpLocks/>
            <a:stCxn id="404" idx="0"/>
            <a:endCxn id="405" idx="5"/>
          </p:cNvCxnSpPr>
          <p:nvPr/>
        </p:nvCxnSpPr>
        <p:spPr bwMode="auto">
          <a:xfrm>
            <a:off x="7183095" y="1865899"/>
            <a:ext cx="563400" cy="1251688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5" name="Straight Connector 126">
            <a:extLst>
              <a:ext uri="{FF2B5EF4-FFF2-40B4-BE49-F238E27FC236}">
                <a16:creationId xmlns:a16="http://schemas.microsoft.com/office/drawing/2014/main" id="{418A2C91-9D6B-4185-98EA-A1A1BDD4BA09}"/>
              </a:ext>
            </a:extLst>
          </p:cNvPr>
          <p:cNvCxnSpPr>
            <a:cxnSpLocks/>
            <a:stCxn id="404" idx="7"/>
            <a:endCxn id="402" idx="3"/>
          </p:cNvCxnSpPr>
          <p:nvPr/>
        </p:nvCxnSpPr>
        <p:spPr bwMode="auto">
          <a:xfrm flipH="1">
            <a:off x="6215505" y="1892681"/>
            <a:ext cx="1032248" cy="491207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" name="Straight Connector 126">
            <a:extLst>
              <a:ext uri="{FF2B5EF4-FFF2-40B4-BE49-F238E27FC236}">
                <a16:creationId xmlns:a16="http://schemas.microsoft.com/office/drawing/2014/main" id="{0E45817B-08B1-4102-9734-85EFB12578A7}"/>
              </a:ext>
            </a:extLst>
          </p:cNvPr>
          <p:cNvCxnSpPr>
            <a:cxnSpLocks/>
            <a:stCxn id="402" idx="5"/>
            <a:endCxn id="401" idx="1"/>
          </p:cNvCxnSpPr>
          <p:nvPr/>
        </p:nvCxnSpPr>
        <p:spPr bwMode="auto">
          <a:xfrm flipH="1" flipV="1">
            <a:off x="5565060" y="1774816"/>
            <a:ext cx="779761" cy="60907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Connector 126">
            <a:extLst>
              <a:ext uri="{FF2B5EF4-FFF2-40B4-BE49-F238E27FC236}">
                <a16:creationId xmlns:a16="http://schemas.microsoft.com/office/drawing/2014/main" id="{4D692233-35D1-4ECF-B139-23DE7BE99731}"/>
              </a:ext>
            </a:extLst>
          </p:cNvPr>
          <p:cNvCxnSpPr>
            <a:cxnSpLocks/>
            <a:stCxn id="397" idx="2"/>
            <a:endCxn id="401" idx="6"/>
          </p:cNvCxnSpPr>
          <p:nvPr/>
        </p:nvCxnSpPr>
        <p:spPr bwMode="auto">
          <a:xfrm flipV="1">
            <a:off x="4562909" y="1839474"/>
            <a:ext cx="1158249" cy="195508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126">
            <a:extLst>
              <a:ext uri="{FF2B5EF4-FFF2-40B4-BE49-F238E27FC236}">
                <a16:creationId xmlns:a16="http://schemas.microsoft.com/office/drawing/2014/main" id="{830835A9-F44F-49DF-8B00-D6204791F50B}"/>
              </a:ext>
            </a:extLst>
          </p:cNvPr>
          <p:cNvCxnSpPr>
            <a:cxnSpLocks/>
            <a:stCxn id="397" idx="0"/>
            <a:endCxn id="396" idx="4"/>
          </p:cNvCxnSpPr>
          <p:nvPr/>
        </p:nvCxnSpPr>
        <p:spPr bwMode="auto">
          <a:xfrm flipH="1">
            <a:off x="4396038" y="1943542"/>
            <a:ext cx="258311" cy="1054137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126">
            <a:extLst>
              <a:ext uri="{FF2B5EF4-FFF2-40B4-BE49-F238E27FC236}">
                <a16:creationId xmlns:a16="http://schemas.microsoft.com/office/drawing/2014/main" id="{0FCE87DE-610A-47AA-8F87-5EED867E6781}"/>
              </a:ext>
            </a:extLst>
          </p:cNvPr>
          <p:cNvCxnSpPr>
            <a:cxnSpLocks/>
            <a:stCxn id="397" idx="6"/>
            <a:endCxn id="394" idx="6"/>
          </p:cNvCxnSpPr>
          <p:nvPr/>
        </p:nvCxnSpPr>
        <p:spPr bwMode="auto">
          <a:xfrm flipH="1">
            <a:off x="3703242" y="2034982"/>
            <a:ext cx="1042547" cy="184169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126">
            <a:extLst>
              <a:ext uri="{FF2B5EF4-FFF2-40B4-BE49-F238E27FC236}">
                <a16:creationId xmlns:a16="http://schemas.microsoft.com/office/drawing/2014/main" id="{EEEA0AAE-2CDE-4569-9418-AD7802C8D58E}"/>
              </a:ext>
            </a:extLst>
          </p:cNvPr>
          <p:cNvCxnSpPr>
            <a:cxnSpLocks/>
            <a:stCxn id="394" idx="1"/>
            <a:endCxn id="396" idx="5"/>
          </p:cNvCxnSpPr>
          <p:nvPr/>
        </p:nvCxnSpPr>
        <p:spPr bwMode="auto">
          <a:xfrm>
            <a:off x="3547144" y="2154493"/>
            <a:ext cx="913552" cy="816404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126">
            <a:extLst>
              <a:ext uri="{FF2B5EF4-FFF2-40B4-BE49-F238E27FC236}">
                <a16:creationId xmlns:a16="http://schemas.microsoft.com/office/drawing/2014/main" id="{58445219-5DC2-4DBE-8967-23D3F814A8D5}"/>
              </a:ext>
            </a:extLst>
          </p:cNvPr>
          <p:cNvCxnSpPr>
            <a:cxnSpLocks/>
          </p:cNvCxnSpPr>
          <p:nvPr/>
        </p:nvCxnSpPr>
        <p:spPr bwMode="auto">
          <a:xfrm flipH="1">
            <a:off x="2453294" y="2154493"/>
            <a:ext cx="1224376" cy="70098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126">
            <a:extLst>
              <a:ext uri="{FF2B5EF4-FFF2-40B4-BE49-F238E27FC236}">
                <a16:creationId xmlns:a16="http://schemas.microsoft.com/office/drawing/2014/main" id="{7D5751E4-7A93-4DE0-AFA8-FCD755FDD090}"/>
              </a:ext>
            </a:extLst>
          </p:cNvPr>
          <p:cNvCxnSpPr>
            <a:cxnSpLocks/>
            <a:stCxn id="393" idx="5"/>
            <a:endCxn id="392" idx="1"/>
          </p:cNvCxnSpPr>
          <p:nvPr/>
        </p:nvCxnSpPr>
        <p:spPr bwMode="auto">
          <a:xfrm flipH="1" flipV="1">
            <a:off x="2052819" y="1930744"/>
            <a:ext cx="528581" cy="924735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126">
            <a:extLst>
              <a:ext uri="{FF2B5EF4-FFF2-40B4-BE49-F238E27FC236}">
                <a16:creationId xmlns:a16="http://schemas.microsoft.com/office/drawing/2014/main" id="{99A3739F-695C-4B1A-A74B-7290AFB16FDF}"/>
              </a:ext>
            </a:extLst>
          </p:cNvPr>
          <p:cNvCxnSpPr>
            <a:cxnSpLocks/>
            <a:stCxn id="391" idx="3"/>
            <a:endCxn id="392" idx="7"/>
          </p:cNvCxnSpPr>
          <p:nvPr/>
        </p:nvCxnSpPr>
        <p:spPr bwMode="auto">
          <a:xfrm flipV="1">
            <a:off x="1363539" y="1930744"/>
            <a:ext cx="818596" cy="797215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126">
            <a:extLst>
              <a:ext uri="{FF2B5EF4-FFF2-40B4-BE49-F238E27FC236}">
                <a16:creationId xmlns:a16="http://schemas.microsoft.com/office/drawing/2014/main" id="{7E8751D0-CB11-412B-9814-B1F5611D14A3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1337967" y="2663301"/>
            <a:ext cx="1271425" cy="12752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126">
            <a:extLst>
              <a:ext uri="{FF2B5EF4-FFF2-40B4-BE49-F238E27FC236}">
                <a16:creationId xmlns:a16="http://schemas.microsoft.com/office/drawing/2014/main" id="{BE272203-EED9-48E6-9400-2A1E621B2003}"/>
              </a:ext>
            </a:extLst>
          </p:cNvPr>
          <p:cNvCxnSpPr>
            <a:cxnSpLocks/>
            <a:stCxn id="391" idx="5"/>
            <a:endCxn id="390" idx="1"/>
          </p:cNvCxnSpPr>
          <p:nvPr/>
        </p:nvCxnSpPr>
        <p:spPr bwMode="auto">
          <a:xfrm flipH="1" flipV="1">
            <a:off x="1025430" y="1794658"/>
            <a:ext cx="467425" cy="933301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126">
            <a:extLst>
              <a:ext uri="{FF2B5EF4-FFF2-40B4-BE49-F238E27FC236}">
                <a16:creationId xmlns:a16="http://schemas.microsoft.com/office/drawing/2014/main" id="{198AF32A-DAF0-4B59-914F-29A0D1924A97}"/>
              </a:ext>
            </a:extLst>
          </p:cNvPr>
          <p:cNvCxnSpPr>
            <a:cxnSpLocks/>
            <a:stCxn id="392" idx="6"/>
            <a:endCxn id="390" idx="2"/>
          </p:cNvCxnSpPr>
          <p:nvPr/>
        </p:nvCxnSpPr>
        <p:spPr bwMode="auto">
          <a:xfrm flipH="1" flipV="1">
            <a:off x="998648" y="1859316"/>
            <a:ext cx="1210269" cy="13608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2" name="Oval 78">
            <a:extLst>
              <a:ext uri="{FF2B5EF4-FFF2-40B4-BE49-F238E27FC236}">
                <a16:creationId xmlns:a16="http://schemas.microsoft.com/office/drawing/2014/main" id="{10EF8691-6801-4058-9119-96839DDB57C8}"/>
              </a:ext>
            </a:extLst>
          </p:cNvPr>
          <p:cNvSpPr/>
          <p:nvPr/>
        </p:nvSpPr>
        <p:spPr bwMode="auto">
          <a:xfrm>
            <a:off x="2026037" y="1903962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3" name="Oval 78">
            <a:extLst>
              <a:ext uri="{FF2B5EF4-FFF2-40B4-BE49-F238E27FC236}">
                <a16:creationId xmlns:a16="http://schemas.microsoft.com/office/drawing/2014/main" id="{D34A534B-41C7-46FC-94A3-BF5E2B5B8FBE}"/>
              </a:ext>
            </a:extLst>
          </p:cNvPr>
          <p:cNvSpPr/>
          <p:nvPr/>
        </p:nvSpPr>
        <p:spPr bwMode="auto">
          <a:xfrm>
            <a:off x="2425302" y="2699381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4" name="Oval 78">
            <a:extLst>
              <a:ext uri="{FF2B5EF4-FFF2-40B4-BE49-F238E27FC236}">
                <a16:creationId xmlns:a16="http://schemas.microsoft.com/office/drawing/2014/main" id="{EE929940-B4B5-4E25-ADCF-BD95AE6E0D3B}"/>
              </a:ext>
            </a:extLst>
          </p:cNvPr>
          <p:cNvSpPr/>
          <p:nvPr/>
        </p:nvSpPr>
        <p:spPr bwMode="auto">
          <a:xfrm>
            <a:off x="3520362" y="2127711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5" name="Oval 78">
            <a:extLst>
              <a:ext uri="{FF2B5EF4-FFF2-40B4-BE49-F238E27FC236}">
                <a16:creationId xmlns:a16="http://schemas.microsoft.com/office/drawing/2014/main" id="{1D356655-1F71-45B7-9880-8A35563E1A03}"/>
              </a:ext>
            </a:extLst>
          </p:cNvPr>
          <p:cNvSpPr/>
          <p:nvPr/>
        </p:nvSpPr>
        <p:spPr bwMode="auto">
          <a:xfrm>
            <a:off x="3886293" y="3677421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6" name="Oval 78">
            <a:extLst>
              <a:ext uri="{FF2B5EF4-FFF2-40B4-BE49-F238E27FC236}">
                <a16:creationId xmlns:a16="http://schemas.microsoft.com/office/drawing/2014/main" id="{F5157523-B4BA-46CE-93E6-6E56BC6E5A40}"/>
              </a:ext>
            </a:extLst>
          </p:cNvPr>
          <p:cNvSpPr/>
          <p:nvPr/>
        </p:nvSpPr>
        <p:spPr bwMode="auto">
          <a:xfrm>
            <a:off x="4304598" y="2814799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7" name="Oval 78">
            <a:extLst>
              <a:ext uri="{FF2B5EF4-FFF2-40B4-BE49-F238E27FC236}">
                <a16:creationId xmlns:a16="http://schemas.microsoft.com/office/drawing/2014/main" id="{A811BC00-8682-4097-8E1A-A1D54611945F}"/>
              </a:ext>
            </a:extLst>
          </p:cNvPr>
          <p:cNvSpPr/>
          <p:nvPr/>
        </p:nvSpPr>
        <p:spPr bwMode="auto">
          <a:xfrm>
            <a:off x="4562909" y="1943542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1" name="Oval 78">
            <a:extLst>
              <a:ext uri="{FF2B5EF4-FFF2-40B4-BE49-F238E27FC236}">
                <a16:creationId xmlns:a16="http://schemas.microsoft.com/office/drawing/2014/main" id="{197551D7-191A-4354-9416-7A13E2F6B948}"/>
              </a:ext>
            </a:extLst>
          </p:cNvPr>
          <p:cNvSpPr/>
          <p:nvPr/>
        </p:nvSpPr>
        <p:spPr bwMode="auto">
          <a:xfrm>
            <a:off x="5538278" y="1748034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2" name="Oval 78">
            <a:extLst>
              <a:ext uri="{FF2B5EF4-FFF2-40B4-BE49-F238E27FC236}">
                <a16:creationId xmlns:a16="http://schemas.microsoft.com/office/drawing/2014/main" id="{C017562E-89A1-4965-994C-F28AF8240ED9}"/>
              </a:ext>
            </a:extLst>
          </p:cNvPr>
          <p:cNvSpPr/>
          <p:nvPr/>
        </p:nvSpPr>
        <p:spPr bwMode="auto">
          <a:xfrm>
            <a:off x="6188723" y="2227790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4" name="Oval 78">
            <a:extLst>
              <a:ext uri="{FF2B5EF4-FFF2-40B4-BE49-F238E27FC236}">
                <a16:creationId xmlns:a16="http://schemas.microsoft.com/office/drawing/2014/main" id="{86B610F5-50F1-44E5-B731-9ECCE020F040}"/>
              </a:ext>
            </a:extLst>
          </p:cNvPr>
          <p:cNvSpPr/>
          <p:nvPr/>
        </p:nvSpPr>
        <p:spPr bwMode="auto">
          <a:xfrm>
            <a:off x="7091655" y="1865899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5" name="Oval 78">
            <a:extLst>
              <a:ext uri="{FF2B5EF4-FFF2-40B4-BE49-F238E27FC236}">
                <a16:creationId xmlns:a16="http://schemas.microsoft.com/office/drawing/2014/main" id="{EC12A438-E49B-4D52-83AF-904D6594BC04}"/>
              </a:ext>
            </a:extLst>
          </p:cNvPr>
          <p:cNvSpPr/>
          <p:nvPr/>
        </p:nvSpPr>
        <p:spPr bwMode="auto">
          <a:xfrm>
            <a:off x="7590397" y="2961489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8" name="Oval 78">
            <a:extLst>
              <a:ext uri="{FF2B5EF4-FFF2-40B4-BE49-F238E27FC236}">
                <a16:creationId xmlns:a16="http://schemas.microsoft.com/office/drawing/2014/main" id="{E101FFE4-B70D-4923-8DE4-EC4A8D2C1869}"/>
              </a:ext>
            </a:extLst>
          </p:cNvPr>
          <p:cNvSpPr/>
          <p:nvPr/>
        </p:nvSpPr>
        <p:spPr bwMode="auto">
          <a:xfrm>
            <a:off x="4745014" y="3735256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9" name="Oval 78">
            <a:extLst>
              <a:ext uri="{FF2B5EF4-FFF2-40B4-BE49-F238E27FC236}">
                <a16:creationId xmlns:a16="http://schemas.microsoft.com/office/drawing/2014/main" id="{01B1CF44-9FA2-4AF0-BA35-E81EC9182D1C}"/>
              </a:ext>
            </a:extLst>
          </p:cNvPr>
          <p:cNvSpPr/>
          <p:nvPr/>
        </p:nvSpPr>
        <p:spPr bwMode="auto">
          <a:xfrm>
            <a:off x="5278788" y="3425865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3" name="Oval 78">
            <a:extLst>
              <a:ext uri="{FF2B5EF4-FFF2-40B4-BE49-F238E27FC236}">
                <a16:creationId xmlns:a16="http://schemas.microsoft.com/office/drawing/2014/main" id="{8970C565-70C0-4973-8B57-7343CE17D6C5}"/>
              </a:ext>
            </a:extLst>
          </p:cNvPr>
          <p:cNvSpPr/>
          <p:nvPr/>
        </p:nvSpPr>
        <p:spPr bwMode="auto">
          <a:xfrm>
            <a:off x="6110900" y="3346896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0" name="Oval 78">
            <a:extLst>
              <a:ext uri="{FF2B5EF4-FFF2-40B4-BE49-F238E27FC236}">
                <a16:creationId xmlns:a16="http://schemas.microsoft.com/office/drawing/2014/main" id="{8A2D6560-73A5-4F5E-8BCC-08D759A75F58}"/>
              </a:ext>
            </a:extLst>
          </p:cNvPr>
          <p:cNvSpPr/>
          <p:nvPr/>
        </p:nvSpPr>
        <p:spPr bwMode="auto">
          <a:xfrm>
            <a:off x="5657861" y="3919894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Routing in Graphs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250824" y="6629400"/>
            <a:ext cx="6093531" cy="228600"/>
          </a:xfrm>
        </p:spPr>
        <p:txBody>
          <a:bodyPr/>
          <a:lstStyle/>
          <a:p>
            <a:r>
              <a:rPr lang="de-DE" dirty="0"/>
              <a:t>W. Mulzer and M. Willert – </a:t>
            </a:r>
            <a:r>
              <a:rPr lang="de-DE" dirty="0" err="1"/>
              <a:t>Headerless</a:t>
            </a:r>
            <a:r>
              <a:rPr lang="de-DE" dirty="0"/>
              <a:t> Routing in Unit Disk Graphs </a:t>
            </a:r>
          </a:p>
        </p:txBody>
      </p:sp>
      <p:sp>
        <p:nvSpPr>
          <p:cNvPr id="387" name="Textfeld 6">
            <a:extLst>
              <a:ext uri="{FF2B5EF4-FFF2-40B4-BE49-F238E27FC236}">
                <a16:creationId xmlns:a16="http://schemas.microsoft.com/office/drawing/2014/main" id="{BD51CC7A-6A6F-4108-89CA-8DD9C08D8A74}"/>
              </a:ext>
            </a:extLst>
          </p:cNvPr>
          <p:cNvSpPr txBox="1"/>
          <p:nvPr/>
        </p:nvSpPr>
        <p:spPr>
          <a:xfrm>
            <a:off x="1007489" y="2413581"/>
            <a:ext cx="3426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</a:t>
            </a:r>
          </a:p>
        </p:txBody>
      </p:sp>
      <p:sp>
        <p:nvSpPr>
          <p:cNvPr id="388" name="Textfeld 6">
            <a:extLst>
              <a:ext uri="{FF2B5EF4-FFF2-40B4-BE49-F238E27FC236}">
                <a16:creationId xmlns:a16="http://schemas.microsoft.com/office/drawing/2014/main" id="{D3F68FD0-2822-4DE9-B719-E38352ABF969}"/>
              </a:ext>
            </a:extLst>
          </p:cNvPr>
          <p:cNvSpPr txBox="1"/>
          <p:nvPr/>
        </p:nvSpPr>
        <p:spPr>
          <a:xfrm>
            <a:off x="6371603" y="3225810"/>
            <a:ext cx="2912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</a:p>
        </p:txBody>
      </p:sp>
      <p:sp>
        <p:nvSpPr>
          <p:cNvPr id="390" name="Oval 78">
            <a:extLst>
              <a:ext uri="{FF2B5EF4-FFF2-40B4-BE49-F238E27FC236}">
                <a16:creationId xmlns:a16="http://schemas.microsoft.com/office/drawing/2014/main" id="{80E245EC-0B61-4CBB-9FE9-4256547A259B}"/>
              </a:ext>
            </a:extLst>
          </p:cNvPr>
          <p:cNvSpPr/>
          <p:nvPr/>
        </p:nvSpPr>
        <p:spPr bwMode="auto">
          <a:xfrm>
            <a:off x="998648" y="1767876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1" name="Oval 78">
            <a:extLst>
              <a:ext uri="{FF2B5EF4-FFF2-40B4-BE49-F238E27FC236}">
                <a16:creationId xmlns:a16="http://schemas.microsoft.com/office/drawing/2014/main" id="{08836C31-DDBC-4FD5-BD08-6094BB86D624}"/>
              </a:ext>
            </a:extLst>
          </p:cNvPr>
          <p:cNvSpPr/>
          <p:nvPr/>
        </p:nvSpPr>
        <p:spPr bwMode="auto">
          <a:xfrm>
            <a:off x="1336757" y="2571861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5" name="Textfeld 6">
            <a:extLst>
              <a:ext uri="{FF2B5EF4-FFF2-40B4-BE49-F238E27FC236}">
                <a16:creationId xmlns:a16="http://schemas.microsoft.com/office/drawing/2014/main" id="{04A95323-9DB5-40AB-8E15-34E41EC4AD51}"/>
              </a:ext>
            </a:extLst>
          </p:cNvPr>
          <p:cNvSpPr txBox="1"/>
          <p:nvPr/>
        </p:nvSpPr>
        <p:spPr>
          <a:xfrm>
            <a:off x="3444178" y="2214562"/>
            <a:ext cx="5182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</a:t>
            </a:r>
            <a:r>
              <a:rPr lang="en-US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</a:t>
            </a:r>
          </a:p>
        </p:txBody>
      </p:sp>
      <p:sp>
        <p:nvSpPr>
          <p:cNvPr id="57" name="Textfeld 6">
            <a:extLst>
              <a:ext uri="{FF2B5EF4-FFF2-40B4-BE49-F238E27FC236}">
                <a16:creationId xmlns:a16="http://schemas.microsoft.com/office/drawing/2014/main" id="{B6B163C8-7D31-4C42-9A38-6B5DFC58D944}"/>
              </a:ext>
            </a:extLst>
          </p:cNvPr>
          <p:cNvSpPr txBox="1"/>
          <p:nvPr/>
        </p:nvSpPr>
        <p:spPr>
          <a:xfrm>
            <a:off x="4587272" y="1994116"/>
            <a:ext cx="5241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</a:t>
            </a:r>
            <a:r>
              <a:rPr lang="en-US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4</a:t>
            </a:r>
          </a:p>
        </p:txBody>
      </p:sp>
      <p:sp>
        <p:nvSpPr>
          <p:cNvPr id="60" name="Textfeld 6">
            <a:extLst>
              <a:ext uri="{FF2B5EF4-FFF2-40B4-BE49-F238E27FC236}">
                <a16:creationId xmlns:a16="http://schemas.microsoft.com/office/drawing/2014/main" id="{801F8398-AB70-4BE8-943C-5A9D20CB1D28}"/>
              </a:ext>
            </a:extLst>
          </p:cNvPr>
          <p:cNvSpPr txBox="1"/>
          <p:nvPr/>
        </p:nvSpPr>
        <p:spPr>
          <a:xfrm>
            <a:off x="5481094" y="1806550"/>
            <a:ext cx="5241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</a:t>
            </a:r>
            <a:r>
              <a:rPr lang="en-US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5</a:t>
            </a:r>
          </a:p>
        </p:txBody>
      </p:sp>
      <p:sp>
        <p:nvSpPr>
          <p:cNvPr id="61" name="Textfeld 6">
            <a:extLst>
              <a:ext uri="{FF2B5EF4-FFF2-40B4-BE49-F238E27FC236}">
                <a16:creationId xmlns:a16="http://schemas.microsoft.com/office/drawing/2014/main" id="{4A33D971-5BFD-43DF-9245-2057E2E29F1C}"/>
              </a:ext>
            </a:extLst>
          </p:cNvPr>
          <p:cNvSpPr txBox="1"/>
          <p:nvPr/>
        </p:nvSpPr>
        <p:spPr>
          <a:xfrm>
            <a:off x="6371598" y="3225802"/>
            <a:ext cx="8379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 = s</a:t>
            </a:r>
            <a:r>
              <a:rPr lang="en-US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7</a:t>
            </a:r>
          </a:p>
        </p:txBody>
      </p:sp>
      <p:pic>
        <p:nvPicPr>
          <p:cNvPr id="66" name="Picture 65" descr="A close up of a box&#10;&#10;Description automatically generated">
            <a:extLst>
              <a:ext uri="{FF2B5EF4-FFF2-40B4-BE49-F238E27FC236}">
                <a16:creationId xmlns:a16="http://schemas.microsoft.com/office/drawing/2014/main" id="{041BD1F7-159F-4E8C-B4D0-6F3A6CB7E5A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271761" y="2803524"/>
            <a:ext cx="761702" cy="51772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2AB491A-8547-42D4-B03E-94CFB6E1CF3B}"/>
              </a:ext>
            </a:extLst>
          </p:cNvPr>
          <p:cNvSpPr txBox="1"/>
          <p:nvPr/>
        </p:nvSpPr>
        <p:spPr>
          <a:xfrm flipH="1">
            <a:off x="2041204" y="4185061"/>
            <a:ext cx="1397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table size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B433CAD0-95FE-45FB-A413-47AB1A10A70B}"/>
              </a:ext>
            </a:extLst>
          </p:cNvPr>
          <p:cNvSpPr txBox="1"/>
          <p:nvPr/>
        </p:nvSpPr>
        <p:spPr>
          <a:xfrm flipH="1">
            <a:off x="3478544" y="4185061"/>
            <a:ext cx="1397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header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2AD0E4DF-5424-4F85-8FE6-278A897EE371}"/>
              </a:ext>
            </a:extLst>
          </p:cNvPr>
          <p:cNvSpPr txBox="1"/>
          <p:nvPr/>
        </p:nvSpPr>
        <p:spPr>
          <a:xfrm flipH="1">
            <a:off x="4915884" y="4185061"/>
            <a:ext cx="1397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stretch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823EC84B-F1F6-4758-8C46-CBADB87C1C00}"/>
              </a:ext>
            </a:extLst>
          </p:cNvPr>
          <p:cNvSpPr txBox="1"/>
          <p:nvPr/>
        </p:nvSpPr>
        <p:spPr>
          <a:xfrm flipH="1">
            <a:off x="6353225" y="4185061"/>
            <a:ext cx="1397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labels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41225CF-9062-4851-BB2D-6538530E065F}"/>
              </a:ext>
            </a:extLst>
          </p:cNvPr>
          <p:cNvGrpSpPr/>
          <p:nvPr/>
        </p:nvGrpSpPr>
        <p:grpSpPr>
          <a:xfrm>
            <a:off x="729685" y="4657359"/>
            <a:ext cx="8002905" cy="369332"/>
            <a:chOff x="720159" y="4587634"/>
            <a:chExt cx="8002905" cy="369332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21EFEFA9-4550-4C0B-B878-203D5A101CF9}"/>
                </a:ext>
              </a:extLst>
            </p:cNvPr>
            <p:cNvGrpSpPr/>
            <p:nvPr/>
          </p:nvGrpSpPr>
          <p:grpSpPr>
            <a:xfrm>
              <a:off x="720159" y="4587634"/>
              <a:ext cx="7048757" cy="369332"/>
              <a:chOff x="720159" y="4576554"/>
              <a:chExt cx="7048757" cy="369332"/>
            </a:xfrm>
          </p:grpSpPr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6F8975B0-4F2F-4B13-A6C5-7C28E139116C}"/>
                  </a:ext>
                </a:extLst>
              </p:cNvPr>
              <p:cNvSpPr txBox="1"/>
              <p:nvPr/>
            </p:nvSpPr>
            <p:spPr>
              <a:xfrm flipH="1">
                <a:off x="720159" y="4576554"/>
                <a:ext cx="13973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unweighted</a:t>
                </a:r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195C9A9A-381B-42C5-BFF5-8F51E5D4FADA}"/>
                  </a:ext>
                </a:extLst>
              </p:cNvPr>
              <p:cNvSpPr txBox="1"/>
              <p:nvPr/>
            </p:nvSpPr>
            <p:spPr>
              <a:xfrm flipH="1">
                <a:off x="1934596" y="4576554"/>
                <a:ext cx="13973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(1/</a:t>
                </a:r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)n</a:t>
                </a:r>
                <a:r>
                  <a:rPr lang="en-US" baseline="30000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2/3</a:t>
                </a:r>
                <a:endParaRPr lang="en-US" baseline="30000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5AAB599B-5973-452D-9F19-072DA8BE67BA}"/>
                  </a:ext>
                </a:extLst>
              </p:cNvPr>
              <p:cNvSpPr txBox="1"/>
              <p:nvPr/>
            </p:nvSpPr>
            <p:spPr>
              <a:xfrm flipH="1">
                <a:off x="3500441" y="4576554"/>
                <a:ext cx="13973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1/</a:t>
                </a:r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</a:t>
                </a:r>
                <a:endParaRPr lang="en-US" baseline="30000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BF45475D-30AF-4944-A381-94DFB6A0247A}"/>
                  </a:ext>
                </a:extLst>
              </p:cNvPr>
              <p:cNvSpPr txBox="1"/>
              <p:nvPr/>
            </p:nvSpPr>
            <p:spPr>
              <a:xfrm flipH="1">
                <a:off x="4955471" y="4576554"/>
                <a:ext cx="13973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2 + </a:t>
                </a:r>
                <a:endParaRPr lang="en-US" baseline="30000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4A4FFF44-A2E3-484E-9471-EEC26063BE9C}"/>
                  </a:ext>
                </a:extLst>
              </p:cNvPr>
              <p:cNvSpPr txBox="1"/>
              <p:nvPr/>
            </p:nvSpPr>
            <p:spPr>
              <a:xfrm flipH="1">
                <a:off x="6371598" y="4576554"/>
                <a:ext cx="13973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log n</a:t>
                </a:r>
                <a:endParaRPr lang="en-US" baseline="30000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0C76D00F-4F45-4335-827F-58F38E2D33F7}"/>
                </a:ext>
              </a:extLst>
            </p:cNvPr>
            <p:cNvSpPr txBox="1"/>
            <p:nvPr/>
          </p:nvSpPr>
          <p:spPr>
            <a:xfrm flipH="1">
              <a:off x="7325746" y="4587634"/>
              <a:ext cx="13973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accent2">
                      <a:lumMod val="75000"/>
                    </a:schemeClr>
                  </a:solidFill>
                </a:rPr>
                <a:t>[RT15]</a:t>
              </a:r>
              <a:endParaRPr lang="en-US" baseline="30000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EE2C402F-B491-43A8-9996-BF613AF2FFA7}"/>
              </a:ext>
            </a:extLst>
          </p:cNvPr>
          <p:cNvGrpSpPr/>
          <p:nvPr/>
        </p:nvGrpSpPr>
        <p:grpSpPr>
          <a:xfrm>
            <a:off x="729685" y="5083095"/>
            <a:ext cx="8002905" cy="369332"/>
            <a:chOff x="720159" y="5034598"/>
            <a:chExt cx="8002905" cy="369332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76395C75-400E-4DC3-8ED1-595E5958D9A1}"/>
                </a:ext>
              </a:extLst>
            </p:cNvPr>
            <p:cNvGrpSpPr/>
            <p:nvPr/>
          </p:nvGrpSpPr>
          <p:grpSpPr>
            <a:xfrm>
              <a:off x="720159" y="5034598"/>
              <a:ext cx="7048757" cy="369332"/>
              <a:chOff x="720159" y="5044751"/>
              <a:chExt cx="7048757" cy="369332"/>
            </a:xfrm>
          </p:grpSpPr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8D24B7F7-EE57-4281-8B18-5835DA8909A9}"/>
                  </a:ext>
                </a:extLst>
              </p:cNvPr>
              <p:cNvSpPr txBox="1"/>
              <p:nvPr/>
            </p:nvSpPr>
            <p:spPr>
              <a:xfrm flipH="1">
                <a:off x="720159" y="5044751"/>
                <a:ext cx="13973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weighted</a:t>
                </a:r>
              </a:p>
            </p:txBody>
          </p: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DB5196D8-BA77-4076-81EF-4626B8F85B1B}"/>
                  </a:ext>
                </a:extLst>
              </p:cNvPr>
              <p:cNvSpPr txBox="1"/>
              <p:nvPr/>
            </p:nvSpPr>
            <p:spPr>
              <a:xfrm flipH="1">
                <a:off x="1934596" y="5044751"/>
                <a:ext cx="158576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(1/</a:t>
                </a:r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)n</a:t>
                </a:r>
                <a:r>
                  <a:rPr lang="en-US" baseline="30000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2/3</a:t>
                </a:r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 log D</a:t>
                </a:r>
                <a:endParaRPr lang="en-US" baseline="30000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31EF6245-5916-431D-8D4E-74FE1133F4CA}"/>
                  </a:ext>
                </a:extLst>
              </p:cNvPr>
              <p:cNvSpPr txBox="1"/>
              <p:nvPr/>
            </p:nvSpPr>
            <p:spPr>
              <a:xfrm flipH="1">
                <a:off x="3500441" y="5044751"/>
                <a:ext cx="13973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(1/</a:t>
                </a:r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) log D</a:t>
                </a:r>
                <a:endParaRPr lang="en-US" baseline="30000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B6D61B4D-35BA-4661-9C0B-5718FAB44893}"/>
                  </a:ext>
                </a:extLst>
              </p:cNvPr>
              <p:cNvSpPr txBox="1"/>
              <p:nvPr/>
            </p:nvSpPr>
            <p:spPr>
              <a:xfrm flipH="1">
                <a:off x="4955471" y="5044751"/>
                <a:ext cx="13973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5 + </a:t>
                </a:r>
                <a:endParaRPr lang="en-US" baseline="30000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53342B4C-0E45-4E4C-8AFA-6ACF14678446}"/>
                  </a:ext>
                </a:extLst>
              </p:cNvPr>
              <p:cNvSpPr txBox="1"/>
              <p:nvPr/>
            </p:nvSpPr>
            <p:spPr>
              <a:xfrm flipH="1">
                <a:off x="6371598" y="5044751"/>
                <a:ext cx="13973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log n</a:t>
                </a:r>
                <a:endParaRPr lang="en-US" baseline="30000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54D76890-A268-43D5-A107-3CC9BCCFA970}"/>
                </a:ext>
              </a:extLst>
            </p:cNvPr>
            <p:cNvSpPr txBox="1"/>
            <p:nvPr/>
          </p:nvSpPr>
          <p:spPr>
            <a:xfrm flipH="1">
              <a:off x="7325746" y="5034598"/>
              <a:ext cx="13973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accent2">
                      <a:lumMod val="75000"/>
                    </a:schemeClr>
                  </a:solidFill>
                </a:rPr>
                <a:t>[RT15]</a:t>
              </a:r>
              <a:endParaRPr lang="en-US" baseline="30000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AFF087B-9CA6-4470-92A6-4F7224EF4727}"/>
              </a:ext>
            </a:extLst>
          </p:cNvPr>
          <p:cNvGrpSpPr/>
          <p:nvPr/>
        </p:nvGrpSpPr>
        <p:grpSpPr>
          <a:xfrm>
            <a:off x="729685" y="5508830"/>
            <a:ext cx="8002905" cy="369332"/>
            <a:chOff x="720159" y="5446915"/>
            <a:chExt cx="8002905" cy="369332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B5591786-388E-4712-B85F-7FBAE172CC6A}"/>
                </a:ext>
              </a:extLst>
            </p:cNvPr>
            <p:cNvGrpSpPr/>
            <p:nvPr/>
          </p:nvGrpSpPr>
          <p:grpSpPr>
            <a:xfrm>
              <a:off x="720159" y="5446915"/>
              <a:ext cx="7048757" cy="369332"/>
              <a:chOff x="720159" y="5479747"/>
              <a:chExt cx="7048757" cy="369332"/>
            </a:xfrm>
          </p:grpSpPr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34C1C1E8-D712-4693-8F96-6EE35E6002BD}"/>
                  </a:ext>
                </a:extLst>
              </p:cNvPr>
              <p:cNvSpPr txBox="1"/>
              <p:nvPr/>
            </p:nvSpPr>
            <p:spPr>
              <a:xfrm flipH="1">
                <a:off x="720159" y="5479747"/>
                <a:ext cx="13973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planar</a:t>
                </a:r>
              </a:p>
            </p:txBody>
          </p:sp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55E02813-E0F8-41D4-B8E1-299F20766EF0}"/>
                  </a:ext>
                </a:extLst>
              </p:cNvPr>
              <p:cNvSpPr txBox="1"/>
              <p:nvPr/>
            </p:nvSpPr>
            <p:spPr>
              <a:xfrm flipH="1">
                <a:off x="1934596" y="5479747"/>
                <a:ext cx="158576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(1/</a:t>
                </a:r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)polylog n</a:t>
                </a:r>
                <a:endParaRPr lang="en-US" baseline="30000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A72D7914-FC2A-4672-BE60-AD6392F47010}"/>
                  </a:ext>
                </a:extLst>
              </p:cNvPr>
              <p:cNvSpPr txBox="1"/>
              <p:nvPr/>
            </p:nvSpPr>
            <p:spPr>
              <a:xfrm flipH="1">
                <a:off x="3500441" y="5479747"/>
                <a:ext cx="158576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polylog n</a:t>
                </a:r>
                <a:endParaRPr lang="en-US" baseline="30000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1373E8B3-BB08-460D-AF61-73A47049EC58}"/>
                  </a:ext>
                </a:extLst>
              </p:cNvPr>
              <p:cNvSpPr txBox="1"/>
              <p:nvPr/>
            </p:nvSpPr>
            <p:spPr>
              <a:xfrm flipH="1">
                <a:off x="4955471" y="5479747"/>
                <a:ext cx="158576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1 + </a:t>
                </a:r>
                <a:endParaRPr lang="en-US" baseline="30000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4D050E02-75C2-4836-87AE-B297154C58C9}"/>
                  </a:ext>
                </a:extLst>
              </p:cNvPr>
              <p:cNvSpPr txBox="1"/>
              <p:nvPr/>
            </p:nvSpPr>
            <p:spPr>
              <a:xfrm flipH="1">
                <a:off x="6371598" y="5479747"/>
                <a:ext cx="13973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log</a:t>
                </a:r>
                <a:r>
                  <a:rPr lang="en-US" baseline="30000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2</a:t>
                </a:r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 n</a:t>
                </a:r>
                <a:endParaRPr lang="en-US" baseline="30000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3C23F946-D66C-46E0-9AFA-64050B86F87D}"/>
                </a:ext>
              </a:extLst>
            </p:cNvPr>
            <p:cNvSpPr txBox="1"/>
            <p:nvPr/>
          </p:nvSpPr>
          <p:spPr>
            <a:xfrm flipH="1">
              <a:off x="7325746" y="5446915"/>
              <a:ext cx="13973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accent2">
                      <a:lumMod val="75000"/>
                    </a:schemeClr>
                  </a:solidFill>
                </a:rPr>
                <a:t>[T04]</a:t>
              </a:r>
              <a:endParaRPr lang="en-US" baseline="30000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A37619F-04A2-4A92-8270-F9CB66EC9692}"/>
              </a:ext>
            </a:extLst>
          </p:cNvPr>
          <p:cNvCxnSpPr>
            <a:cxnSpLocks/>
          </p:cNvCxnSpPr>
          <p:nvPr/>
        </p:nvCxnSpPr>
        <p:spPr bwMode="auto">
          <a:xfrm>
            <a:off x="3448048" y="4233863"/>
            <a:ext cx="0" cy="1743075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3944BD4F-8DF3-4F21-AF5D-437E37704B56}"/>
              </a:ext>
            </a:extLst>
          </p:cNvPr>
          <p:cNvCxnSpPr>
            <a:cxnSpLocks/>
          </p:cNvCxnSpPr>
          <p:nvPr/>
        </p:nvCxnSpPr>
        <p:spPr bwMode="auto">
          <a:xfrm>
            <a:off x="4821214" y="4233863"/>
            <a:ext cx="0" cy="1743075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939693FB-F946-417B-9DA0-5984AE2C2D91}"/>
              </a:ext>
            </a:extLst>
          </p:cNvPr>
          <p:cNvCxnSpPr>
            <a:cxnSpLocks/>
          </p:cNvCxnSpPr>
          <p:nvPr/>
        </p:nvCxnSpPr>
        <p:spPr bwMode="auto">
          <a:xfrm>
            <a:off x="6167165" y="4233863"/>
            <a:ext cx="0" cy="1743075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BD096C09-7A6F-477B-B681-E13DAF19C33F}"/>
              </a:ext>
            </a:extLst>
          </p:cNvPr>
          <p:cNvCxnSpPr>
            <a:cxnSpLocks/>
          </p:cNvCxnSpPr>
          <p:nvPr/>
        </p:nvCxnSpPr>
        <p:spPr bwMode="auto">
          <a:xfrm>
            <a:off x="7198964" y="4233863"/>
            <a:ext cx="0" cy="1743075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6CB9E6F8-59AE-4155-8F0A-CE2C1C706689}"/>
              </a:ext>
            </a:extLst>
          </p:cNvPr>
          <p:cNvCxnSpPr>
            <a:cxnSpLocks/>
          </p:cNvCxnSpPr>
          <p:nvPr/>
        </p:nvCxnSpPr>
        <p:spPr bwMode="auto">
          <a:xfrm>
            <a:off x="2009818" y="4233863"/>
            <a:ext cx="0" cy="1743075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DCAF58CF-1422-434E-B490-F405253C66D9}"/>
              </a:ext>
            </a:extLst>
          </p:cNvPr>
          <p:cNvCxnSpPr>
            <a:cxnSpLocks/>
          </p:cNvCxnSpPr>
          <p:nvPr/>
        </p:nvCxnSpPr>
        <p:spPr bwMode="auto">
          <a:xfrm>
            <a:off x="823914" y="4629157"/>
            <a:ext cx="7362825" cy="0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A394A9F5-39A7-4F34-99A5-B600452E012C}"/>
              </a:ext>
            </a:extLst>
          </p:cNvPr>
          <p:cNvCxnSpPr>
            <a:cxnSpLocks/>
          </p:cNvCxnSpPr>
          <p:nvPr/>
        </p:nvCxnSpPr>
        <p:spPr bwMode="auto">
          <a:xfrm>
            <a:off x="819149" y="5054893"/>
            <a:ext cx="7362825" cy="0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BD45469E-69EC-4CC9-BCD1-84BD0A5EF923}"/>
              </a:ext>
            </a:extLst>
          </p:cNvPr>
          <p:cNvCxnSpPr>
            <a:cxnSpLocks/>
          </p:cNvCxnSpPr>
          <p:nvPr/>
        </p:nvCxnSpPr>
        <p:spPr bwMode="auto">
          <a:xfrm>
            <a:off x="847717" y="5480629"/>
            <a:ext cx="7362825" cy="0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86740480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Oval 78">
            <a:extLst>
              <a:ext uri="{FF2B5EF4-FFF2-40B4-BE49-F238E27FC236}">
                <a16:creationId xmlns:a16="http://schemas.microsoft.com/office/drawing/2014/main" id="{AE481C96-76EE-464B-8834-96D5CF191F2A}"/>
              </a:ext>
            </a:extLst>
          </p:cNvPr>
          <p:cNvSpPr/>
          <p:nvPr/>
        </p:nvSpPr>
        <p:spPr bwMode="auto">
          <a:xfrm>
            <a:off x="7033068" y="2377015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4" name="Oval 78">
            <a:extLst>
              <a:ext uri="{FF2B5EF4-FFF2-40B4-BE49-F238E27FC236}">
                <a16:creationId xmlns:a16="http://schemas.microsoft.com/office/drawing/2014/main" id="{AEA8DD50-12AA-4691-84C4-B5691C3B6B93}"/>
              </a:ext>
            </a:extLst>
          </p:cNvPr>
          <p:cNvSpPr/>
          <p:nvPr/>
        </p:nvSpPr>
        <p:spPr bwMode="auto">
          <a:xfrm>
            <a:off x="6537765" y="1281634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7" name="Oval 78">
            <a:extLst>
              <a:ext uri="{FF2B5EF4-FFF2-40B4-BE49-F238E27FC236}">
                <a16:creationId xmlns:a16="http://schemas.microsoft.com/office/drawing/2014/main" id="{70D31880-D56F-47A5-9B7D-B7491D764779}"/>
              </a:ext>
            </a:extLst>
          </p:cNvPr>
          <p:cNvSpPr/>
          <p:nvPr/>
        </p:nvSpPr>
        <p:spPr bwMode="auto">
          <a:xfrm>
            <a:off x="5632884" y="1643592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3" name="Oval 78">
            <a:extLst>
              <a:ext uri="{FF2B5EF4-FFF2-40B4-BE49-F238E27FC236}">
                <a16:creationId xmlns:a16="http://schemas.microsoft.com/office/drawing/2014/main" id="{F3B6143E-AA6B-4B3B-B6A3-C1EDEDB138DF}"/>
              </a:ext>
            </a:extLst>
          </p:cNvPr>
          <p:cNvSpPr/>
          <p:nvPr/>
        </p:nvSpPr>
        <p:spPr bwMode="auto">
          <a:xfrm>
            <a:off x="4980405" y="1157809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1" name="Oval 78">
            <a:extLst>
              <a:ext uri="{FF2B5EF4-FFF2-40B4-BE49-F238E27FC236}">
                <a16:creationId xmlns:a16="http://schemas.microsoft.com/office/drawing/2014/main" id="{C5B1C63C-816E-43F5-9BA0-83265E268CFF}"/>
              </a:ext>
            </a:extLst>
          </p:cNvPr>
          <p:cNvSpPr/>
          <p:nvPr/>
        </p:nvSpPr>
        <p:spPr bwMode="auto">
          <a:xfrm>
            <a:off x="4004057" y="1353077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3" name="Oval 78">
            <a:extLst>
              <a:ext uri="{FF2B5EF4-FFF2-40B4-BE49-F238E27FC236}">
                <a16:creationId xmlns:a16="http://schemas.microsoft.com/office/drawing/2014/main" id="{667B9D1A-A2A2-41FB-878C-03FAE35CA340}"/>
              </a:ext>
            </a:extLst>
          </p:cNvPr>
          <p:cNvSpPr/>
          <p:nvPr/>
        </p:nvSpPr>
        <p:spPr bwMode="auto">
          <a:xfrm>
            <a:off x="1470383" y="1310214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6" name="Oval 78">
            <a:extLst>
              <a:ext uri="{FF2B5EF4-FFF2-40B4-BE49-F238E27FC236}">
                <a16:creationId xmlns:a16="http://schemas.microsoft.com/office/drawing/2014/main" id="{814E0E8E-964F-4DED-8ECD-144F9B1BDB82}"/>
              </a:ext>
            </a:extLst>
          </p:cNvPr>
          <p:cNvSpPr/>
          <p:nvPr/>
        </p:nvSpPr>
        <p:spPr bwMode="auto">
          <a:xfrm>
            <a:off x="441669" y="1181620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0" name="Oval 78">
            <a:extLst>
              <a:ext uri="{FF2B5EF4-FFF2-40B4-BE49-F238E27FC236}">
                <a16:creationId xmlns:a16="http://schemas.microsoft.com/office/drawing/2014/main" id="{C403A26B-34CB-41A4-BB3F-C480A12DC841}"/>
              </a:ext>
            </a:extLst>
          </p:cNvPr>
          <p:cNvSpPr/>
          <p:nvPr/>
        </p:nvSpPr>
        <p:spPr bwMode="auto">
          <a:xfrm>
            <a:off x="779813" y="1981739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7" name="Oval 78">
            <a:extLst>
              <a:ext uri="{FF2B5EF4-FFF2-40B4-BE49-F238E27FC236}">
                <a16:creationId xmlns:a16="http://schemas.microsoft.com/office/drawing/2014/main" id="{8A2A6711-20F3-408A-8440-62AEC9874907}"/>
              </a:ext>
            </a:extLst>
          </p:cNvPr>
          <p:cNvSpPr/>
          <p:nvPr/>
        </p:nvSpPr>
        <p:spPr bwMode="auto">
          <a:xfrm>
            <a:off x="1870438" y="2110330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4" name="Oval 78">
            <a:extLst>
              <a:ext uri="{FF2B5EF4-FFF2-40B4-BE49-F238E27FC236}">
                <a16:creationId xmlns:a16="http://schemas.microsoft.com/office/drawing/2014/main" id="{107AA448-884C-47E8-BACB-84EA20E3D603}"/>
              </a:ext>
            </a:extLst>
          </p:cNvPr>
          <p:cNvSpPr/>
          <p:nvPr/>
        </p:nvSpPr>
        <p:spPr bwMode="auto">
          <a:xfrm>
            <a:off x="2965827" y="1543581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8" name="Oval 78">
            <a:extLst>
              <a:ext uri="{FF2B5EF4-FFF2-40B4-BE49-F238E27FC236}">
                <a16:creationId xmlns:a16="http://schemas.microsoft.com/office/drawing/2014/main" id="{CE3BD9FF-C9F8-4014-BF85-64274B37A4EB}"/>
              </a:ext>
            </a:extLst>
          </p:cNvPr>
          <p:cNvSpPr/>
          <p:nvPr/>
        </p:nvSpPr>
        <p:spPr bwMode="auto">
          <a:xfrm>
            <a:off x="3746881" y="2224625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5" name="Oval 78">
            <a:extLst>
              <a:ext uri="{FF2B5EF4-FFF2-40B4-BE49-F238E27FC236}">
                <a16:creationId xmlns:a16="http://schemas.microsoft.com/office/drawing/2014/main" id="{71D8B314-3C23-4538-8C8E-4B631DCDD5B5}"/>
              </a:ext>
            </a:extLst>
          </p:cNvPr>
          <p:cNvSpPr/>
          <p:nvPr/>
        </p:nvSpPr>
        <p:spPr bwMode="auto">
          <a:xfrm>
            <a:off x="3323019" y="3091407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0" name="Oval 78">
            <a:extLst>
              <a:ext uri="{FF2B5EF4-FFF2-40B4-BE49-F238E27FC236}">
                <a16:creationId xmlns:a16="http://schemas.microsoft.com/office/drawing/2014/main" id="{24521A8C-FE48-4455-B6B1-93113F852B59}"/>
              </a:ext>
            </a:extLst>
          </p:cNvPr>
          <p:cNvSpPr/>
          <p:nvPr/>
        </p:nvSpPr>
        <p:spPr bwMode="auto">
          <a:xfrm>
            <a:off x="5556677" y="2762786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6" name="Oval 78">
            <a:extLst>
              <a:ext uri="{FF2B5EF4-FFF2-40B4-BE49-F238E27FC236}">
                <a16:creationId xmlns:a16="http://schemas.microsoft.com/office/drawing/2014/main" id="{3B607CF2-F556-4E67-9F41-B28705419C01}"/>
              </a:ext>
            </a:extLst>
          </p:cNvPr>
          <p:cNvSpPr/>
          <p:nvPr/>
        </p:nvSpPr>
        <p:spPr bwMode="auto">
          <a:xfrm>
            <a:off x="5099464" y="3334292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9" name="Oval 78">
            <a:extLst>
              <a:ext uri="{FF2B5EF4-FFF2-40B4-BE49-F238E27FC236}">
                <a16:creationId xmlns:a16="http://schemas.microsoft.com/office/drawing/2014/main" id="{2C83635A-399D-4F58-9A78-022D134EF526}"/>
              </a:ext>
            </a:extLst>
          </p:cNvPr>
          <p:cNvSpPr/>
          <p:nvPr/>
        </p:nvSpPr>
        <p:spPr bwMode="auto">
          <a:xfrm>
            <a:off x="4718454" y="2838991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2" name="Oval 78">
            <a:extLst>
              <a:ext uri="{FF2B5EF4-FFF2-40B4-BE49-F238E27FC236}">
                <a16:creationId xmlns:a16="http://schemas.microsoft.com/office/drawing/2014/main" id="{F479EC7A-3B18-416E-BC3C-0F8B255AD409}"/>
              </a:ext>
            </a:extLst>
          </p:cNvPr>
          <p:cNvSpPr/>
          <p:nvPr/>
        </p:nvSpPr>
        <p:spPr bwMode="auto">
          <a:xfrm>
            <a:off x="4185050" y="3143797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2" name="Straight Connector 126">
            <a:extLst>
              <a:ext uri="{FF2B5EF4-FFF2-40B4-BE49-F238E27FC236}">
                <a16:creationId xmlns:a16="http://schemas.microsoft.com/office/drawing/2014/main" id="{3709E3BE-2696-40D9-A5C5-9ECFAC2E555E}"/>
              </a:ext>
            </a:extLst>
          </p:cNvPr>
          <p:cNvCxnSpPr>
            <a:cxnSpLocks/>
            <a:stCxn id="400" idx="6"/>
          </p:cNvCxnSpPr>
          <p:nvPr/>
        </p:nvCxnSpPr>
        <p:spPr bwMode="auto">
          <a:xfrm flipH="1" flipV="1">
            <a:off x="4745014" y="3826696"/>
            <a:ext cx="1095727" cy="184638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Straight Connector 126">
            <a:extLst>
              <a:ext uri="{FF2B5EF4-FFF2-40B4-BE49-F238E27FC236}">
                <a16:creationId xmlns:a16="http://schemas.microsoft.com/office/drawing/2014/main" id="{C3DA61E0-E129-438D-B42A-76860DCC7C26}"/>
              </a:ext>
            </a:extLst>
          </p:cNvPr>
          <p:cNvCxnSpPr>
            <a:cxnSpLocks/>
            <a:stCxn id="402" idx="0"/>
            <a:endCxn id="403" idx="4"/>
          </p:cNvCxnSpPr>
          <p:nvPr/>
        </p:nvCxnSpPr>
        <p:spPr bwMode="auto">
          <a:xfrm flipH="1">
            <a:off x="6202340" y="2227790"/>
            <a:ext cx="77823" cy="130198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126">
            <a:extLst>
              <a:ext uri="{FF2B5EF4-FFF2-40B4-BE49-F238E27FC236}">
                <a16:creationId xmlns:a16="http://schemas.microsoft.com/office/drawing/2014/main" id="{8B4928FE-E96C-4769-A2D4-0C8A63D24C22}"/>
              </a:ext>
            </a:extLst>
          </p:cNvPr>
          <p:cNvCxnSpPr>
            <a:cxnSpLocks/>
            <a:stCxn id="403" idx="7"/>
            <a:endCxn id="400" idx="3"/>
          </p:cNvCxnSpPr>
          <p:nvPr/>
        </p:nvCxnSpPr>
        <p:spPr bwMode="auto">
          <a:xfrm flipH="1">
            <a:off x="5684643" y="3373678"/>
            <a:ext cx="582355" cy="702314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126">
            <a:extLst>
              <a:ext uri="{FF2B5EF4-FFF2-40B4-BE49-F238E27FC236}">
                <a16:creationId xmlns:a16="http://schemas.microsoft.com/office/drawing/2014/main" id="{7A40CF0C-F7A6-411C-AA5F-84B3AFA3AE5E}"/>
              </a:ext>
            </a:extLst>
          </p:cNvPr>
          <p:cNvCxnSpPr>
            <a:cxnSpLocks/>
            <a:stCxn id="400" idx="5"/>
            <a:endCxn id="399" idx="1"/>
          </p:cNvCxnSpPr>
          <p:nvPr/>
        </p:nvCxnSpPr>
        <p:spPr bwMode="auto">
          <a:xfrm flipH="1" flipV="1">
            <a:off x="5305570" y="3452647"/>
            <a:ext cx="508389" cy="623345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126">
            <a:extLst>
              <a:ext uri="{FF2B5EF4-FFF2-40B4-BE49-F238E27FC236}">
                <a16:creationId xmlns:a16="http://schemas.microsoft.com/office/drawing/2014/main" id="{0D594A86-7804-485B-89D7-6B8A44C62924}"/>
              </a:ext>
            </a:extLst>
          </p:cNvPr>
          <p:cNvCxnSpPr>
            <a:cxnSpLocks/>
            <a:stCxn id="403" idx="6"/>
            <a:endCxn id="399" idx="2"/>
          </p:cNvCxnSpPr>
          <p:nvPr/>
        </p:nvCxnSpPr>
        <p:spPr bwMode="auto">
          <a:xfrm flipH="1">
            <a:off x="5278788" y="3438336"/>
            <a:ext cx="1014992" cy="78969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126">
            <a:extLst>
              <a:ext uri="{FF2B5EF4-FFF2-40B4-BE49-F238E27FC236}">
                <a16:creationId xmlns:a16="http://schemas.microsoft.com/office/drawing/2014/main" id="{330432DB-FD6A-4A8D-AAEA-83AFDBD32211}"/>
              </a:ext>
            </a:extLst>
          </p:cNvPr>
          <p:cNvCxnSpPr>
            <a:cxnSpLocks/>
            <a:endCxn id="399" idx="6"/>
          </p:cNvCxnSpPr>
          <p:nvPr/>
        </p:nvCxnSpPr>
        <p:spPr bwMode="auto">
          <a:xfrm flipV="1">
            <a:off x="4745014" y="3517305"/>
            <a:ext cx="716654" cy="309391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126">
            <a:extLst>
              <a:ext uri="{FF2B5EF4-FFF2-40B4-BE49-F238E27FC236}">
                <a16:creationId xmlns:a16="http://schemas.microsoft.com/office/drawing/2014/main" id="{36CA030C-39B1-4104-8627-207C9D1E0B60}"/>
              </a:ext>
            </a:extLst>
          </p:cNvPr>
          <p:cNvCxnSpPr>
            <a:cxnSpLocks/>
            <a:stCxn id="399" idx="5"/>
            <a:endCxn id="396" idx="1"/>
          </p:cNvCxnSpPr>
          <p:nvPr/>
        </p:nvCxnSpPr>
        <p:spPr bwMode="auto">
          <a:xfrm flipH="1" flipV="1">
            <a:off x="4331380" y="2841581"/>
            <a:ext cx="1103506" cy="74038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126">
            <a:extLst>
              <a:ext uri="{FF2B5EF4-FFF2-40B4-BE49-F238E27FC236}">
                <a16:creationId xmlns:a16="http://schemas.microsoft.com/office/drawing/2014/main" id="{9B58FE40-51C5-463F-9B8A-179D595266BC}"/>
              </a:ext>
            </a:extLst>
          </p:cNvPr>
          <p:cNvCxnSpPr>
            <a:cxnSpLocks/>
            <a:endCxn id="396" idx="0"/>
          </p:cNvCxnSpPr>
          <p:nvPr/>
        </p:nvCxnSpPr>
        <p:spPr bwMode="auto">
          <a:xfrm flipH="1" flipV="1">
            <a:off x="4396038" y="2814799"/>
            <a:ext cx="440416" cy="920457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126">
            <a:extLst>
              <a:ext uri="{FF2B5EF4-FFF2-40B4-BE49-F238E27FC236}">
                <a16:creationId xmlns:a16="http://schemas.microsoft.com/office/drawing/2014/main" id="{8BFC733C-1761-4A80-9DBA-5130660C656A}"/>
              </a:ext>
            </a:extLst>
          </p:cNvPr>
          <p:cNvCxnSpPr>
            <a:cxnSpLocks/>
            <a:endCxn id="395" idx="2"/>
          </p:cNvCxnSpPr>
          <p:nvPr/>
        </p:nvCxnSpPr>
        <p:spPr bwMode="auto">
          <a:xfrm flipH="1" flipV="1">
            <a:off x="3886293" y="3768861"/>
            <a:ext cx="858721" cy="57835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126">
            <a:extLst>
              <a:ext uri="{FF2B5EF4-FFF2-40B4-BE49-F238E27FC236}">
                <a16:creationId xmlns:a16="http://schemas.microsoft.com/office/drawing/2014/main" id="{CE1BF61B-8E08-4B34-A904-489CCEBA3701}"/>
              </a:ext>
            </a:extLst>
          </p:cNvPr>
          <p:cNvCxnSpPr>
            <a:cxnSpLocks/>
            <a:stCxn id="395" idx="4"/>
            <a:endCxn id="396" idx="0"/>
          </p:cNvCxnSpPr>
          <p:nvPr/>
        </p:nvCxnSpPr>
        <p:spPr bwMode="auto">
          <a:xfrm flipV="1">
            <a:off x="3977733" y="2814799"/>
            <a:ext cx="418305" cy="104550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Straight Connector 126">
            <a:extLst>
              <a:ext uri="{FF2B5EF4-FFF2-40B4-BE49-F238E27FC236}">
                <a16:creationId xmlns:a16="http://schemas.microsoft.com/office/drawing/2014/main" id="{E29734D2-A744-486E-BF06-E4F2AB173E45}"/>
              </a:ext>
            </a:extLst>
          </p:cNvPr>
          <p:cNvCxnSpPr>
            <a:cxnSpLocks/>
            <a:stCxn id="404" idx="0"/>
            <a:endCxn id="405" idx="5"/>
          </p:cNvCxnSpPr>
          <p:nvPr/>
        </p:nvCxnSpPr>
        <p:spPr bwMode="auto">
          <a:xfrm>
            <a:off x="7183095" y="1865899"/>
            <a:ext cx="563400" cy="1251688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5" name="Straight Connector 126">
            <a:extLst>
              <a:ext uri="{FF2B5EF4-FFF2-40B4-BE49-F238E27FC236}">
                <a16:creationId xmlns:a16="http://schemas.microsoft.com/office/drawing/2014/main" id="{418A2C91-9D6B-4185-98EA-A1A1BDD4BA09}"/>
              </a:ext>
            </a:extLst>
          </p:cNvPr>
          <p:cNvCxnSpPr>
            <a:cxnSpLocks/>
            <a:stCxn id="404" idx="7"/>
            <a:endCxn id="402" idx="3"/>
          </p:cNvCxnSpPr>
          <p:nvPr/>
        </p:nvCxnSpPr>
        <p:spPr bwMode="auto">
          <a:xfrm flipH="1">
            <a:off x="6215505" y="1892681"/>
            <a:ext cx="1032248" cy="491207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" name="Straight Connector 126">
            <a:extLst>
              <a:ext uri="{FF2B5EF4-FFF2-40B4-BE49-F238E27FC236}">
                <a16:creationId xmlns:a16="http://schemas.microsoft.com/office/drawing/2014/main" id="{0E45817B-08B1-4102-9734-85EFB12578A7}"/>
              </a:ext>
            </a:extLst>
          </p:cNvPr>
          <p:cNvCxnSpPr>
            <a:cxnSpLocks/>
            <a:stCxn id="402" idx="5"/>
            <a:endCxn id="401" idx="1"/>
          </p:cNvCxnSpPr>
          <p:nvPr/>
        </p:nvCxnSpPr>
        <p:spPr bwMode="auto">
          <a:xfrm flipH="1" flipV="1">
            <a:off x="5565060" y="1774816"/>
            <a:ext cx="779761" cy="60907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Connector 126">
            <a:extLst>
              <a:ext uri="{FF2B5EF4-FFF2-40B4-BE49-F238E27FC236}">
                <a16:creationId xmlns:a16="http://schemas.microsoft.com/office/drawing/2014/main" id="{4D692233-35D1-4ECF-B139-23DE7BE99731}"/>
              </a:ext>
            </a:extLst>
          </p:cNvPr>
          <p:cNvCxnSpPr>
            <a:cxnSpLocks/>
            <a:stCxn id="397" idx="2"/>
            <a:endCxn id="401" idx="6"/>
          </p:cNvCxnSpPr>
          <p:nvPr/>
        </p:nvCxnSpPr>
        <p:spPr bwMode="auto">
          <a:xfrm flipV="1">
            <a:off x="4562909" y="1839474"/>
            <a:ext cx="1158249" cy="195508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126">
            <a:extLst>
              <a:ext uri="{FF2B5EF4-FFF2-40B4-BE49-F238E27FC236}">
                <a16:creationId xmlns:a16="http://schemas.microsoft.com/office/drawing/2014/main" id="{830835A9-F44F-49DF-8B00-D6204791F50B}"/>
              </a:ext>
            </a:extLst>
          </p:cNvPr>
          <p:cNvCxnSpPr>
            <a:cxnSpLocks/>
            <a:stCxn id="397" idx="0"/>
            <a:endCxn id="396" idx="4"/>
          </p:cNvCxnSpPr>
          <p:nvPr/>
        </p:nvCxnSpPr>
        <p:spPr bwMode="auto">
          <a:xfrm flipH="1">
            <a:off x="4396038" y="1943542"/>
            <a:ext cx="258311" cy="1054137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126">
            <a:extLst>
              <a:ext uri="{FF2B5EF4-FFF2-40B4-BE49-F238E27FC236}">
                <a16:creationId xmlns:a16="http://schemas.microsoft.com/office/drawing/2014/main" id="{0FCE87DE-610A-47AA-8F87-5EED867E6781}"/>
              </a:ext>
            </a:extLst>
          </p:cNvPr>
          <p:cNvCxnSpPr>
            <a:cxnSpLocks/>
            <a:stCxn id="397" idx="6"/>
            <a:endCxn id="394" idx="6"/>
          </p:cNvCxnSpPr>
          <p:nvPr/>
        </p:nvCxnSpPr>
        <p:spPr bwMode="auto">
          <a:xfrm flipH="1">
            <a:off x="3703242" y="2034982"/>
            <a:ext cx="1042547" cy="184169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126">
            <a:extLst>
              <a:ext uri="{FF2B5EF4-FFF2-40B4-BE49-F238E27FC236}">
                <a16:creationId xmlns:a16="http://schemas.microsoft.com/office/drawing/2014/main" id="{EEEA0AAE-2CDE-4569-9418-AD7802C8D58E}"/>
              </a:ext>
            </a:extLst>
          </p:cNvPr>
          <p:cNvCxnSpPr>
            <a:cxnSpLocks/>
            <a:stCxn id="394" idx="1"/>
            <a:endCxn id="396" idx="5"/>
          </p:cNvCxnSpPr>
          <p:nvPr/>
        </p:nvCxnSpPr>
        <p:spPr bwMode="auto">
          <a:xfrm>
            <a:off x="3547144" y="2154493"/>
            <a:ext cx="913552" cy="816404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126">
            <a:extLst>
              <a:ext uri="{FF2B5EF4-FFF2-40B4-BE49-F238E27FC236}">
                <a16:creationId xmlns:a16="http://schemas.microsoft.com/office/drawing/2014/main" id="{58445219-5DC2-4DBE-8967-23D3F814A8D5}"/>
              </a:ext>
            </a:extLst>
          </p:cNvPr>
          <p:cNvCxnSpPr>
            <a:cxnSpLocks/>
          </p:cNvCxnSpPr>
          <p:nvPr/>
        </p:nvCxnSpPr>
        <p:spPr bwMode="auto">
          <a:xfrm flipH="1">
            <a:off x="2453294" y="2154493"/>
            <a:ext cx="1224376" cy="70098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126">
            <a:extLst>
              <a:ext uri="{FF2B5EF4-FFF2-40B4-BE49-F238E27FC236}">
                <a16:creationId xmlns:a16="http://schemas.microsoft.com/office/drawing/2014/main" id="{7D5751E4-7A93-4DE0-AFA8-FCD755FDD090}"/>
              </a:ext>
            </a:extLst>
          </p:cNvPr>
          <p:cNvCxnSpPr>
            <a:cxnSpLocks/>
            <a:stCxn id="393" idx="5"/>
            <a:endCxn id="392" idx="1"/>
          </p:cNvCxnSpPr>
          <p:nvPr/>
        </p:nvCxnSpPr>
        <p:spPr bwMode="auto">
          <a:xfrm flipH="1" flipV="1">
            <a:off x="2052819" y="1930744"/>
            <a:ext cx="528581" cy="924735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126">
            <a:extLst>
              <a:ext uri="{FF2B5EF4-FFF2-40B4-BE49-F238E27FC236}">
                <a16:creationId xmlns:a16="http://schemas.microsoft.com/office/drawing/2014/main" id="{99A3739F-695C-4B1A-A74B-7290AFB16FDF}"/>
              </a:ext>
            </a:extLst>
          </p:cNvPr>
          <p:cNvCxnSpPr>
            <a:cxnSpLocks/>
            <a:stCxn id="391" idx="3"/>
            <a:endCxn id="392" idx="7"/>
          </p:cNvCxnSpPr>
          <p:nvPr/>
        </p:nvCxnSpPr>
        <p:spPr bwMode="auto">
          <a:xfrm flipV="1">
            <a:off x="1363539" y="1930744"/>
            <a:ext cx="818596" cy="797215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126">
            <a:extLst>
              <a:ext uri="{FF2B5EF4-FFF2-40B4-BE49-F238E27FC236}">
                <a16:creationId xmlns:a16="http://schemas.microsoft.com/office/drawing/2014/main" id="{7E8751D0-CB11-412B-9814-B1F5611D14A3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1337967" y="2663301"/>
            <a:ext cx="1271425" cy="12752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126">
            <a:extLst>
              <a:ext uri="{FF2B5EF4-FFF2-40B4-BE49-F238E27FC236}">
                <a16:creationId xmlns:a16="http://schemas.microsoft.com/office/drawing/2014/main" id="{BE272203-EED9-48E6-9400-2A1E621B2003}"/>
              </a:ext>
            </a:extLst>
          </p:cNvPr>
          <p:cNvCxnSpPr>
            <a:cxnSpLocks/>
            <a:stCxn id="391" idx="5"/>
            <a:endCxn id="390" idx="1"/>
          </p:cNvCxnSpPr>
          <p:nvPr/>
        </p:nvCxnSpPr>
        <p:spPr bwMode="auto">
          <a:xfrm flipH="1" flipV="1">
            <a:off x="1025430" y="1794658"/>
            <a:ext cx="467425" cy="933301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126">
            <a:extLst>
              <a:ext uri="{FF2B5EF4-FFF2-40B4-BE49-F238E27FC236}">
                <a16:creationId xmlns:a16="http://schemas.microsoft.com/office/drawing/2014/main" id="{198AF32A-DAF0-4B59-914F-29A0D1924A97}"/>
              </a:ext>
            </a:extLst>
          </p:cNvPr>
          <p:cNvCxnSpPr>
            <a:cxnSpLocks/>
            <a:stCxn id="392" idx="6"/>
            <a:endCxn id="390" idx="2"/>
          </p:cNvCxnSpPr>
          <p:nvPr/>
        </p:nvCxnSpPr>
        <p:spPr bwMode="auto">
          <a:xfrm flipH="1" flipV="1">
            <a:off x="998648" y="1859316"/>
            <a:ext cx="1210269" cy="13608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2" name="Oval 78">
            <a:extLst>
              <a:ext uri="{FF2B5EF4-FFF2-40B4-BE49-F238E27FC236}">
                <a16:creationId xmlns:a16="http://schemas.microsoft.com/office/drawing/2014/main" id="{10EF8691-6801-4058-9119-96839DDB57C8}"/>
              </a:ext>
            </a:extLst>
          </p:cNvPr>
          <p:cNvSpPr/>
          <p:nvPr/>
        </p:nvSpPr>
        <p:spPr bwMode="auto">
          <a:xfrm>
            <a:off x="2026037" y="1903962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3" name="Oval 78">
            <a:extLst>
              <a:ext uri="{FF2B5EF4-FFF2-40B4-BE49-F238E27FC236}">
                <a16:creationId xmlns:a16="http://schemas.microsoft.com/office/drawing/2014/main" id="{D34A534B-41C7-46FC-94A3-BF5E2B5B8FBE}"/>
              </a:ext>
            </a:extLst>
          </p:cNvPr>
          <p:cNvSpPr/>
          <p:nvPr/>
        </p:nvSpPr>
        <p:spPr bwMode="auto">
          <a:xfrm>
            <a:off x="2425302" y="2699381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4" name="Oval 78">
            <a:extLst>
              <a:ext uri="{FF2B5EF4-FFF2-40B4-BE49-F238E27FC236}">
                <a16:creationId xmlns:a16="http://schemas.microsoft.com/office/drawing/2014/main" id="{EE929940-B4B5-4E25-ADCF-BD95AE6E0D3B}"/>
              </a:ext>
            </a:extLst>
          </p:cNvPr>
          <p:cNvSpPr/>
          <p:nvPr/>
        </p:nvSpPr>
        <p:spPr bwMode="auto">
          <a:xfrm>
            <a:off x="3520362" y="2127711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5" name="Oval 78">
            <a:extLst>
              <a:ext uri="{FF2B5EF4-FFF2-40B4-BE49-F238E27FC236}">
                <a16:creationId xmlns:a16="http://schemas.microsoft.com/office/drawing/2014/main" id="{1D356655-1F71-45B7-9880-8A35563E1A03}"/>
              </a:ext>
            </a:extLst>
          </p:cNvPr>
          <p:cNvSpPr/>
          <p:nvPr/>
        </p:nvSpPr>
        <p:spPr bwMode="auto">
          <a:xfrm>
            <a:off x="3886293" y="3677421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6" name="Oval 78">
            <a:extLst>
              <a:ext uri="{FF2B5EF4-FFF2-40B4-BE49-F238E27FC236}">
                <a16:creationId xmlns:a16="http://schemas.microsoft.com/office/drawing/2014/main" id="{F5157523-B4BA-46CE-93E6-6E56BC6E5A40}"/>
              </a:ext>
            </a:extLst>
          </p:cNvPr>
          <p:cNvSpPr/>
          <p:nvPr/>
        </p:nvSpPr>
        <p:spPr bwMode="auto">
          <a:xfrm>
            <a:off x="4304598" y="2814799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7" name="Oval 78">
            <a:extLst>
              <a:ext uri="{FF2B5EF4-FFF2-40B4-BE49-F238E27FC236}">
                <a16:creationId xmlns:a16="http://schemas.microsoft.com/office/drawing/2014/main" id="{A811BC00-8682-4097-8E1A-A1D54611945F}"/>
              </a:ext>
            </a:extLst>
          </p:cNvPr>
          <p:cNvSpPr/>
          <p:nvPr/>
        </p:nvSpPr>
        <p:spPr bwMode="auto">
          <a:xfrm>
            <a:off x="4562909" y="1943542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1" name="Oval 78">
            <a:extLst>
              <a:ext uri="{FF2B5EF4-FFF2-40B4-BE49-F238E27FC236}">
                <a16:creationId xmlns:a16="http://schemas.microsoft.com/office/drawing/2014/main" id="{197551D7-191A-4354-9416-7A13E2F6B948}"/>
              </a:ext>
            </a:extLst>
          </p:cNvPr>
          <p:cNvSpPr/>
          <p:nvPr/>
        </p:nvSpPr>
        <p:spPr bwMode="auto">
          <a:xfrm>
            <a:off x="5538278" y="1748034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2" name="Oval 78">
            <a:extLst>
              <a:ext uri="{FF2B5EF4-FFF2-40B4-BE49-F238E27FC236}">
                <a16:creationId xmlns:a16="http://schemas.microsoft.com/office/drawing/2014/main" id="{C017562E-89A1-4965-994C-F28AF8240ED9}"/>
              </a:ext>
            </a:extLst>
          </p:cNvPr>
          <p:cNvSpPr/>
          <p:nvPr/>
        </p:nvSpPr>
        <p:spPr bwMode="auto">
          <a:xfrm>
            <a:off x="6188723" y="2227790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4" name="Oval 78">
            <a:extLst>
              <a:ext uri="{FF2B5EF4-FFF2-40B4-BE49-F238E27FC236}">
                <a16:creationId xmlns:a16="http://schemas.microsoft.com/office/drawing/2014/main" id="{86B610F5-50F1-44E5-B731-9ECCE020F040}"/>
              </a:ext>
            </a:extLst>
          </p:cNvPr>
          <p:cNvSpPr/>
          <p:nvPr/>
        </p:nvSpPr>
        <p:spPr bwMode="auto">
          <a:xfrm>
            <a:off x="7091655" y="1865899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5" name="Oval 78">
            <a:extLst>
              <a:ext uri="{FF2B5EF4-FFF2-40B4-BE49-F238E27FC236}">
                <a16:creationId xmlns:a16="http://schemas.microsoft.com/office/drawing/2014/main" id="{EC12A438-E49B-4D52-83AF-904D6594BC04}"/>
              </a:ext>
            </a:extLst>
          </p:cNvPr>
          <p:cNvSpPr/>
          <p:nvPr/>
        </p:nvSpPr>
        <p:spPr bwMode="auto">
          <a:xfrm>
            <a:off x="7590397" y="2961489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9" name="Oval 78">
            <a:extLst>
              <a:ext uri="{FF2B5EF4-FFF2-40B4-BE49-F238E27FC236}">
                <a16:creationId xmlns:a16="http://schemas.microsoft.com/office/drawing/2014/main" id="{01B1CF44-9FA2-4AF0-BA35-E81EC9182D1C}"/>
              </a:ext>
            </a:extLst>
          </p:cNvPr>
          <p:cNvSpPr/>
          <p:nvPr/>
        </p:nvSpPr>
        <p:spPr bwMode="auto">
          <a:xfrm>
            <a:off x="5278788" y="3425865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3" name="Oval 78">
            <a:extLst>
              <a:ext uri="{FF2B5EF4-FFF2-40B4-BE49-F238E27FC236}">
                <a16:creationId xmlns:a16="http://schemas.microsoft.com/office/drawing/2014/main" id="{8970C565-70C0-4973-8B57-7343CE17D6C5}"/>
              </a:ext>
            </a:extLst>
          </p:cNvPr>
          <p:cNvSpPr/>
          <p:nvPr/>
        </p:nvSpPr>
        <p:spPr bwMode="auto">
          <a:xfrm>
            <a:off x="6110900" y="3346896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0" name="Oval 78">
            <a:extLst>
              <a:ext uri="{FF2B5EF4-FFF2-40B4-BE49-F238E27FC236}">
                <a16:creationId xmlns:a16="http://schemas.microsoft.com/office/drawing/2014/main" id="{8A2D6560-73A5-4F5E-8BCC-08D759A75F58}"/>
              </a:ext>
            </a:extLst>
          </p:cNvPr>
          <p:cNvSpPr/>
          <p:nvPr/>
        </p:nvSpPr>
        <p:spPr bwMode="auto">
          <a:xfrm>
            <a:off x="5657861" y="3919894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Unit Disk Graphs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250824" y="6629400"/>
            <a:ext cx="6093531" cy="228600"/>
          </a:xfrm>
        </p:spPr>
        <p:txBody>
          <a:bodyPr/>
          <a:lstStyle/>
          <a:p>
            <a:r>
              <a:rPr lang="de-DE" dirty="0"/>
              <a:t>W. Mulzer and M. Willert – </a:t>
            </a:r>
            <a:r>
              <a:rPr lang="de-DE" dirty="0" err="1"/>
              <a:t>Headerless</a:t>
            </a:r>
            <a:r>
              <a:rPr lang="de-DE" dirty="0"/>
              <a:t> Routing in Unit Disk Graphs </a:t>
            </a:r>
          </a:p>
        </p:txBody>
      </p:sp>
      <p:sp>
        <p:nvSpPr>
          <p:cNvPr id="390" name="Oval 78">
            <a:extLst>
              <a:ext uri="{FF2B5EF4-FFF2-40B4-BE49-F238E27FC236}">
                <a16:creationId xmlns:a16="http://schemas.microsoft.com/office/drawing/2014/main" id="{80E245EC-0B61-4CBB-9FE9-4256547A259B}"/>
              </a:ext>
            </a:extLst>
          </p:cNvPr>
          <p:cNvSpPr/>
          <p:nvPr/>
        </p:nvSpPr>
        <p:spPr bwMode="auto">
          <a:xfrm>
            <a:off x="998648" y="1767876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1" name="Oval 78">
            <a:extLst>
              <a:ext uri="{FF2B5EF4-FFF2-40B4-BE49-F238E27FC236}">
                <a16:creationId xmlns:a16="http://schemas.microsoft.com/office/drawing/2014/main" id="{08836C31-DDBC-4FD5-BD08-6094BB86D624}"/>
              </a:ext>
            </a:extLst>
          </p:cNvPr>
          <p:cNvSpPr/>
          <p:nvPr/>
        </p:nvSpPr>
        <p:spPr bwMode="auto">
          <a:xfrm>
            <a:off x="1336757" y="2571861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3" name="Oval 78">
            <a:extLst>
              <a:ext uri="{FF2B5EF4-FFF2-40B4-BE49-F238E27FC236}">
                <a16:creationId xmlns:a16="http://schemas.microsoft.com/office/drawing/2014/main" id="{3DE1D6DA-310D-4187-93DA-2FA90D52AD7E}"/>
              </a:ext>
            </a:extLst>
          </p:cNvPr>
          <p:cNvSpPr/>
          <p:nvPr/>
        </p:nvSpPr>
        <p:spPr bwMode="auto">
          <a:xfrm>
            <a:off x="4743830" y="3726154"/>
            <a:ext cx="179435" cy="187006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8" name="Textfeld 6">
            <a:extLst>
              <a:ext uri="{FF2B5EF4-FFF2-40B4-BE49-F238E27FC236}">
                <a16:creationId xmlns:a16="http://schemas.microsoft.com/office/drawing/2014/main" id="{546611E6-6831-4CA7-BBA9-735ECCFB389E}"/>
              </a:ext>
            </a:extLst>
          </p:cNvPr>
          <p:cNvSpPr txBox="1"/>
          <p:nvPr/>
        </p:nvSpPr>
        <p:spPr>
          <a:xfrm>
            <a:off x="1135081" y="2642183"/>
            <a:ext cx="3426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</a:t>
            </a:r>
          </a:p>
        </p:txBody>
      </p:sp>
      <p:sp>
        <p:nvSpPr>
          <p:cNvPr id="179" name="Textfeld 6">
            <a:extLst>
              <a:ext uri="{FF2B5EF4-FFF2-40B4-BE49-F238E27FC236}">
                <a16:creationId xmlns:a16="http://schemas.microsoft.com/office/drawing/2014/main" id="{820BD149-556C-428A-99ED-D5B1D270CE76}"/>
              </a:ext>
            </a:extLst>
          </p:cNvPr>
          <p:cNvSpPr txBox="1"/>
          <p:nvPr/>
        </p:nvSpPr>
        <p:spPr>
          <a:xfrm>
            <a:off x="2483647" y="2768003"/>
            <a:ext cx="3426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q</a:t>
            </a:r>
          </a:p>
        </p:txBody>
      </p:sp>
      <p:sp>
        <p:nvSpPr>
          <p:cNvPr id="180" name="Textfeld 6">
            <a:extLst>
              <a:ext uri="{FF2B5EF4-FFF2-40B4-BE49-F238E27FC236}">
                <a16:creationId xmlns:a16="http://schemas.microsoft.com/office/drawing/2014/main" id="{C97BFD56-F836-447B-997A-2D915F30FE14}"/>
              </a:ext>
            </a:extLst>
          </p:cNvPr>
          <p:cNvSpPr txBox="1"/>
          <p:nvPr/>
        </p:nvSpPr>
        <p:spPr>
          <a:xfrm>
            <a:off x="602465" y="3525591"/>
            <a:ext cx="22003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pq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sym typeface="Symbol" panose="05050102010706020507" pitchFamily="18" charset="2"/>
              </a:rPr>
              <a:t> E  |</a:t>
            </a:r>
            <a:r>
              <a:rPr lang="en-US" sz="2000" dirty="0" err="1">
                <a:solidFill>
                  <a:schemeClr val="tx2">
                    <a:lumMod val="60000"/>
                    <a:lumOff val="40000"/>
                  </a:schemeClr>
                </a:solidFill>
                <a:sym typeface="Symbol" panose="05050102010706020507" pitchFamily="18" charset="2"/>
              </a:rPr>
              <a:t>pq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sym typeface="Symbol" panose="05050102010706020507" pitchFamily="18" charset="2"/>
              </a:rPr>
              <a:t>| 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120761050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" grpId="0" animBg="1"/>
      <p:bldP spid="134" grpId="0" animBg="1"/>
      <p:bldP spid="137" grpId="0" animBg="1"/>
      <p:bldP spid="143" grpId="0" animBg="1"/>
      <p:bldP spid="161" grpId="0" animBg="1"/>
      <p:bldP spid="173" grpId="0" animBg="1"/>
      <p:bldP spid="176" grpId="0" animBg="1"/>
      <p:bldP spid="170" grpId="0" animBg="1"/>
      <p:bldP spid="167" grpId="0" animBg="1"/>
      <p:bldP spid="164" grpId="0" animBg="1"/>
      <p:bldP spid="158" grpId="0" animBg="1"/>
      <p:bldP spid="155" grpId="0" animBg="1"/>
      <p:bldP spid="140" grpId="0" animBg="1"/>
      <p:bldP spid="146" grpId="0" animBg="1"/>
      <p:bldP spid="149" grpId="0" animBg="1"/>
      <p:bldP spid="152" grpId="0" animBg="1"/>
      <p:bldP spid="178" grpId="0"/>
      <p:bldP spid="179" grpId="0"/>
      <p:bldP spid="18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Oval 78">
            <a:extLst>
              <a:ext uri="{FF2B5EF4-FFF2-40B4-BE49-F238E27FC236}">
                <a16:creationId xmlns:a16="http://schemas.microsoft.com/office/drawing/2014/main" id="{AE481C96-76EE-464B-8834-96D5CF191F2A}"/>
              </a:ext>
            </a:extLst>
          </p:cNvPr>
          <p:cNvSpPr/>
          <p:nvPr/>
        </p:nvSpPr>
        <p:spPr bwMode="auto">
          <a:xfrm>
            <a:off x="7033068" y="2377015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4" name="Oval 78">
            <a:extLst>
              <a:ext uri="{FF2B5EF4-FFF2-40B4-BE49-F238E27FC236}">
                <a16:creationId xmlns:a16="http://schemas.microsoft.com/office/drawing/2014/main" id="{AEA8DD50-12AA-4691-84C4-B5691C3B6B93}"/>
              </a:ext>
            </a:extLst>
          </p:cNvPr>
          <p:cNvSpPr/>
          <p:nvPr/>
        </p:nvSpPr>
        <p:spPr bwMode="auto">
          <a:xfrm>
            <a:off x="6537765" y="1281634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7" name="Oval 78">
            <a:extLst>
              <a:ext uri="{FF2B5EF4-FFF2-40B4-BE49-F238E27FC236}">
                <a16:creationId xmlns:a16="http://schemas.microsoft.com/office/drawing/2014/main" id="{70D31880-D56F-47A5-9B7D-B7491D764779}"/>
              </a:ext>
            </a:extLst>
          </p:cNvPr>
          <p:cNvSpPr/>
          <p:nvPr/>
        </p:nvSpPr>
        <p:spPr bwMode="auto">
          <a:xfrm>
            <a:off x="5632884" y="1643592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3" name="Oval 78">
            <a:extLst>
              <a:ext uri="{FF2B5EF4-FFF2-40B4-BE49-F238E27FC236}">
                <a16:creationId xmlns:a16="http://schemas.microsoft.com/office/drawing/2014/main" id="{F3B6143E-AA6B-4B3B-B6A3-C1EDEDB138DF}"/>
              </a:ext>
            </a:extLst>
          </p:cNvPr>
          <p:cNvSpPr/>
          <p:nvPr/>
        </p:nvSpPr>
        <p:spPr bwMode="auto">
          <a:xfrm>
            <a:off x="4980405" y="1157809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1" name="Oval 78">
            <a:extLst>
              <a:ext uri="{FF2B5EF4-FFF2-40B4-BE49-F238E27FC236}">
                <a16:creationId xmlns:a16="http://schemas.microsoft.com/office/drawing/2014/main" id="{C5B1C63C-816E-43F5-9BA0-83265E268CFF}"/>
              </a:ext>
            </a:extLst>
          </p:cNvPr>
          <p:cNvSpPr/>
          <p:nvPr/>
        </p:nvSpPr>
        <p:spPr bwMode="auto">
          <a:xfrm>
            <a:off x="4004057" y="1353077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3" name="Oval 78">
            <a:extLst>
              <a:ext uri="{FF2B5EF4-FFF2-40B4-BE49-F238E27FC236}">
                <a16:creationId xmlns:a16="http://schemas.microsoft.com/office/drawing/2014/main" id="{667B9D1A-A2A2-41FB-878C-03FAE35CA340}"/>
              </a:ext>
            </a:extLst>
          </p:cNvPr>
          <p:cNvSpPr/>
          <p:nvPr/>
        </p:nvSpPr>
        <p:spPr bwMode="auto">
          <a:xfrm>
            <a:off x="1470383" y="1310214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6" name="Oval 78">
            <a:extLst>
              <a:ext uri="{FF2B5EF4-FFF2-40B4-BE49-F238E27FC236}">
                <a16:creationId xmlns:a16="http://schemas.microsoft.com/office/drawing/2014/main" id="{814E0E8E-964F-4DED-8ECD-144F9B1BDB82}"/>
              </a:ext>
            </a:extLst>
          </p:cNvPr>
          <p:cNvSpPr/>
          <p:nvPr/>
        </p:nvSpPr>
        <p:spPr bwMode="auto">
          <a:xfrm>
            <a:off x="441669" y="1181620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0" name="Oval 78">
            <a:extLst>
              <a:ext uri="{FF2B5EF4-FFF2-40B4-BE49-F238E27FC236}">
                <a16:creationId xmlns:a16="http://schemas.microsoft.com/office/drawing/2014/main" id="{C403A26B-34CB-41A4-BB3F-C480A12DC841}"/>
              </a:ext>
            </a:extLst>
          </p:cNvPr>
          <p:cNvSpPr/>
          <p:nvPr/>
        </p:nvSpPr>
        <p:spPr bwMode="auto">
          <a:xfrm>
            <a:off x="779813" y="1981739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7" name="Oval 78">
            <a:extLst>
              <a:ext uri="{FF2B5EF4-FFF2-40B4-BE49-F238E27FC236}">
                <a16:creationId xmlns:a16="http://schemas.microsoft.com/office/drawing/2014/main" id="{8A2A6711-20F3-408A-8440-62AEC9874907}"/>
              </a:ext>
            </a:extLst>
          </p:cNvPr>
          <p:cNvSpPr/>
          <p:nvPr/>
        </p:nvSpPr>
        <p:spPr bwMode="auto">
          <a:xfrm>
            <a:off x="1870438" y="2110330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4" name="Oval 78">
            <a:extLst>
              <a:ext uri="{FF2B5EF4-FFF2-40B4-BE49-F238E27FC236}">
                <a16:creationId xmlns:a16="http://schemas.microsoft.com/office/drawing/2014/main" id="{107AA448-884C-47E8-BACB-84EA20E3D603}"/>
              </a:ext>
            </a:extLst>
          </p:cNvPr>
          <p:cNvSpPr/>
          <p:nvPr/>
        </p:nvSpPr>
        <p:spPr bwMode="auto">
          <a:xfrm>
            <a:off x="2965827" y="1543581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8" name="Oval 78">
            <a:extLst>
              <a:ext uri="{FF2B5EF4-FFF2-40B4-BE49-F238E27FC236}">
                <a16:creationId xmlns:a16="http://schemas.microsoft.com/office/drawing/2014/main" id="{CE3BD9FF-C9F8-4014-BF85-64274B37A4EB}"/>
              </a:ext>
            </a:extLst>
          </p:cNvPr>
          <p:cNvSpPr/>
          <p:nvPr/>
        </p:nvSpPr>
        <p:spPr bwMode="auto">
          <a:xfrm>
            <a:off x="3746881" y="2224625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5" name="Oval 78">
            <a:extLst>
              <a:ext uri="{FF2B5EF4-FFF2-40B4-BE49-F238E27FC236}">
                <a16:creationId xmlns:a16="http://schemas.microsoft.com/office/drawing/2014/main" id="{71D8B314-3C23-4538-8C8E-4B631DCDD5B5}"/>
              </a:ext>
            </a:extLst>
          </p:cNvPr>
          <p:cNvSpPr/>
          <p:nvPr/>
        </p:nvSpPr>
        <p:spPr bwMode="auto">
          <a:xfrm>
            <a:off x="3323019" y="3091407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0" name="Oval 78">
            <a:extLst>
              <a:ext uri="{FF2B5EF4-FFF2-40B4-BE49-F238E27FC236}">
                <a16:creationId xmlns:a16="http://schemas.microsoft.com/office/drawing/2014/main" id="{24521A8C-FE48-4455-B6B1-93113F852B59}"/>
              </a:ext>
            </a:extLst>
          </p:cNvPr>
          <p:cNvSpPr/>
          <p:nvPr/>
        </p:nvSpPr>
        <p:spPr bwMode="auto">
          <a:xfrm>
            <a:off x="5556677" y="2762786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6" name="Oval 78">
            <a:extLst>
              <a:ext uri="{FF2B5EF4-FFF2-40B4-BE49-F238E27FC236}">
                <a16:creationId xmlns:a16="http://schemas.microsoft.com/office/drawing/2014/main" id="{3B607CF2-F556-4E67-9F41-B28705419C01}"/>
              </a:ext>
            </a:extLst>
          </p:cNvPr>
          <p:cNvSpPr/>
          <p:nvPr/>
        </p:nvSpPr>
        <p:spPr bwMode="auto">
          <a:xfrm>
            <a:off x="5099464" y="3334292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9" name="Oval 78">
            <a:extLst>
              <a:ext uri="{FF2B5EF4-FFF2-40B4-BE49-F238E27FC236}">
                <a16:creationId xmlns:a16="http://schemas.microsoft.com/office/drawing/2014/main" id="{2C83635A-399D-4F58-9A78-022D134EF526}"/>
              </a:ext>
            </a:extLst>
          </p:cNvPr>
          <p:cNvSpPr/>
          <p:nvPr/>
        </p:nvSpPr>
        <p:spPr bwMode="auto">
          <a:xfrm>
            <a:off x="4718454" y="2838991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2" name="Oval 78">
            <a:extLst>
              <a:ext uri="{FF2B5EF4-FFF2-40B4-BE49-F238E27FC236}">
                <a16:creationId xmlns:a16="http://schemas.microsoft.com/office/drawing/2014/main" id="{F479EC7A-3B18-416E-BC3C-0F8B255AD409}"/>
              </a:ext>
            </a:extLst>
          </p:cNvPr>
          <p:cNvSpPr/>
          <p:nvPr/>
        </p:nvSpPr>
        <p:spPr bwMode="auto">
          <a:xfrm>
            <a:off x="4185050" y="3143797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2" name="Straight Connector 126">
            <a:extLst>
              <a:ext uri="{FF2B5EF4-FFF2-40B4-BE49-F238E27FC236}">
                <a16:creationId xmlns:a16="http://schemas.microsoft.com/office/drawing/2014/main" id="{3709E3BE-2696-40D9-A5C5-9ECFAC2E555E}"/>
              </a:ext>
            </a:extLst>
          </p:cNvPr>
          <p:cNvCxnSpPr>
            <a:cxnSpLocks/>
            <a:stCxn id="400" idx="6"/>
          </p:cNvCxnSpPr>
          <p:nvPr/>
        </p:nvCxnSpPr>
        <p:spPr bwMode="auto">
          <a:xfrm flipH="1" flipV="1">
            <a:off x="4745014" y="3826696"/>
            <a:ext cx="1095727" cy="184638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Straight Connector 126">
            <a:extLst>
              <a:ext uri="{FF2B5EF4-FFF2-40B4-BE49-F238E27FC236}">
                <a16:creationId xmlns:a16="http://schemas.microsoft.com/office/drawing/2014/main" id="{C3DA61E0-E129-438D-B42A-76860DCC7C26}"/>
              </a:ext>
            </a:extLst>
          </p:cNvPr>
          <p:cNvCxnSpPr>
            <a:cxnSpLocks/>
            <a:stCxn id="402" idx="0"/>
            <a:endCxn id="403" idx="4"/>
          </p:cNvCxnSpPr>
          <p:nvPr/>
        </p:nvCxnSpPr>
        <p:spPr bwMode="auto">
          <a:xfrm flipH="1">
            <a:off x="6202340" y="2227790"/>
            <a:ext cx="77823" cy="130198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126">
            <a:extLst>
              <a:ext uri="{FF2B5EF4-FFF2-40B4-BE49-F238E27FC236}">
                <a16:creationId xmlns:a16="http://schemas.microsoft.com/office/drawing/2014/main" id="{8B4928FE-E96C-4769-A2D4-0C8A63D24C22}"/>
              </a:ext>
            </a:extLst>
          </p:cNvPr>
          <p:cNvCxnSpPr>
            <a:cxnSpLocks/>
            <a:stCxn id="403" idx="7"/>
            <a:endCxn id="400" idx="3"/>
          </p:cNvCxnSpPr>
          <p:nvPr/>
        </p:nvCxnSpPr>
        <p:spPr bwMode="auto">
          <a:xfrm flipH="1">
            <a:off x="5684643" y="3373678"/>
            <a:ext cx="582355" cy="702314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126">
            <a:extLst>
              <a:ext uri="{FF2B5EF4-FFF2-40B4-BE49-F238E27FC236}">
                <a16:creationId xmlns:a16="http://schemas.microsoft.com/office/drawing/2014/main" id="{7A40CF0C-F7A6-411C-AA5F-84B3AFA3AE5E}"/>
              </a:ext>
            </a:extLst>
          </p:cNvPr>
          <p:cNvCxnSpPr>
            <a:cxnSpLocks/>
            <a:stCxn id="400" idx="5"/>
            <a:endCxn id="399" idx="1"/>
          </p:cNvCxnSpPr>
          <p:nvPr/>
        </p:nvCxnSpPr>
        <p:spPr bwMode="auto">
          <a:xfrm flipH="1" flipV="1">
            <a:off x="5305570" y="3452647"/>
            <a:ext cx="508389" cy="623345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126">
            <a:extLst>
              <a:ext uri="{FF2B5EF4-FFF2-40B4-BE49-F238E27FC236}">
                <a16:creationId xmlns:a16="http://schemas.microsoft.com/office/drawing/2014/main" id="{0D594A86-7804-485B-89D7-6B8A44C62924}"/>
              </a:ext>
            </a:extLst>
          </p:cNvPr>
          <p:cNvCxnSpPr>
            <a:cxnSpLocks/>
            <a:stCxn id="403" idx="6"/>
            <a:endCxn id="399" idx="2"/>
          </p:cNvCxnSpPr>
          <p:nvPr/>
        </p:nvCxnSpPr>
        <p:spPr bwMode="auto">
          <a:xfrm flipH="1">
            <a:off x="5278788" y="3438336"/>
            <a:ext cx="1014992" cy="78969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126">
            <a:extLst>
              <a:ext uri="{FF2B5EF4-FFF2-40B4-BE49-F238E27FC236}">
                <a16:creationId xmlns:a16="http://schemas.microsoft.com/office/drawing/2014/main" id="{330432DB-FD6A-4A8D-AAEA-83AFDBD32211}"/>
              </a:ext>
            </a:extLst>
          </p:cNvPr>
          <p:cNvCxnSpPr>
            <a:cxnSpLocks/>
            <a:endCxn id="399" idx="6"/>
          </p:cNvCxnSpPr>
          <p:nvPr/>
        </p:nvCxnSpPr>
        <p:spPr bwMode="auto">
          <a:xfrm flipV="1">
            <a:off x="4745014" y="3517305"/>
            <a:ext cx="716654" cy="309391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126">
            <a:extLst>
              <a:ext uri="{FF2B5EF4-FFF2-40B4-BE49-F238E27FC236}">
                <a16:creationId xmlns:a16="http://schemas.microsoft.com/office/drawing/2014/main" id="{36CA030C-39B1-4104-8627-207C9D1E0B60}"/>
              </a:ext>
            </a:extLst>
          </p:cNvPr>
          <p:cNvCxnSpPr>
            <a:cxnSpLocks/>
            <a:stCxn id="399" idx="5"/>
            <a:endCxn id="396" idx="1"/>
          </p:cNvCxnSpPr>
          <p:nvPr/>
        </p:nvCxnSpPr>
        <p:spPr bwMode="auto">
          <a:xfrm flipH="1" flipV="1">
            <a:off x="4331380" y="2841581"/>
            <a:ext cx="1103506" cy="74038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126">
            <a:extLst>
              <a:ext uri="{FF2B5EF4-FFF2-40B4-BE49-F238E27FC236}">
                <a16:creationId xmlns:a16="http://schemas.microsoft.com/office/drawing/2014/main" id="{9B58FE40-51C5-463F-9B8A-179D595266BC}"/>
              </a:ext>
            </a:extLst>
          </p:cNvPr>
          <p:cNvCxnSpPr>
            <a:cxnSpLocks/>
            <a:endCxn id="396" idx="0"/>
          </p:cNvCxnSpPr>
          <p:nvPr/>
        </p:nvCxnSpPr>
        <p:spPr bwMode="auto">
          <a:xfrm flipH="1" flipV="1">
            <a:off x="4396038" y="2814799"/>
            <a:ext cx="440416" cy="920457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126">
            <a:extLst>
              <a:ext uri="{FF2B5EF4-FFF2-40B4-BE49-F238E27FC236}">
                <a16:creationId xmlns:a16="http://schemas.microsoft.com/office/drawing/2014/main" id="{8BFC733C-1761-4A80-9DBA-5130660C656A}"/>
              </a:ext>
            </a:extLst>
          </p:cNvPr>
          <p:cNvCxnSpPr>
            <a:cxnSpLocks/>
            <a:endCxn id="395" idx="2"/>
          </p:cNvCxnSpPr>
          <p:nvPr/>
        </p:nvCxnSpPr>
        <p:spPr bwMode="auto">
          <a:xfrm flipH="1" flipV="1">
            <a:off x="3886293" y="3768861"/>
            <a:ext cx="858721" cy="57835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126">
            <a:extLst>
              <a:ext uri="{FF2B5EF4-FFF2-40B4-BE49-F238E27FC236}">
                <a16:creationId xmlns:a16="http://schemas.microsoft.com/office/drawing/2014/main" id="{CE1BF61B-8E08-4B34-A904-489CCEBA3701}"/>
              </a:ext>
            </a:extLst>
          </p:cNvPr>
          <p:cNvCxnSpPr>
            <a:cxnSpLocks/>
            <a:stCxn id="395" idx="4"/>
            <a:endCxn id="396" idx="0"/>
          </p:cNvCxnSpPr>
          <p:nvPr/>
        </p:nvCxnSpPr>
        <p:spPr bwMode="auto">
          <a:xfrm flipV="1">
            <a:off x="3977733" y="2814799"/>
            <a:ext cx="418305" cy="104550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Straight Connector 126">
            <a:extLst>
              <a:ext uri="{FF2B5EF4-FFF2-40B4-BE49-F238E27FC236}">
                <a16:creationId xmlns:a16="http://schemas.microsoft.com/office/drawing/2014/main" id="{E29734D2-A744-486E-BF06-E4F2AB173E45}"/>
              </a:ext>
            </a:extLst>
          </p:cNvPr>
          <p:cNvCxnSpPr>
            <a:cxnSpLocks/>
            <a:stCxn id="404" idx="0"/>
            <a:endCxn id="405" idx="5"/>
          </p:cNvCxnSpPr>
          <p:nvPr/>
        </p:nvCxnSpPr>
        <p:spPr bwMode="auto">
          <a:xfrm>
            <a:off x="7183095" y="1865899"/>
            <a:ext cx="563400" cy="1251688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5" name="Straight Connector 126">
            <a:extLst>
              <a:ext uri="{FF2B5EF4-FFF2-40B4-BE49-F238E27FC236}">
                <a16:creationId xmlns:a16="http://schemas.microsoft.com/office/drawing/2014/main" id="{418A2C91-9D6B-4185-98EA-A1A1BDD4BA09}"/>
              </a:ext>
            </a:extLst>
          </p:cNvPr>
          <p:cNvCxnSpPr>
            <a:cxnSpLocks/>
            <a:stCxn id="404" idx="7"/>
            <a:endCxn id="402" idx="3"/>
          </p:cNvCxnSpPr>
          <p:nvPr/>
        </p:nvCxnSpPr>
        <p:spPr bwMode="auto">
          <a:xfrm flipH="1">
            <a:off x="6215505" y="1892681"/>
            <a:ext cx="1032248" cy="491207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" name="Straight Connector 126">
            <a:extLst>
              <a:ext uri="{FF2B5EF4-FFF2-40B4-BE49-F238E27FC236}">
                <a16:creationId xmlns:a16="http://schemas.microsoft.com/office/drawing/2014/main" id="{0E45817B-08B1-4102-9734-85EFB12578A7}"/>
              </a:ext>
            </a:extLst>
          </p:cNvPr>
          <p:cNvCxnSpPr>
            <a:cxnSpLocks/>
            <a:stCxn id="402" idx="5"/>
            <a:endCxn id="401" idx="1"/>
          </p:cNvCxnSpPr>
          <p:nvPr/>
        </p:nvCxnSpPr>
        <p:spPr bwMode="auto">
          <a:xfrm flipH="1" flipV="1">
            <a:off x="5565060" y="1774816"/>
            <a:ext cx="779761" cy="60907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Connector 126">
            <a:extLst>
              <a:ext uri="{FF2B5EF4-FFF2-40B4-BE49-F238E27FC236}">
                <a16:creationId xmlns:a16="http://schemas.microsoft.com/office/drawing/2014/main" id="{4D692233-35D1-4ECF-B139-23DE7BE99731}"/>
              </a:ext>
            </a:extLst>
          </p:cNvPr>
          <p:cNvCxnSpPr>
            <a:cxnSpLocks/>
            <a:stCxn id="397" idx="2"/>
            <a:endCxn id="401" idx="6"/>
          </p:cNvCxnSpPr>
          <p:nvPr/>
        </p:nvCxnSpPr>
        <p:spPr bwMode="auto">
          <a:xfrm flipV="1">
            <a:off x="4562909" y="1839474"/>
            <a:ext cx="1158249" cy="195508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126">
            <a:extLst>
              <a:ext uri="{FF2B5EF4-FFF2-40B4-BE49-F238E27FC236}">
                <a16:creationId xmlns:a16="http://schemas.microsoft.com/office/drawing/2014/main" id="{830835A9-F44F-49DF-8B00-D6204791F50B}"/>
              </a:ext>
            </a:extLst>
          </p:cNvPr>
          <p:cNvCxnSpPr>
            <a:cxnSpLocks/>
            <a:stCxn id="397" idx="0"/>
            <a:endCxn id="396" idx="4"/>
          </p:cNvCxnSpPr>
          <p:nvPr/>
        </p:nvCxnSpPr>
        <p:spPr bwMode="auto">
          <a:xfrm flipH="1">
            <a:off x="4396038" y="1943542"/>
            <a:ext cx="258311" cy="1054137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126">
            <a:extLst>
              <a:ext uri="{FF2B5EF4-FFF2-40B4-BE49-F238E27FC236}">
                <a16:creationId xmlns:a16="http://schemas.microsoft.com/office/drawing/2014/main" id="{0FCE87DE-610A-47AA-8F87-5EED867E6781}"/>
              </a:ext>
            </a:extLst>
          </p:cNvPr>
          <p:cNvCxnSpPr>
            <a:cxnSpLocks/>
            <a:stCxn id="397" idx="6"/>
            <a:endCxn id="394" idx="6"/>
          </p:cNvCxnSpPr>
          <p:nvPr/>
        </p:nvCxnSpPr>
        <p:spPr bwMode="auto">
          <a:xfrm flipH="1">
            <a:off x="3703242" y="2034982"/>
            <a:ext cx="1042547" cy="184169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126">
            <a:extLst>
              <a:ext uri="{FF2B5EF4-FFF2-40B4-BE49-F238E27FC236}">
                <a16:creationId xmlns:a16="http://schemas.microsoft.com/office/drawing/2014/main" id="{EEEA0AAE-2CDE-4569-9418-AD7802C8D58E}"/>
              </a:ext>
            </a:extLst>
          </p:cNvPr>
          <p:cNvCxnSpPr>
            <a:cxnSpLocks/>
            <a:stCxn id="394" idx="1"/>
            <a:endCxn id="396" idx="5"/>
          </p:cNvCxnSpPr>
          <p:nvPr/>
        </p:nvCxnSpPr>
        <p:spPr bwMode="auto">
          <a:xfrm>
            <a:off x="3547144" y="2154493"/>
            <a:ext cx="913552" cy="816404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126">
            <a:extLst>
              <a:ext uri="{FF2B5EF4-FFF2-40B4-BE49-F238E27FC236}">
                <a16:creationId xmlns:a16="http://schemas.microsoft.com/office/drawing/2014/main" id="{58445219-5DC2-4DBE-8967-23D3F814A8D5}"/>
              </a:ext>
            </a:extLst>
          </p:cNvPr>
          <p:cNvCxnSpPr>
            <a:cxnSpLocks/>
          </p:cNvCxnSpPr>
          <p:nvPr/>
        </p:nvCxnSpPr>
        <p:spPr bwMode="auto">
          <a:xfrm flipH="1">
            <a:off x="2453294" y="2154493"/>
            <a:ext cx="1224376" cy="70098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126">
            <a:extLst>
              <a:ext uri="{FF2B5EF4-FFF2-40B4-BE49-F238E27FC236}">
                <a16:creationId xmlns:a16="http://schemas.microsoft.com/office/drawing/2014/main" id="{7D5751E4-7A93-4DE0-AFA8-FCD755FDD090}"/>
              </a:ext>
            </a:extLst>
          </p:cNvPr>
          <p:cNvCxnSpPr>
            <a:cxnSpLocks/>
            <a:stCxn id="393" idx="5"/>
            <a:endCxn id="392" idx="1"/>
          </p:cNvCxnSpPr>
          <p:nvPr/>
        </p:nvCxnSpPr>
        <p:spPr bwMode="auto">
          <a:xfrm flipH="1" flipV="1">
            <a:off x="2052819" y="1930744"/>
            <a:ext cx="528581" cy="924735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126">
            <a:extLst>
              <a:ext uri="{FF2B5EF4-FFF2-40B4-BE49-F238E27FC236}">
                <a16:creationId xmlns:a16="http://schemas.microsoft.com/office/drawing/2014/main" id="{99A3739F-695C-4B1A-A74B-7290AFB16FDF}"/>
              </a:ext>
            </a:extLst>
          </p:cNvPr>
          <p:cNvCxnSpPr>
            <a:cxnSpLocks/>
            <a:stCxn id="391" idx="3"/>
            <a:endCxn id="392" idx="7"/>
          </p:cNvCxnSpPr>
          <p:nvPr/>
        </p:nvCxnSpPr>
        <p:spPr bwMode="auto">
          <a:xfrm flipV="1">
            <a:off x="1363539" y="1930744"/>
            <a:ext cx="818596" cy="797215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126">
            <a:extLst>
              <a:ext uri="{FF2B5EF4-FFF2-40B4-BE49-F238E27FC236}">
                <a16:creationId xmlns:a16="http://schemas.microsoft.com/office/drawing/2014/main" id="{7E8751D0-CB11-412B-9814-B1F5611D14A3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1337967" y="2663301"/>
            <a:ext cx="1271425" cy="12752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126">
            <a:extLst>
              <a:ext uri="{FF2B5EF4-FFF2-40B4-BE49-F238E27FC236}">
                <a16:creationId xmlns:a16="http://schemas.microsoft.com/office/drawing/2014/main" id="{BE272203-EED9-48E6-9400-2A1E621B2003}"/>
              </a:ext>
            </a:extLst>
          </p:cNvPr>
          <p:cNvCxnSpPr>
            <a:cxnSpLocks/>
            <a:stCxn id="391" idx="5"/>
            <a:endCxn id="390" idx="1"/>
          </p:cNvCxnSpPr>
          <p:nvPr/>
        </p:nvCxnSpPr>
        <p:spPr bwMode="auto">
          <a:xfrm flipH="1" flipV="1">
            <a:off x="1025430" y="1794658"/>
            <a:ext cx="467425" cy="933301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126">
            <a:extLst>
              <a:ext uri="{FF2B5EF4-FFF2-40B4-BE49-F238E27FC236}">
                <a16:creationId xmlns:a16="http://schemas.microsoft.com/office/drawing/2014/main" id="{198AF32A-DAF0-4B59-914F-29A0D1924A97}"/>
              </a:ext>
            </a:extLst>
          </p:cNvPr>
          <p:cNvCxnSpPr>
            <a:cxnSpLocks/>
            <a:stCxn id="392" idx="6"/>
            <a:endCxn id="390" idx="2"/>
          </p:cNvCxnSpPr>
          <p:nvPr/>
        </p:nvCxnSpPr>
        <p:spPr bwMode="auto">
          <a:xfrm flipH="1" flipV="1">
            <a:off x="998648" y="1859316"/>
            <a:ext cx="1210269" cy="13608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2" name="Oval 78">
            <a:extLst>
              <a:ext uri="{FF2B5EF4-FFF2-40B4-BE49-F238E27FC236}">
                <a16:creationId xmlns:a16="http://schemas.microsoft.com/office/drawing/2014/main" id="{10EF8691-6801-4058-9119-96839DDB57C8}"/>
              </a:ext>
            </a:extLst>
          </p:cNvPr>
          <p:cNvSpPr/>
          <p:nvPr/>
        </p:nvSpPr>
        <p:spPr bwMode="auto">
          <a:xfrm>
            <a:off x="2026037" y="1903962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3" name="Oval 78">
            <a:extLst>
              <a:ext uri="{FF2B5EF4-FFF2-40B4-BE49-F238E27FC236}">
                <a16:creationId xmlns:a16="http://schemas.microsoft.com/office/drawing/2014/main" id="{D34A534B-41C7-46FC-94A3-BF5E2B5B8FBE}"/>
              </a:ext>
            </a:extLst>
          </p:cNvPr>
          <p:cNvSpPr/>
          <p:nvPr/>
        </p:nvSpPr>
        <p:spPr bwMode="auto">
          <a:xfrm>
            <a:off x="2425302" y="2699381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4" name="Oval 78">
            <a:extLst>
              <a:ext uri="{FF2B5EF4-FFF2-40B4-BE49-F238E27FC236}">
                <a16:creationId xmlns:a16="http://schemas.microsoft.com/office/drawing/2014/main" id="{EE929940-B4B5-4E25-ADCF-BD95AE6E0D3B}"/>
              </a:ext>
            </a:extLst>
          </p:cNvPr>
          <p:cNvSpPr/>
          <p:nvPr/>
        </p:nvSpPr>
        <p:spPr bwMode="auto">
          <a:xfrm>
            <a:off x="3520362" y="2127711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5" name="Oval 78">
            <a:extLst>
              <a:ext uri="{FF2B5EF4-FFF2-40B4-BE49-F238E27FC236}">
                <a16:creationId xmlns:a16="http://schemas.microsoft.com/office/drawing/2014/main" id="{1D356655-1F71-45B7-9880-8A35563E1A03}"/>
              </a:ext>
            </a:extLst>
          </p:cNvPr>
          <p:cNvSpPr/>
          <p:nvPr/>
        </p:nvSpPr>
        <p:spPr bwMode="auto">
          <a:xfrm>
            <a:off x="3886293" y="3677421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6" name="Oval 78">
            <a:extLst>
              <a:ext uri="{FF2B5EF4-FFF2-40B4-BE49-F238E27FC236}">
                <a16:creationId xmlns:a16="http://schemas.microsoft.com/office/drawing/2014/main" id="{F5157523-B4BA-46CE-93E6-6E56BC6E5A40}"/>
              </a:ext>
            </a:extLst>
          </p:cNvPr>
          <p:cNvSpPr/>
          <p:nvPr/>
        </p:nvSpPr>
        <p:spPr bwMode="auto">
          <a:xfrm>
            <a:off x="4304598" y="2814799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7" name="Oval 78">
            <a:extLst>
              <a:ext uri="{FF2B5EF4-FFF2-40B4-BE49-F238E27FC236}">
                <a16:creationId xmlns:a16="http://schemas.microsoft.com/office/drawing/2014/main" id="{A811BC00-8682-4097-8E1A-A1D54611945F}"/>
              </a:ext>
            </a:extLst>
          </p:cNvPr>
          <p:cNvSpPr/>
          <p:nvPr/>
        </p:nvSpPr>
        <p:spPr bwMode="auto">
          <a:xfrm>
            <a:off x="4562909" y="1943542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1" name="Oval 78">
            <a:extLst>
              <a:ext uri="{FF2B5EF4-FFF2-40B4-BE49-F238E27FC236}">
                <a16:creationId xmlns:a16="http://schemas.microsoft.com/office/drawing/2014/main" id="{197551D7-191A-4354-9416-7A13E2F6B948}"/>
              </a:ext>
            </a:extLst>
          </p:cNvPr>
          <p:cNvSpPr/>
          <p:nvPr/>
        </p:nvSpPr>
        <p:spPr bwMode="auto">
          <a:xfrm>
            <a:off x="5538278" y="1748034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2" name="Oval 78">
            <a:extLst>
              <a:ext uri="{FF2B5EF4-FFF2-40B4-BE49-F238E27FC236}">
                <a16:creationId xmlns:a16="http://schemas.microsoft.com/office/drawing/2014/main" id="{C017562E-89A1-4965-994C-F28AF8240ED9}"/>
              </a:ext>
            </a:extLst>
          </p:cNvPr>
          <p:cNvSpPr/>
          <p:nvPr/>
        </p:nvSpPr>
        <p:spPr bwMode="auto">
          <a:xfrm>
            <a:off x="6188723" y="2227790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4" name="Oval 78">
            <a:extLst>
              <a:ext uri="{FF2B5EF4-FFF2-40B4-BE49-F238E27FC236}">
                <a16:creationId xmlns:a16="http://schemas.microsoft.com/office/drawing/2014/main" id="{86B610F5-50F1-44E5-B731-9ECCE020F040}"/>
              </a:ext>
            </a:extLst>
          </p:cNvPr>
          <p:cNvSpPr/>
          <p:nvPr/>
        </p:nvSpPr>
        <p:spPr bwMode="auto">
          <a:xfrm>
            <a:off x="7091655" y="1865899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5" name="Oval 78">
            <a:extLst>
              <a:ext uri="{FF2B5EF4-FFF2-40B4-BE49-F238E27FC236}">
                <a16:creationId xmlns:a16="http://schemas.microsoft.com/office/drawing/2014/main" id="{EC12A438-E49B-4D52-83AF-904D6594BC04}"/>
              </a:ext>
            </a:extLst>
          </p:cNvPr>
          <p:cNvSpPr/>
          <p:nvPr/>
        </p:nvSpPr>
        <p:spPr bwMode="auto">
          <a:xfrm>
            <a:off x="7590397" y="2961489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9" name="Oval 78">
            <a:extLst>
              <a:ext uri="{FF2B5EF4-FFF2-40B4-BE49-F238E27FC236}">
                <a16:creationId xmlns:a16="http://schemas.microsoft.com/office/drawing/2014/main" id="{01B1CF44-9FA2-4AF0-BA35-E81EC9182D1C}"/>
              </a:ext>
            </a:extLst>
          </p:cNvPr>
          <p:cNvSpPr/>
          <p:nvPr/>
        </p:nvSpPr>
        <p:spPr bwMode="auto">
          <a:xfrm>
            <a:off x="5278788" y="3425865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3" name="Oval 78">
            <a:extLst>
              <a:ext uri="{FF2B5EF4-FFF2-40B4-BE49-F238E27FC236}">
                <a16:creationId xmlns:a16="http://schemas.microsoft.com/office/drawing/2014/main" id="{8970C565-70C0-4973-8B57-7343CE17D6C5}"/>
              </a:ext>
            </a:extLst>
          </p:cNvPr>
          <p:cNvSpPr/>
          <p:nvPr/>
        </p:nvSpPr>
        <p:spPr bwMode="auto">
          <a:xfrm>
            <a:off x="6110900" y="3346896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0" name="Oval 78">
            <a:extLst>
              <a:ext uri="{FF2B5EF4-FFF2-40B4-BE49-F238E27FC236}">
                <a16:creationId xmlns:a16="http://schemas.microsoft.com/office/drawing/2014/main" id="{8A2D6560-73A5-4F5E-8BCC-08D759A75F58}"/>
              </a:ext>
            </a:extLst>
          </p:cNvPr>
          <p:cNvSpPr/>
          <p:nvPr/>
        </p:nvSpPr>
        <p:spPr bwMode="auto">
          <a:xfrm>
            <a:off x="5657861" y="3919894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Unit Disk Graphs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250824" y="6629400"/>
            <a:ext cx="6093531" cy="228600"/>
          </a:xfrm>
        </p:spPr>
        <p:txBody>
          <a:bodyPr/>
          <a:lstStyle/>
          <a:p>
            <a:r>
              <a:rPr lang="de-DE" dirty="0"/>
              <a:t>W. Mulzer and M. Willert – </a:t>
            </a:r>
            <a:r>
              <a:rPr lang="de-DE" dirty="0" err="1"/>
              <a:t>Headerless</a:t>
            </a:r>
            <a:r>
              <a:rPr lang="de-DE" dirty="0"/>
              <a:t> Routing in Unit Disk Graphs </a:t>
            </a:r>
          </a:p>
        </p:txBody>
      </p:sp>
      <p:sp>
        <p:nvSpPr>
          <p:cNvPr id="390" name="Oval 78">
            <a:extLst>
              <a:ext uri="{FF2B5EF4-FFF2-40B4-BE49-F238E27FC236}">
                <a16:creationId xmlns:a16="http://schemas.microsoft.com/office/drawing/2014/main" id="{80E245EC-0B61-4CBB-9FE9-4256547A259B}"/>
              </a:ext>
            </a:extLst>
          </p:cNvPr>
          <p:cNvSpPr/>
          <p:nvPr/>
        </p:nvSpPr>
        <p:spPr bwMode="auto">
          <a:xfrm>
            <a:off x="998648" y="1767876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1" name="Oval 78">
            <a:extLst>
              <a:ext uri="{FF2B5EF4-FFF2-40B4-BE49-F238E27FC236}">
                <a16:creationId xmlns:a16="http://schemas.microsoft.com/office/drawing/2014/main" id="{08836C31-DDBC-4FD5-BD08-6094BB86D624}"/>
              </a:ext>
            </a:extLst>
          </p:cNvPr>
          <p:cNvSpPr/>
          <p:nvPr/>
        </p:nvSpPr>
        <p:spPr bwMode="auto">
          <a:xfrm>
            <a:off x="1336757" y="2571861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3" name="Oval 78">
            <a:extLst>
              <a:ext uri="{FF2B5EF4-FFF2-40B4-BE49-F238E27FC236}">
                <a16:creationId xmlns:a16="http://schemas.microsoft.com/office/drawing/2014/main" id="{3DE1D6DA-310D-4187-93DA-2FA90D52AD7E}"/>
              </a:ext>
            </a:extLst>
          </p:cNvPr>
          <p:cNvSpPr/>
          <p:nvPr/>
        </p:nvSpPr>
        <p:spPr bwMode="auto">
          <a:xfrm>
            <a:off x="4743830" y="3726154"/>
            <a:ext cx="179435" cy="187006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8" name="Textfeld 6">
            <a:extLst>
              <a:ext uri="{FF2B5EF4-FFF2-40B4-BE49-F238E27FC236}">
                <a16:creationId xmlns:a16="http://schemas.microsoft.com/office/drawing/2014/main" id="{546611E6-6831-4CA7-BBA9-735ECCFB389E}"/>
              </a:ext>
            </a:extLst>
          </p:cNvPr>
          <p:cNvSpPr txBox="1"/>
          <p:nvPr/>
        </p:nvSpPr>
        <p:spPr>
          <a:xfrm>
            <a:off x="1135081" y="2642183"/>
            <a:ext cx="3426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</a:t>
            </a:r>
          </a:p>
        </p:txBody>
      </p:sp>
      <p:sp>
        <p:nvSpPr>
          <p:cNvPr id="179" name="Textfeld 6">
            <a:extLst>
              <a:ext uri="{FF2B5EF4-FFF2-40B4-BE49-F238E27FC236}">
                <a16:creationId xmlns:a16="http://schemas.microsoft.com/office/drawing/2014/main" id="{820BD149-556C-428A-99ED-D5B1D270CE76}"/>
              </a:ext>
            </a:extLst>
          </p:cNvPr>
          <p:cNvSpPr txBox="1"/>
          <p:nvPr/>
        </p:nvSpPr>
        <p:spPr>
          <a:xfrm>
            <a:off x="2483647" y="2768003"/>
            <a:ext cx="3426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q</a:t>
            </a:r>
          </a:p>
        </p:txBody>
      </p:sp>
      <p:sp>
        <p:nvSpPr>
          <p:cNvPr id="180" name="Textfeld 6">
            <a:extLst>
              <a:ext uri="{FF2B5EF4-FFF2-40B4-BE49-F238E27FC236}">
                <a16:creationId xmlns:a16="http://schemas.microsoft.com/office/drawing/2014/main" id="{C97BFD56-F836-447B-997A-2D915F30FE14}"/>
              </a:ext>
            </a:extLst>
          </p:cNvPr>
          <p:cNvSpPr txBox="1"/>
          <p:nvPr/>
        </p:nvSpPr>
        <p:spPr>
          <a:xfrm>
            <a:off x="602465" y="3525591"/>
            <a:ext cx="22003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pq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sym typeface="Symbol" panose="05050102010706020507" pitchFamily="18" charset="2"/>
              </a:rPr>
              <a:t> E  |</a:t>
            </a:r>
            <a:r>
              <a:rPr lang="en-US" sz="2000" dirty="0" err="1">
                <a:solidFill>
                  <a:schemeClr val="tx2">
                    <a:lumMod val="60000"/>
                    <a:lumOff val="40000"/>
                  </a:schemeClr>
                </a:solidFill>
                <a:sym typeface="Symbol" panose="05050102010706020507" pitchFamily="18" charset="2"/>
              </a:rPr>
              <a:t>pq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sym typeface="Symbol" panose="05050102010706020507" pitchFamily="18" charset="2"/>
              </a:rPr>
              <a:t>| 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1</a:t>
            </a: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02679FEE-835C-4874-9879-1D5092495DFF}"/>
              </a:ext>
            </a:extLst>
          </p:cNvPr>
          <p:cNvSpPr txBox="1"/>
          <p:nvPr/>
        </p:nvSpPr>
        <p:spPr>
          <a:xfrm flipH="1">
            <a:off x="483529" y="4737953"/>
            <a:ext cx="1397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table size</a:t>
            </a: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1A41A226-DEE5-4F20-8365-2918DDD235C6}"/>
              </a:ext>
            </a:extLst>
          </p:cNvPr>
          <p:cNvSpPr txBox="1"/>
          <p:nvPr/>
        </p:nvSpPr>
        <p:spPr>
          <a:xfrm flipH="1">
            <a:off x="1920869" y="4737953"/>
            <a:ext cx="1397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header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B0E14020-000B-42A2-873B-D1254B3D97FC}"/>
              </a:ext>
            </a:extLst>
          </p:cNvPr>
          <p:cNvSpPr txBox="1"/>
          <p:nvPr/>
        </p:nvSpPr>
        <p:spPr>
          <a:xfrm flipH="1">
            <a:off x="3358209" y="4737953"/>
            <a:ext cx="1397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stretch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C4247A9F-C13A-40B6-BDB8-FCB500B79C4B}"/>
              </a:ext>
            </a:extLst>
          </p:cNvPr>
          <p:cNvSpPr txBox="1"/>
          <p:nvPr/>
        </p:nvSpPr>
        <p:spPr>
          <a:xfrm flipH="1">
            <a:off x="4795550" y="4737953"/>
            <a:ext cx="1397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labels</a:t>
            </a:r>
          </a:p>
        </p:txBody>
      </p: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D152ABA9-B30E-496B-8A3D-9775A3DB6534}"/>
              </a:ext>
            </a:extLst>
          </p:cNvPr>
          <p:cNvGrpSpPr/>
          <p:nvPr/>
        </p:nvGrpSpPr>
        <p:grpSpPr>
          <a:xfrm>
            <a:off x="386447" y="5208402"/>
            <a:ext cx="6788468" cy="371181"/>
            <a:chOff x="1934596" y="4585785"/>
            <a:chExt cx="6788468" cy="371181"/>
          </a:xfrm>
        </p:grpSpPr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9B1B7FA8-1360-431B-ADBD-4E40443AAD57}"/>
                </a:ext>
              </a:extLst>
            </p:cNvPr>
            <p:cNvGrpSpPr/>
            <p:nvPr/>
          </p:nvGrpSpPr>
          <p:grpSpPr>
            <a:xfrm>
              <a:off x="1934596" y="4585785"/>
              <a:ext cx="5622409" cy="371181"/>
              <a:chOff x="1934596" y="4574705"/>
              <a:chExt cx="5622409" cy="371181"/>
            </a:xfrm>
          </p:grpSpPr>
          <p:sp>
            <p:nvSpPr>
              <p:cNvPr id="189" name="TextBox 188">
                <a:extLst>
                  <a:ext uri="{FF2B5EF4-FFF2-40B4-BE49-F238E27FC236}">
                    <a16:creationId xmlns:a16="http://schemas.microsoft.com/office/drawing/2014/main" id="{9E9D2248-E9AA-4CDD-935F-396061A047C6}"/>
                  </a:ext>
                </a:extLst>
              </p:cNvPr>
              <p:cNvSpPr txBox="1"/>
              <p:nvPr/>
            </p:nvSpPr>
            <p:spPr>
              <a:xfrm flipH="1">
                <a:off x="1934596" y="4576554"/>
                <a:ext cx="13973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log</a:t>
                </a:r>
                <a:r>
                  <a:rPr lang="en-US" baseline="30000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2</a:t>
                </a:r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 n</a:t>
                </a:r>
                <a:endParaRPr lang="en-US" baseline="30000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190" name="TextBox 189">
                <a:extLst>
                  <a:ext uri="{FF2B5EF4-FFF2-40B4-BE49-F238E27FC236}">
                    <a16:creationId xmlns:a16="http://schemas.microsoft.com/office/drawing/2014/main" id="{519A0CB5-045B-462B-AB6F-96918E4E3423}"/>
                  </a:ext>
                </a:extLst>
              </p:cNvPr>
              <p:cNvSpPr txBox="1"/>
              <p:nvPr/>
            </p:nvSpPr>
            <p:spPr>
              <a:xfrm flipH="1">
                <a:off x="3500441" y="4576554"/>
                <a:ext cx="13973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-----</a:t>
                </a:r>
              </a:p>
            </p:txBody>
          </p:sp>
          <p:sp>
            <p:nvSpPr>
              <p:cNvPr id="191" name="TextBox 190">
                <a:extLst>
                  <a:ext uri="{FF2B5EF4-FFF2-40B4-BE49-F238E27FC236}">
                    <a16:creationId xmlns:a16="http://schemas.microsoft.com/office/drawing/2014/main" id="{9CC55880-B557-489B-9658-41128196F6F2}"/>
                  </a:ext>
                </a:extLst>
              </p:cNvPr>
              <p:cNvSpPr txBox="1"/>
              <p:nvPr/>
            </p:nvSpPr>
            <p:spPr>
              <a:xfrm flipH="1">
                <a:off x="4955471" y="4576554"/>
                <a:ext cx="13973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3</a:t>
                </a:r>
                <a:endParaRPr lang="en-US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192" name="TextBox 191">
                <a:extLst>
                  <a:ext uri="{FF2B5EF4-FFF2-40B4-BE49-F238E27FC236}">
                    <a16:creationId xmlns:a16="http://schemas.microsoft.com/office/drawing/2014/main" id="{651957EA-4259-4852-B9D9-ECDE21D8B29B}"/>
                  </a:ext>
                </a:extLst>
              </p:cNvPr>
              <p:cNvSpPr txBox="1"/>
              <p:nvPr/>
            </p:nvSpPr>
            <p:spPr>
              <a:xfrm flipH="1">
                <a:off x="6159687" y="4574705"/>
                <a:ext cx="13973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log</a:t>
                </a:r>
                <a:r>
                  <a:rPr lang="en-US" baseline="30000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2</a:t>
                </a:r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 n</a:t>
                </a:r>
                <a:endParaRPr lang="en-US" baseline="30000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DF1EE82B-65D2-43C9-B9E5-3E6D72E1DD0B}"/>
                </a:ext>
              </a:extLst>
            </p:cNvPr>
            <p:cNvSpPr txBox="1"/>
            <p:nvPr/>
          </p:nvSpPr>
          <p:spPr>
            <a:xfrm flipH="1">
              <a:off x="7325746" y="4587634"/>
              <a:ext cx="13973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accent2">
                      <a:lumMod val="75000"/>
                    </a:schemeClr>
                  </a:solidFill>
                </a:rPr>
                <a:t>[XYD12]</a:t>
              </a:r>
              <a:endParaRPr lang="en-US" baseline="30000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0C892506-AFB3-4855-A5AD-D7B97946A202}"/>
              </a:ext>
            </a:extLst>
          </p:cNvPr>
          <p:cNvGrpSpPr/>
          <p:nvPr/>
        </p:nvGrpSpPr>
        <p:grpSpPr>
          <a:xfrm>
            <a:off x="386447" y="5635987"/>
            <a:ext cx="6788468" cy="374414"/>
            <a:chOff x="1934596" y="5034598"/>
            <a:chExt cx="6788468" cy="374414"/>
          </a:xfrm>
        </p:grpSpPr>
        <p:grpSp>
          <p:nvGrpSpPr>
            <p:cNvPr id="194" name="Group 193">
              <a:extLst>
                <a:ext uri="{FF2B5EF4-FFF2-40B4-BE49-F238E27FC236}">
                  <a16:creationId xmlns:a16="http://schemas.microsoft.com/office/drawing/2014/main" id="{7F7EB588-03DF-4867-8DEF-6A24A6D6730E}"/>
                </a:ext>
              </a:extLst>
            </p:cNvPr>
            <p:cNvGrpSpPr/>
            <p:nvPr/>
          </p:nvGrpSpPr>
          <p:grpSpPr>
            <a:xfrm>
              <a:off x="1934596" y="5034598"/>
              <a:ext cx="5622409" cy="374414"/>
              <a:chOff x="1934596" y="5044751"/>
              <a:chExt cx="5622409" cy="374414"/>
            </a:xfrm>
          </p:grpSpPr>
          <p:sp>
            <p:nvSpPr>
              <p:cNvPr id="197" name="TextBox 196">
                <a:extLst>
                  <a:ext uri="{FF2B5EF4-FFF2-40B4-BE49-F238E27FC236}">
                    <a16:creationId xmlns:a16="http://schemas.microsoft.com/office/drawing/2014/main" id="{4F56BBCC-4CFB-41E6-8CF0-DA4E32496D13}"/>
                  </a:ext>
                </a:extLst>
              </p:cNvPr>
              <p:cNvSpPr txBox="1"/>
              <p:nvPr/>
            </p:nvSpPr>
            <p:spPr>
              <a:xfrm flipH="1">
                <a:off x="1934596" y="5044751"/>
                <a:ext cx="158576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</a:t>
                </a:r>
                <a:r>
                  <a:rPr lang="en-US" baseline="30000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-5</a:t>
                </a:r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 log</a:t>
                </a:r>
                <a:r>
                  <a:rPr lang="en-US" baseline="30000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4</a:t>
                </a:r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 n</a:t>
                </a:r>
                <a:endParaRPr lang="en-US" baseline="30000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198" name="TextBox 197">
                <a:extLst>
                  <a:ext uri="{FF2B5EF4-FFF2-40B4-BE49-F238E27FC236}">
                    <a16:creationId xmlns:a16="http://schemas.microsoft.com/office/drawing/2014/main" id="{C89C9AB0-4447-4F21-921A-586F39524A68}"/>
                  </a:ext>
                </a:extLst>
              </p:cNvPr>
              <p:cNvSpPr txBox="1"/>
              <p:nvPr/>
            </p:nvSpPr>
            <p:spPr>
              <a:xfrm flipH="1">
                <a:off x="3500441" y="5044751"/>
                <a:ext cx="13973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log</a:t>
                </a:r>
                <a:r>
                  <a:rPr lang="en-US" baseline="3000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2 </a:t>
                </a:r>
                <a:r>
                  <a:rPr lang="en-US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n </a:t>
                </a:r>
                <a:endParaRPr lang="en-US" baseline="30000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199" name="TextBox 198">
                <a:extLst>
                  <a:ext uri="{FF2B5EF4-FFF2-40B4-BE49-F238E27FC236}">
                    <a16:creationId xmlns:a16="http://schemas.microsoft.com/office/drawing/2014/main" id="{9053C4E8-D04C-4359-9770-3AB4A224F075}"/>
                  </a:ext>
                </a:extLst>
              </p:cNvPr>
              <p:cNvSpPr txBox="1"/>
              <p:nvPr/>
            </p:nvSpPr>
            <p:spPr>
              <a:xfrm flipH="1">
                <a:off x="4955471" y="5044751"/>
                <a:ext cx="13973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1 + </a:t>
                </a:r>
                <a:endParaRPr lang="en-US" baseline="30000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200" name="TextBox 199">
                <a:extLst>
                  <a:ext uri="{FF2B5EF4-FFF2-40B4-BE49-F238E27FC236}">
                    <a16:creationId xmlns:a16="http://schemas.microsoft.com/office/drawing/2014/main" id="{A544CE8F-1BAC-4A9A-BB85-C54135633F91}"/>
                  </a:ext>
                </a:extLst>
              </p:cNvPr>
              <p:cNvSpPr txBox="1"/>
              <p:nvPr/>
            </p:nvSpPr>
            <p:spPr>
              <a:xfrm flipH="1">
                <a:off x="6159687" y="5049833"/>
                <a:ext cx="13973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log n</a:t>
                </a:r>
                <a:endParaRPr lang="en-US" baseline="30000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236EEB9C-4FBB-49B1-8DED-E94AEE72B6B1}"/>
                </a:ext>
              </a:extLst>
            </p:cNvPr>
            <p:cNvSpPr txBox="1"/>
            <p:nvPr/>
          </p:nvSpPr>
          <p:spPr>
            <a:xfrm flipH="1">
              <a:off x="7325746" y="5034598"/>
              <a:ext cx="13973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accent2">
                      <a:lumMod val="75000"/>
                    </a:schemeClr>
                  </a:solidFill>
                </a:rPr>
                <a:t>[KMRS16]</a:t>
              </a:r>
              <a:endParaRPr lang="en-US" baseline="30000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cxnSp>
        <p:nvCxnSpPr>
          <p:cNvPr id="209" name="Straight Connector 208">
            <a:extLst>
              <a:ext uri="{FF2B5EF4-FFF2-40B4-BE49-F238E27FC236}">
                <a16:creationId xmlns:a16="http://schemas.microsoft.com/office/drawing/2014/main" id="{953B0714-B5D1-4F30-9954-82625C288C73}"/>
              </a:ext>
            </a:extLst>
          </p:cNvPr>
          <p:cNvCxnSpPr>
            <a:cxnSpLocks/>
          </p:cNvCxnSpPr>
          <p:nvPr/>
        </p:nvCxnSpPr>
        <p:spPr bwMode="auto">
          <a:xfrm>
            <a:off x="1890373" y="4786755"/>
            <a:ext cx="0" cy="1743075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0" name="Straight Connector 209">
            <a:extLst>
              <a:ext uri="{FF2B5EF4-FFF2-40B4-BE49-F238E27FC236}">
                <a16:creationId xmlns:a16="http://schemas.microsoft.com/office/drawing/2014/main" id="{A176FBB1-4C9C-466F-9C83-D87943012326}"/>
              </a:ext>
            </a:extLst>
          </p:cNvPr>
          <p:cNvCxnSpPr>
            <a:cxnSpLocks/>
          </p:cNvCxnSpPr>
          <p:nvPr/>
        </p:nvCxnSpPr>
        <p:spPr bwMode="auto">
          <a:xfrm>
            <a:off x="3263539" y="4786755"/>
            <a:ext cx="0" cy="1743075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97423E69-7A03-42F9-907A-6B3331797BD5}"/>
              </a:ext>
            </a:extLst>
          </p:cNvPr>
          <p:cNvCxnSpPr>
            <a:cxnSpLocks/>
          </p:cNvCxnSpPr>
          <p:nvPr/>
        </p:nvCxnSpPr>
        <p:spPr bwMode="auto">
          <a:xfrm>
            <a:off x="4609490" y="4786755"/>
            <a:ext cx="0" cy="1743075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2" name="Straight Connector 211">
            <a:extLst>
              <a:ext uri="{FF2B5EF4-FFF2-40B4-BE49-F238E27FC236}">
                <a16:creationId xmlns:a16="http://schemas.microsoft.com/office/drawing/2014/main" id="{6D2CFCA5-F6C7-4B5C-B624-2618178B913F}"/>
              </a:ext>
            </a:extLst>
          </p:cNvPr>
          <p:cNvCxnSpPr>
            <a:cxnSpLocks/>
          </p:cNvCxnSpPr>
          <p:nvPr/>
        </p:nvCxnSpPr>
        <p:spPr bwMode="auto">
          <a:xfrm>
            <a:off x="5641289" y="4786755"/>
            <a:ext cx="0" cy="1743075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AD446615-C70D-437C-809F-362D66DEA361}"/>
              </a:ext>
            </a:extLst>
          </p:cNvPr>
          <p:cNvCxnSpPr>
            <a:cxnSpLocks/>
          </p:cNvCxnSpPr>
          <p:nvPr/>
        </p:nvCxnSpPr>
        <p:spPr bwMode="auto">
          <a:xfrm>
            <a:off x="452143" y="4786755"/>
            <a:ext cx="0" cy="1743075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4" name="Straight Connector 213">
            <a:extLst>
              <a:ext uri="{FF2B5EF4-FFF2-40B4-BE49-F238E27FC236}">
                <a16:creationId xmlns:a16="http://schemas.microsoft.com/office/drawing/2014/main" id="{8D314E15-1DD9-46C6-8C92-F04B76018A5A}"/>
              </a:ext>
            </a:extLst>
          </p:cNvPr>
          <p:cNvCxnSpPr>
            <a:cxnSpLocks/>
          </p:cNvCxnSpPr>
          <p:nvPr/>
        </p:nvCxnSpPr>
        <p:spPr bwMode="auto">
          <a:xfrm>
            <a:off x="452143" y="5182049"/>
            <a:ext cx="6176921" cy="0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5" name="Straight Connector 214">
            <a:extLst>
              <a:ext uri="{FF2B5EF4-FFF2-40B4-BE49-F238E27FC236}">
                <a16:creationId xmlns:a16="http://schemas.microsoft.com/office/drawing/2014/main" id="{5776407C-5816-454A-9B4E-118E6B2061C8}"/>
              </a:ext>
            </a:extLst>
          </p:cNvPr>
          <p:cNvCxnSpPr>
            <a:cxnSpLocks/>
          </p:cNvCxnSpPr>
          <p:nvPr/>
        </p:nvCxnSpPr>
        <p:spPr bwMode="auto">
          <a:xfrm>
            <a:off x="452143" y="5607785"/>
            <a:ext cx="6172156" cy="0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6" name="Straight Connector 215">
            <a:extLst>
              <a:ext uri="{FF2B5EF4-FFF2-40B4-BE49-F238E27FC236}">
                <a16:creationId xmlns:a16="http://schemas.microsoft.com/office/drawing/2014/main" id="{A7EF17F9-F387-4AA3-8811-D3100CB7E26C}"/>
              </a:ext>
            </a:extLst>
          </p:cNvPr>
          <p:cNvCxnSpPr>
            <a:cxnSpLocks/>
          </p:cNvCxnSpPr>
          <p:nvPr/>
        </p:nvCxnSpPr>
        <p:spPr bwMode="auto">
          <a:xfrm flipV="1">
            <a:off x="452143" y="6033521"/>
            <a:ext cx="6200724" cy="64251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93" name="Group 92">
            <a:extLst>
              <a:ext uri="{FF2B5EF4-FFF2-40B4-BE49-F238E27FC236}">
                <a16:creationId xmlns:a16="http://schemas.microsoft.com/office/drawing/2014/main" id="{F178EA46-EDF2-4279-8DBD-75FF11458554}"/>
              </a:ext>
            </a:extLst>
          </p:cNvPr>
          <p:cNvGrpSpPr/>
          <p:nvPr/>
        </p:nvGrpSpPr>
        <p:grpSpPr>
          <a:xfrm>
            <a:off x="370499" y="6087575"/>
            <a:ext cx="6788468" cy="375380"/>
            <a:chOff x="1934596" y="5440867"/>
            <a:chExt cx="6788468" cy="375380"/>
          </a:xfrm>
        </p:grpSpPr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A6D8C155-9516-45B1-9D49-2106EC4092BC}"/>
                </a:ext>
              </a:extLst>
            </p:cNvPr>
            <p:cNvGrpSpPr/>
            <p:nvPr/>
          </p:nvGrpSpPr>
          <p:grpSpPr>
            <a:xfrm>
              <a:off x="1934596" y="5440867"/>
              <a:ext cx="5633254" cy="375380"/>
              <a:chOff x="1934596" y="5473699"/>
              <a:chExt cx="5633254" cy="375380"/>
            </a:xfrm>
          </p:grpSpPr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E892B22F-5DB2-4BDD-9F14-67F9162DFFA3}"/>
                  </a:ext>
                </a:extLst>
              </p:cNvPr>
              <p:cNvSpPr txBox="1"/>
              <p:nvPr/>
            </p:nvSpPr>
            <p:spPr>
              <a:xfrm flipH="1">
                <a:off x="1934596" y="5479747"/>
                <a:ext cx="158576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-----</a:t>
                </a:r>
              </a:p>
            </p:txBody>
          </p:sp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189518EF-4FA8-4862-90C3-FEB36D8FE58D}"/>
                  </a:ext>
                </a:extLst>
              </p:cNvPr>
              <p:cNvSpPr txBox="1"/>
              <p:nvPr/>
            </p:nvSpPr>
            <p:spPr>
              <a:xfrm flipH="1">
                <a:off x="3500441" y="5479747"/>
                <a:ext cx="158576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-----</a:t>
                </a:r>
                <a:endParaRPr lang="en-US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88F92277-3154-46C9-BA7E-6D03D3467FF3}"/>
                  </a:ext>
                </a:extLst>
              </p:cNvPr>
              <p:cNvSpPr txBox="1"/>
              <p:nvPr/>
            </p:nvSpPr>
            <p:spPr>
              <a:xfrm flipH="1">
                <a:off x="4955471" y="5479747"/>
                <a:ext cx="158576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1 + </a:t>
                </a:r>
                <a:endParaRPr lang="en-US" baseline="30000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3B74F70C-49DD-4193-935E-C894C123018E}"/>
                  </a:ext>
                </a:extLst>
              </p:cNvPr>
              <p:cNvSpPr txBox="1"/>
              <p:nvPr/>
            </p:nvSpPr>
            <p:spPr>
              <a:xfrm flipH="1">
                <a:off x="6170532" y="5473699"/>
                <a:ext cx="13973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</a:t>
                </a:r>
                <a:r>
                  <a:rPr lang="en-US" baseline="30000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-4</a:t>
                </a:r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log</a:t>
                </a:r>
                <a:r>
                  <a:rPr lang="en-US" baseline="30000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4</a:t>
                </a:r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sym typeface="Symbol" panose="05050102010706020507" pitchFamily="18" charset="2"/>
                  </a:rPr>
                  <a:t> n</a:t>
                </a:r>
                <a:endParaRPr lang="en-US" baseline="30000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p:grp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8869ECD6-82DA-42C0-A9C9-C58FE8CF0A85}"/>
                </a:ext>
              </a:extLst>
            </p:cNvPr>
            <p:cNvSpPr txBox="1"/>
            <p:nvPr/>
          </p:nvSpPr>
          <p:spPr>
            <a:xfrm flipH="1">
              <a:off x="7325746" y="5446915"/>
              <a:ext cx="13973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accent2">
                      <a:lumMod val="75000"/>
                    </a:schemeClr>
                  </a:solidFill>
                </a:rPr>
                <a:t>today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1608088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Additive Distance Oracle (Chan-</a:t>
            </a:r>
            <a:r>
              <a:rPr lang="en-US" dirty="0" err="1"/>
              <a:t>Skrepetos</a:t>
            </a:r>
            <a:r>
              <a:rPr lang="en-US" dirty="0"/>
              <a:t>)</a:t>
            </a:r>
            <a:endParaRPr lang="en-US" noProof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250824" y="6629400"/>
            <a:ext cx="6093531" cy="228600"/>
          </a:xfrm>
        </p:spPr>
        <p:txBody>
          <a:bodyPr/>
          <a:lstStyle/>
          <a:p>
            <a:r>
              <a:rPr lang="de-DE" dirty="0"/>
              <a:t>W. Mulzer and M. Willert – </a:t>
            </a:r>
            <a:r>
              <a:rPr lang="de-DE" dirty="0" err="1"/>
              <a:t>Headerless</a:t>
            </a:r>
            <a:r>
              <a:rPr lang="de-DE" dirty="0"/>
              <a:t> Routing in Unit Disk Graphs </a:t>
            </a:r>
          </a:p>
        </p:txBody>
      </p:sp>
      <p:sp>
        <p:nvSpPr>
          <p:cNvPr id="97" name="Textfeld 6">
            <a:extLst>
              <a:ext uri="{FF2B5EF4-FFF2-40B4-BE49-F238E27FC236}">
                <a16:creationId xmlns:a16="http://schemas.microsoft.com/office/drawing/2014/main" id="{E0AF4D04-A318-41FE-8D0B-1A2C34472AE1}"/>
              </a:ext>
            </a:extLst>
          </p:cNvPr>
          <p:cNvSpPr txBox="1"/>
          <p:nvPr/>
        </p:nvSpPr>
        <p:spPr>
          <a:xfrm>
            <a:off x="250823" y="1577214"/>
            <a:ext cx="10091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Given</a:t>
            </a:r>
            <a:r>
              <a:rPr lang="en-US" sz="2000" dirty="0"/>
              <a:t>:</a:t>
            </a:r>
          </a:p>
        </p:txBody>
      </p:sp>
      <p:sp>
        <p:nvSpPr>
          <p:cNvPr id="103" name="Textfeld 6">
            <a:extLst>
              <a:ext uri="{FF2B5EF4-FFF2-40B4-BE49-F238E27FC236}">
                <a16:creationId xmlns:a16="http://schemas.microsoft.com/office/drawing/2014/main" id="{F2AD41FD-05A3-497F-A82A-798B9831AC47}"/>
              </a:ext>
            </a:extLst>
          </p:cNvPr>
          <p:cNvSpPr txBox="1"/>
          <p:nvPr/>
        </p:nvSpPr>
        <p:spPr>
          <a:xfrm>
            <a:off x="1259956" y="1577214"/>
            <a:ext cx="54385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unit disk graph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DG(P)</a:t>
            </a:r>
            <a:r>
              <a:rPr lang="en-US" sz="2000" dirty="0"/>
              <a:t>,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sym typeface="Symbol" panose="05050102010706020507" pitchFamily="18" charset="2"/>
              </a:rPr>
              <a:t>D</a:t>
            </a:r>
            <a:r>
              <a:rPr lang="en-US" sz="2000" dirty="0">
                <a:sym typeface="Symbol" panose="05050102010706020507" pitchFamily="18" charset="2"/>
              </a:rPr>
              <a:t> = diameter of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sym typeface="Symbol" panose="05050102010706020507" pitchFamily="18" charset="2"/>
              </a:rPr>
              <a:t>DG(P)</a:t>
            </a:r>
            <a:br>
              <a:rPr lang="en-US" sz="2000" dirty="0">
                <a:sym typeface="Symbol" panose="05050102010706020507" pitchFamily="18" charset="2"/>
              </a:rPr>
            </a:b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sym typeface="Symbol" panose="05050102010706020507" pitchFamily="18" charset="2"/>
              </a:rPr>
              <a:t> &gt; 1/D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</a:p>
        </p:txBody>
      </p:sp>
      <p:sp>
        <p:nvSpPr>
          <p:cNvPr id="104" name="Oval 78">
            <a:extLst>
              <a:ext uri="{FF2B5EF4-FFF2-40B4-BE49-F238E27FC236}">
                <a16:creationId xmlns:a16="http://schemas.microsoft.com/office/drawing/2014/main" id="{B7D0FF6C-308F-4723-A622-DD2AEFD9FB13}"/>
              </a:ext>
            </a:extLst>
          </p:cNvPr>
          <p:cNvSpPr/>
          <p:nvPr/>
        </p:nvSpPr>
        <p:spPr bwMode="auto">
          <a:xfrm>
            <a:off x="7128761" y="4320402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5" name="Oval 78">
            <a:extLst>
              <a:ext uri="{FF2B5EF4-FFF2-40B4-BE49-F238E27FC236}">
                <a16:creationId xmlns:a16="http://schemas.microsoft.com/office/drawing/2014/main" id="{684C807F-27F6-4ECA-A22B-FCAE2DE33B2D}"/>
              </a:ext>
            </a:extLst>
          </p:cNvPr>
          <p:cNvSpPr/>
          <p:nvPr/>
        </p:nvSpPr>
        <p:spPr bwMode="auto">
          <a:xfrm>
            <a:off x="6633458" y="3225021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6" name="Oval 78">
            <a:extLst>
              <a:ext uri="{FF2B5EF4-FFF2-40B4-BE49-F238E27FC236}">
                <a16:creationId xmlns:a16="http://schemas.microsoft.com/office/drawing/2014/main" id="{B73574B7-AB9B-40D3-854C-82AD653FA655}"/>
              </a:ext>
            </a:extLst>
          </p:cNvPr>
          <p:cNvSpPr/>
          <p:nvPr/>
        </p:nvSpPr>
        <p:spPr bwMode="auto">
          <a:xfrm>
            <a:off x="5728577" y="3586979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7" name="Oval 78">
            <a:extLst>
              <a:ext uri="{FF2B5EF4-FFF2-40B4-BE49-F238E27FC236}">
                <a16:creationId xmlns:a16="http://schemas.microsoft.com/office/drawing/2014/main" id="{C7D7A6C7-1E4C-4D8B-8A4D-BFB89CD30114}"/>
              </a:ext>
            </a:extLst>
          </p:cNvPr>
          <p:cNvSpPr/>
          <p:nvPr/>
        </p:nvSpPr>
        <p:spPr bwMode="auto">
          <a:xfrm>
            <a:off x="5076098" y="3101196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8" name="Oval 78">
            <a:extLst>
              <a:ext uri="{FF2B5EF4-FFF2-40B4-BE49-F238E27FC236}">
                <a16:creationId xmlns:a16="http://schemas.microsoft.com/office/drawing/2014/main" id="{2DE07C6A-9873-4DE4-A40F-5E00525FF6DB}"/>
              </a:ext>
            </a:extLst>
          </p:cNvPr>
          <p:cNvSpPr/>
          <p:nvPr/>
        </p:nvSpPr>
        <p:spPr bwMode="auto">
          <a:xfrm>
            <a:off x="4099750" y="3296464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9" name="Oval 78">
            <a:extLst>
              <a:ext uri="{FF2B5EF4-FFF2-40B4-BE49-F238E27FC236}">
                <a16:creationId xmlns:a16="http://schemas.microsoft.com/office/drawing/2014/main" id="{799A45AB-44C8-4E72-B626-687702CFF1C4}"/>
              </a:ext>
            </a:extLst>
          </p:cNvPr>
          <p:cNvSpPr/>
          <p:nvPr/>
        </p:nvSpPr>
        <p:spPr bwMode="auto">
          <a:xfrm>
            <a:off x="1566076" y="3253601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0" name="Oval 78">
            <a:extLst>
              <a:ext uri="{FF2B5EF4-FFF2-40B4-BE49-F238E27FC236}">
                <a16:creationId xmlns:a16="http://schemas.microsoft.com/office/drawing/2014/main" id="{ED29A771-CF54-498C-AA5A-31E0754C7C04}"/>
              </a:ext>
            </a:extLst>
          </p:cNvPr>
          <p:cNvSpPr/>
          <p:nvPr/>
        </p:nvSpPr>
        <p:spPr bwMode="auto">
          <a:xfrm>
            <a:off x="537362" y="3125007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1" name="Oval 78">
            <a:extLst>
              <a:ext uri="{FF2B5EF4-FFF2-40B4-BE49-F238E27FC236}">
                <a16:creationId xmlns:a16="http://schemas.microsoft.com/office/drawing/2014/main" id="{70CFA7DF-598B-45FD-B628-BF005261D0C4}"/>
              </a:ext>
            </a:extLst>
          </p:cNvPr>
          <p:cNvSpPr/>
          <p:nvPr/>
        </p:nvSpPr>
        <p:spPr bwMode="auto">
          <a:xfrm>
            <a:off x="875506" y="3925126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2" name="Oval 78">
            <a:extLst>
              <a:ext uri="{FF2B5EF4-FFF2-40B4-BE49-F238E27FC236}">
                <a16:creationId xmlns:a16="http://schemas.microsoft.com/office/drawing/2014/main" id="{324A2AE8-3B27-4DA9-8D63-41284A5D10AE}"/>
              </a:ext>
            </a:extLst>
          </p:cNvPr>
          <p:cNvSpPr/>
          <p:nvPr/>
        </p:nvSpPr>
        <p:spPr bwMode="auto">
          <a:xfrm>
            <a:off x="1966131" y="4053717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3" name="Oval 78">
            <a:extLst>
              <a:ext uri="{FF2B5EF4-FFF2-40B4-BE49-F238E27FC236}">
                <a16:creationId xmlns:a16="http://schemas.microsoft.com/office/drawing/2014/main" id="{F5E2D1F5-915C-4EC3-9B79-C3A92C71D940}"/>
              </a:ext>
            </a:extLst>
          </p:cNvPr>
          <p:cNvSpPr/>
          <p:nvPr/>
        </p:nvSpPr>
        <p:spPr bwMode="auto">
          <a:xfrm>
            <a:off x="3061520" y="3486968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4" name="Oval 78">
            <a:extLst>
              <a:ext uri="{FF2B5EF4-FFF2-40B4-BE49-F238E27FC236}">
                <a16:creationId xmlns:a16="http://schemas.microsoft.com/office/drawing/2014/main" id="{1D2EAAF8-A660-4A38-B013-FA3F86428C5A}"/>
              </a:ext>
            </a:extLst>
          </p:cNvPr>
          <p:cNvSpPr/>
          <p:nvPr/>
        </p:nvSpPr>
        <p:spPr bwMode="auto">
          <a:xfrm>
            <a:off x="3842574" y="4168012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5" name="Oval 78">
            <a:extLst>
              <a:ext uri="{FF2B5EF4-FFF2-40B4-BE49-F238E27FC236}">
                <a16:creationId xmlns:a16="http://schemas.microsoft.com/office/drawing/2014/main" id="{8ACD77D0-41DE-4FD6-8A00-F77FBE61A2C5}"/>
              </a:ext>
            </a:extLst>
          </p:cNvPr>
          <p:cNvSpPr/>
          <p:nvPr/>
        </p:nvSpPr>
        <p:spPr bwMode="auto">
          <a:xfrm>
            <a:off x="3418712" y="5034794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6" name="Oval 78">
            <a:extLst>
              <a:ext uri="{FF2B5EF4-FFF2-40B4-BE49-F238E27FC236}">
                <a16:creationId xmlns:a16="http://schemas.microsoft.com/office/drawing/2014/main" id="{C767FAC8-739B-4D36-840D-5E5436D07DD3}"/>
              </a:ext>
            </a:extLst>
          </p:cNvPr>
          <p:cNvSpPr/>
          <p:nvPr/>
        </p:nvSpPr>
        <p:spPr bwMode="auto">
          <a:xfrm>
            <a:off x="5652370" y="4706173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7" name="Oval 78">
            <a:extLst>
              <a:ext uri="{FF2B5EF4-FFF2-40B4-BE49-F238E27FC236}">
                <a16:creationId xmlns:a16="http://schemas.microsoft.com/office/drawing/2014/main" id="{06F9EB7C-DF84-44F8-8072-8086203E35EB}"/>
              </a:ext>
            </a:extLst>
          </p:cNvPr>
          <p:cNvSpPr/>
          <p:nvPr/>
        </p:nvSpPr>
        <p:spPr bwMode="auto">
          <a:xfrm>
            <a:off x="5195157" y="5277679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8" name="Oval 78">
            <a:extLst>
              <a:ext uri="{FF2B5EF4-FFF2-40B4-BE49-F238E27FC236}">
                <a16:creationId xmlns:a16="http://schemas.microsoft.com/office/drawing/2014/main" id="{9A324843-0F08-4EA7-8082-942981FE6D89}"/>
              </a:ext>
            </a:extLst>
          </p:cNvPr>
          <p:cNvSpPr/>
          <p:nvPr/>
        </p:nvSpPr>
        <p:spPr bwMode="auto">
          <a:xfrm>
            <a:off x="4814147" y="4782378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9" name="Oval 78">
            <a:extLst>
              <a:ext uri="{FF2B5EF4-FFF2-40B4-BE49-F238E27FC236}">
                <a16:creationId xmlns:a16="http://schemas.microsoft.com/office/drawing/2014/main" id="{93ADC648-1B46-4B72-AFC7-98131CFDD818}"/>
              </a:ext>
            </a:extLst>
          </p:cNvPr>
          <p:cNvSpPr/>
          <p:nvPr/>
        </p:nvSpPr>
        <p:spPr bwMode="auto">
          <a:xfrm>
            <a:off x="4280743" y="5087184"/>
            <a:ext cx="1296995" cy="1351721"/>
          </a:xfrm>
          <a:prstGeom prst="ellipse">
            <a:avLst/>
          </a:prstGeom>
          <a:solidFill>
            <a:schemeClr val="accent2">
              <a:lumMod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20" name="Straight Connector 126">
            <a:extLst>
              <a:ext uri="{FF2B5EF4-FFF2-40B4-BE49-F238E27FC236}">
                <a16:creationId xmlns:a16="http://schemas.microsoft.com/office/drawing/2014/main" id="{D559F854-41C1-411B-B44A-A773B033650E}"/>
              </a:ext>
            </a:extLst>
          </p:cNvPr>
          <p:cNvCxnSpPr>
            <a:cxnSpLocks/>
            <a:stCxn id="169" idx="6"/>
          </p:cNvCxnSpPr>
          <p:nvPr/>
        </p:nvCxnSpPr>
        <p:spPr bwMode="auto">
          <a:xfrm flipH="1" flipV="1">
            <a:off x="4840707" y="5770083"/>
            <a:ext cx="1095727" cy="184638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1" name="Straight Connector 126">
            <a:extLst>
              <a:ext uri="{FF2B5EF4-FFF2-40B4-BE49-F238E27FC236}">
                <a16:creationId xmlns:a16="http://schemas.microsoft.com/office/drawing/2014/main" id="{6E8318E8-3E90-4EB6-AAA7-16737D0C1629}"/>
              </a:ext>
            </a:extLst>
          </p:cNvPr>
          <p:cNvCxnSpPr>
            <a:cxnSpLocks/>
            <a:stCxn id="162" idx="0"/>
            <a:endCxn id="168" idx="4"/>
          </p:cNvCxnSpPr>
          <p:nvPr/>
        </p:nvCxnSpPr>
        <p:spPr bwMode="auto">
          <a:xfrm flipH="1">
            <a:off x="6298033" y="4171177"/>
            <a:ext cx="77823" cy="130198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2" name="Straight Connector 126">
            <a:extLst>
              <a:ext uri="{FF2B5EF4-FFF2-40B4-BE49-F238E27FC236}">
                <a16:creationId xmlns:a16="http://schemas.microsoft.com/office/drawing/2014/main" id="{6BD3173B-90A4-454E-AFDB-75969EA303E4}"/>
              </a:ext>
            </a:extLst>
          </p:cNvPr>
          <p:cNvCxnSpPr>
            <a:cxnSpLocks/>
            <a:stCxn id="168" idx="7"/>
            <a:endCxn id="169" idx="3"/>
          </p:cNvCxnSpPr>
          <p:nvPr/>
        </p:nvCxnSpPr>
        <p:spPr bwMode="auto">
          <a:xfrm flipH="1">
            <a:off x="5780336" y="5317065"/>
            <a:ext cx="582355" cy="702314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3" name="Straight Connector 126">
            <a:extLst>
              <a:ext uri="{FF2B5EF4-FFF2-40B4-BE49-F238E27FC236}">
                <a16:creationId xmlns:a16="http://schemas.microsoft.com/office/drawing/2014/main" id="{8976D5A1-9893-4BFF-B579-DA41DFA7826D}"/>
              </a:ext>
            </a:extLst>
          </p:cNvPr>
          <p:cNvCxnSpPr>
            <a:cxnSpLocks/>
            <a:stCxn id="169" idx="5"/>
            <a:endCxn id="166" idx="1"/>
          </p:cNvCxnSpPr>
          <p:nvPr/>
        </p:nvCxnSpPr>
        <p:spPr bwMode="auto">
          <a:xfrm flipH="1" flipV="1">
            <a:off x="5401263" y="5396034"/>
            <a:ext cx="508389" cy="623345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4" name="Straight Connector 126">
            <a:extLst>
              <a:ext uri="{FF2B5EF4-FFF2-40B4-BE49-F238E27FC236}">
                <a16:creationId xmlns:a16="http://schemas.microsoft.com/office/drawing/2014/main" id="{9EB12BA1-8BB0-4E61-882F-1ACD7761ECC8}"/>
              </a:ext>
            </a:extLst>
          </p:cNvPr>
          <p:cNvCxnSpPr>
            <a:cxnSpLocks/>
            <a:stCxn id="168" idx="6"/>
            <a:endCxn id="166" idx="2"/>
          </p:cNvCxnSpPr>
          <p:nvPr/>
        </p:nvCxnSpPr>
        <p:spPr bwMode="auto">
          <a:xfrm flipH="1">
            <a:off x="5374481" y="5381723"/>
            <a:ext cx="1014992" cy="78969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5" name="Straight Connector 126">
            <a:extLst>
              <a:ext uri="{FF2B5EF4-FFF2-40B4-BE49-F238E27FC236}">
                <a16:creationId xmlns:a16="http://schemas.microsoft.com/office/drawing/2014/main" id="{F8D4724A-EC12-47DF-8125-59CC24B742D4}"/>
              </a:ext>
            </a:extLst>
          </p:cNvPr>
          <p:cNvCxnSpPr>
            <a:cxnSpLocks/>
            <a:endCxn id="166" idx="6"/>
          </p:cNvCxnSpPr>
          <p:nvPr/>
        </p:nvCxnSpPr>
        <p:spPr bwMode="auto">
          <a:xfrm flipV="1">
            <a:off x="4840707" y="5460692"/>
            <a:ext cx="716654" cy="309391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Straight Connector 126">
            <a:extLst>
              <a:ext uri="{FF2B5EF4-FFF2-40B4-BE49-F238E27FC236}">
                <a16:creationId xmlns:a16="http://schemas.microsoft.com/office/drawing/2014/main" id="{470C3B03-2EEA-4B56-834E-9360C7A752A7}"/>
              </a:ext>
            </a:extLst>
          </p:cNvPr>
          <p:cNvCxnSpPr>
            <a:cxnSpLocks/>
            <a:stCxn id="166" idx="5"/>
            <a:endCxn id="157" idx="1"/>
          </p:cNvCxnSpPr>
          <p:nvPr/>
        </p:nvCxnSpPr>
        <p:spPr bwMode="auto">
          <a:xfrm flipH="1" flipV="1">
            <a:off x="4427073" y="4784968"/>
            <a:ext cx="1103506" cy="74038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261A8427-C9DE-4594-A9A2-935E528D05A1}"/>
              </a:ext>
            </a:extLst>
          </p:cNvPr>
          <p:cNvCxnSpPr>
            <a:cxnSpLocks/>
            <a:endCxn id="157" idx="0"/>
          </p:cNvCxnSpPr>
          <p:nvPr/>
        </p:nvCxnSpPr>
        <p:spPr bwMode="auto">
          <a:xfrm flipH="1" flipV="1">
            <a:off x="4491731" y="4758186"/>
            <a:ext cx="440416" cy="920457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Straight Connector 126">
            <a:extLst>
              <a:ext uri="{FF2B5EF4-FFF2-40B4-BE49-F238E27FC236}">
                <a16:creationId xmlns:a16="http://schemas.microsoft.com/office/drawing/2014/main" id="{A2F1B4D2-459B-4E4C-B691-B427893F8663}"/>
              </a:ext>
            </a:extLst>
          </p:cNvPr>
          <p:cNvCxnSpPr>
            <a:cxnSpLocks/>
            <a:endCxn id="156" idx="2"/>
          </p:cNvCxnSpPr>
          <p:nvPr/>
        </p:nvCxnSpPr>
        <p:spPr bwMode="auto">
          <a:xfrm flipH="1" flipV="1">
            <a:off x="3981986" y="5712248"/>
            <a:ext cx="858721" cy="57835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Straight Connector 126">
            <a:extLst>
              <a:ext uri="{FF2B5EF4-FFF2-40B4-BE49-F238E27FC236}">
                <a16:creationId xmlns:a16="http://schemas.microsoft.com/office/drawing/2014/main" id="{FEBE1934-DE73-484A-9B40-F16B25D94AF0}"/>
              </a:ext>
            </a:extLst>
          </p:cNvPr>
          <p:cNvCxnSpPr>
            <a:cxnSpLocks/>
            <a:stCxn id="156" idx="4"/>
            <a:endCxn id="157" idx="0"/>
          </p:cNvCxnSpPr>
          <p:nvPr/>
        </p:nvCxnSpPr>
        <p:spPr bwMode="auto">
          <a:xfrm flipV="1">
            <a:off x="4073426" y="4758186"/>
            <a:ext cx="418305" cy="104550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0" name="Straight Connector 126">
            <a:extLst>
              <a:ext uri="{FF2B5EF4-FFF2-40B4-BE49-F238E27FC236}">
                <a16:creationId xmlns:a16="http://schemas.microsoft.com/office/drawing/2014/main" id="{8AF5A177-C4CA-43D7-91BD-9C6A5DCDBE4D}"/>
              </a:ext>
            </a:extLst>
          </p:cNvPr>
          <p:cNvCxnSpPr>
            <a:cxnSpLocks/>
            <a:stCxn id="163" idx="0"/>
            <a:endCxn id="165" idx="5"/>
          </p:cNvCxnSpPr>
          <p:nvPr/>
        </p:nvCxnSpPr>
        <p:spPr bwMode="auto">
          <a:xfrm>
            <a:off x="7278788" y="3809286"/>
            <a:ext cx="563400" cy="1251688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traight Connector 126">
            <a:extLst>
              <a:ext uri="{FF2B5EF4-FFF2-40B4-BE49-F238E27FC236}">
                <a16:creationId xmlns:a16="http://schemas.microsoft.com/office/drawing/2014/main" id="{EE22FBD4-E012-4CAF-AE33-995E1CDF8BF1}"/>
              </a:ext>
            </a:extLst>
          </p:cNvPr>
          <p:cNvCxnSpPr>
            <a:cxnSpLocks/>
            <a:stCxn id="163" idx="7"/>
            <a:endCxn id="162" idx="3"/>
          </p:cNvCxnSpPr>
          <p:nvPr/>
        </p:nvCxnSpPr>
        <p:spPr bwMode="auto">
          <a:xfrm flipH="1">
            <a:off x="6311198" y="3836068"/>
            <a:ext cx="1032248" cy="491207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3" name="Straight Connector 126">
            <a:extLst>
              <a:ext uri="{FF2B5EF4-FFF2-40B4-BE49-F238E27FC236}">
                <a16:creationId xmlns:a16="http://schemas.microsoft.com/office/drawing/2014/main" id="{B6E7F592-AA5F-4868-B580-C9068D2BAC77}"/>
              </a:ext>
            </a:extLst>
          </p:cNvPr>
          <p:cNvCxnSpPr>
            <a:cxnSpLocks/>
            <a:stCxn id="162" idx="5"/>
            <a:endCxn id="160" idx="1"/>
          </p:cNvCxnSpPr>
          <p:nvPr/>
        </p:nvCxnSpPr>
        <p:spPr bwMode="auto">
          <a:xfrm flipH="1" flipV="1">
            <a:off x="5660753" y="3718203"/>
            <a:ext cx="779761" cy="60907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5" name="Straight Connector 126">
            <a:extLst>
              <a:ext uri="{FF2B5EF4-FFF2-40B4-BE49-F238E27FC236}">
                <a16:creationId xmlns:a16="http://schemas.microsoft.com/office/drawing/2014/main" id="{1779D0F5-6C3D-4E36-8D0D-7EECF9B5841A}"/>
              </a:ext>
            </a:extLst>
          </p:cNvPr>
          <p:cNvCxnSpPr>
            <a:cxnSpLocks/>
            <a:stCxn id="159" idx="2"/>
            <a:endCxn id="160" idx="6"/>
          </p:cNvCxnSpPr>
          <p:nvPr/>
        </p:nvCxnSpPr>
        <p:spPr bwMode="auto">
          <a:xfrm flipV="1">
            <a:off x="4658602" y="3782861"/>
            <a:ext cx="1158249" cy="195508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6" name="Straight Connector 126">
            <a:extLst>
              <a:ext uri="{FF2B5EF4-FFF2-40B4-BE49-F238E27FC236}">
                <a16:creationId xmlns:a16="http://schemas.microsoft.com/office/drawing/2014/main" id="{704CAE03-D4C5-44DD-ABAC-7A51BB887BA6}"/>
              </a:ext>
            </a:extLst>
          </p:cNvPr>
          <p:cNvCxnSpPr>
            <a:cxnSpLocks/>
            <a:stCxn id="159" idx="0"/>
            <a:endCxn id="157" idx="4"/>
          </p:cNvCxnSpPr>
          <p:nvPr/>
        </p:nvCxnSpPr>
        <p:spPr bwMode="auto">
          <a:xfrm flipH="1">
            <a:off x="4491731" y="3886929"/>
            <a:ext cx="258311" cy="1054137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8" name="Straight Connector 126">
            <a:extLst>
              <a:ext uri="{FF2B5EF4-FFF2-40B4-BE49-F238E27FC236}">
                <a16:creationId xmlns:a16="http://schemas.microsoft.com/office/drawing/2014/main" id="{D45ABF16-22A7-4EBF-82B9-629F7102EE3B}"/>
              </a:ext>
            </a:extLst>
          </p:cNvPr>
          <p:cNvCxnSpPr>
            <a:cxnSpLocks/>
            <a:stCxn id="159" idx="6"/>
            <a:endCxn id="154" idx="6"/>
          </p:cNvCxnSpPr>
          <p:nvPr/>
        </p:nvCxnSpPr>
        <p:spPr bwMode="auto">
          <a:xfrm flipH="1">
            <a:off x="3798935" y="3978369"/>
            <a:ext cx="1042547" cy="184169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9" name="Straight Connector 126">
            <a:extLst>
              <a:ext uri="{FF2B5EF4-FFF2-40B4-BE49-F238E27FC236}">
                <a16:creationId xmlns:a16="http://schemas.microsoft.com/office/drawing/2014/main" id="{5CEE5D50-D3D9-4E9C-AD19-BC93004772D4}"/>
              </a:ext>
            </a:extLst>
          </p:cNvPr>
          <p:cNvCxnSpPr>
            <a:cxnSpLocks/>
            <a:stCxn id="154" idx="1"/>
            <a:endCxn id="157" idx="5"/>
          </p:cNvCxnSpPr>
          <p:nvPr/>
        </p:nvCxnSpPr>
        <p:spPr bwMode="auto">
          <a:xfrm>
            <a:off x="3642837" y="4097880"/>
            <a:ext cx="913552" cy="816404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1" name="Straight Connector 126">
            <a:extLst>
              <a:ext uri="{FF2B5EF4-FFF2-40B4-BE49-F238E27FC236}">
                <a16:creationId xmlns:a16="http://schemas.microsoft.com/office/drawing/2014/main" id="{D6B845E5-98C5-4876-87E9-F467E2E92131}"/>
              </a:ext>
            </a:extLst>
          </p:cNvPr>
          <p:cNvCxnSpPr>
            <a:cxnSpLocks/>
          </p:cNvCxnSpPr>
          <p:nvPr/>
        </p:nvCxnSpPr>
        <p:spPr bwMode="auto">
          <a:xfrm flipH="1">
            <a:off x="2548987" y="4097880"/>
            <a:ext cx="1224376" cy="70098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2" name="Straight Connector 126">
            <a:extLst>
              <a:ext uri="{FF2B5EF4-FFF2-40B4-BE49-F238E27FC236}">
                <a16:creationId xmlns:a16="http://schemas.microsoft.com/office/drawing/2014/main" id="{38918CB9-047C-4E7C-8BB7-6B6D855B355B}"/>
              </a:ext>
            </a:extLst>
          </p:cNvPr>
          <p:cNvCxnSpPr>
            <a:cxnSpLocks/>
            <a:stCxn id="151" idx="5"/>
            <a:endCxn id="150" idx="1"/>
          </p:cNvCxnSpPr>
          <p:nvPr/>
        </p:nvCxnSpPr>
        <p:spPr bwMode="auto">
          <a:xfrm flipH="1" flipV="1">
            <a:off x="2148512" y="3874131"/>
            <a:ext cx="528581" cy="924735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4" name="Straight Connector 126">
            <a:extLst>
              <a:ext uri="{FF2B5EF4-FFF2-40B4-BE49-F238E27FC236}">
                <a16:creationId xmlns:a16="http://schemas.microsoft.com/office/drawing/2014/main" id="{B188BD6D-D47B-41C3-B467-B6C47E97B2EA}"/>
              </a:ext>
            </a:extLst>
          </p:cNvPr>
          <p:cNvCxnSpPr>
            <a:cxnSpLocks/>
            <a:stCxn id="172" idx="3"/>
            <a:endCxn id="150" idx="7"/>
          </p:cNvCxnSpPr>
          <p:nvPr/>
        </p:nvCxnSpPr>
        <p:spPr bwMode="auto">
          <a:xfrm flipV="1">
            <a:off x="1459232" y="3874131"/>
            <a:ext cx="818596" cy="797215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5" name="Straight Connector 126">
            <a:extLst>
              <a:ext uri="{FF2B5EF4-FFF2-40B4-BE49-F238E27FC236}">
                <a16:creationId xmlns:a16="http://schemas.microsoft.com/office/drawing/2014/main" id="{9BE02F34-ABDA-4D9C-8E75-58C40B7941A1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1433660" y="4606688"/>
            <a:ext cx="1271425" cy="12752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7" name="Straight Connector 126">
            <a:extLst>
              <a:ext uri="{FF2B5EF4-FFF2-40B4-BE49-F238E27FC236}">
                <a16:creationId xmlns:a16="http://schemas.microsoft.com/office/drawing/2014/main" id="{DC3395E7-CEA5-4138-BFF6-D7C165AB1130}"/>
              </a:ext>
            </a:extLst>
          </p:cNvPr>
          <p:cNvCxnSpPr>
            <a:cxnSpLocks/>
            <a:stCxn id="172" idx="5"/>
            <a:endCxn id="171" idx="1"/>
          </p:cNvCxnSpPr>
          <p:nvPr/>
        </p:nvCxnSpPr>
        <p:spPr bwMode="auto">
          <a:xfrm flipH="1" flipV="1">
            <a:off x="1121123" y="3738045"/>
            <a:ext cx="467425" cy="933301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8" name="Straight Connector 126">
            <a:extLst>
              <a:ext uri="{FF2B5EF4-FFF2-40B4-BE49-F238E27FC236}">
                <a16:creationId xmlns:a16="http://schemas.microsoft.com/office/drawing/2014/main" id="{5D50F379-77FF-40DA-A579-CE22C5DAF524}"/>
              </a:ext>
            </a:extLst>
          </p:cNvPr>
          <p:cNvCxnSpPr>
            <a:cxnSpLocks/>
            <a:stCxn id="150" idx="6"/>
            <a:endCxn id="171" idx="2"/>
          </p:cNvCxnSpPr>
          <p:nvPr/>
        </p:nvCxnSpPr>
        <p:spPr bwMode="auto">
          <a:xfrm flipH="1" flipV="1">
            <a:off x="1094341" y="3802703"/>
            <a:ext cx="1210269" cy="13608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0" name="Oval 78">
            <a:extLst>
              <a:ext uri="{FF2B5EF4-FFF2-40B4-BE49-F238E27FC236}">
                <a16:creationId xmlns:a16="http://schemas.microsoft.com/office/drawing/2014/main" id="{1EB15CFE-4C8D-4841-A89A-42C8DC4C98E5}"/>
              </a:ext>
            </a:extLst>
          </p:cNvPr>
          <p:cNvSpPr/>
          <p:nvPr/>
        </p:nvSpPr>
        <p:spPr bwMode="auto">
          <a:xfrm>
            <a:off x="2121730" y="3847349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1" name="Oval 78">
            <a:extLst>
              <a:ext uri="{FF2B5EF4-FFF2-40B4-BE49-F238E27FC236}">
                <a16:creationId xmlns:a16="http://schemas.microsoft.com/office/drawing/2014/main" id="{38B6AA9E-44CB-43B5-B18D-46E7DE534C2B}"/>
              </a:ext>
            </a:extLst>
          </p:cNvPr>
          <p:cNvSpPr/>
          <p:nvPr/>
        </p:nvSpPr>
        <p:spPr bwMode="auto">
          <a:xfrm>
            <a:off x="2520995" y="4642768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4" name="Oval 78">
            <a:extLst>
              <a:ext uri="{FF2B5EF4-FFF2-40B4-BE49-F238E27FC236}">
                <a16:creationId xmlns:a16="http://schemas.microsoft.com/office/drawing/2014/main" id="{9197658E-8915-415B-AF00-8EAD9BE9D33F}"/>
              </a:ext>
            </a:extLst>
          </p:cNvPr>
          <p:cNvSpPr/>
          <p:nvPr/>
        </p:nvSpPr>
        <p:spPr bwMode="auto">
          <a:xfrm>
            <a:off x="3616055" y="4071098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6" name="Oval 78">
            <a:extLst>
              <a:ext uri="{FF2B5EF4-FFF2-40B4-BE49-F238E27FC236}">
                <a16:creationId xmlns:a16="http://schemas.microsoft.com/office/drawing/2014/main" id="{23FB6485-49B4-4E6C-9336-E46B22681043}"/>
              </a:ext>
            </a:extLst>
          </p:cNvPr>
          <p:cNvSpPr/>
          <p:nvPr/>
        </p:nvSpPr>
        <p:spPr bwMode="auto">
          <a:xfrm>
            <a:off x="3981986" y="5620808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7" name="Oval 78">
            <a:extLst>
              <a:ext uri="{FF2B5EF4-FFF2-40B4-BE49-F238E27FC236}">
                <a16:creationId xmlns:a16="http://schemas.microsoft.com/office/drawing/2014/main" id="{531C7537-8951-4F40-B8EF-1D005A1D2863}"/>
              </a:ext>
            </a:extLst>
          </p:cNvPr>
          <p:cNvSpPr/>
          <p:nvPr/>
        </p:nvSpPr>
        <p:spPr bwMode="auto">
          <a:xfrm>
            <a:off x="4400291" y="4758186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9" name="Oval 78">
            <a:extLst>
              <a:ext uri="{FF2B5EF4-FFF2-40B4-BE49-F238E27FC236}">
                <a16:creationId xmlns:a16="http://schemas.microsoft.com/office/drawing/2014/main" id="{BEF64DC9-2392-4237-9529-A572E68B4D5D}"/>
              </a:ext>
            </a:extLst>
          </p:cNvPr>
          <p:cNvSpPr/>
          <p:nvPr/>
        </p:nvSpPr>
        <p:spPr bwMode="auto">
          <a:xfrm>
            <a:off x="4658602" y="3886929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0" name="Oval 78">
            <a:extLst>
              <a:ext uri="{FF2B5EF4-FFF2-40B4-BE49-F238E27FC236}">
                <a16:creationId xmlns:a16="http://schemas.microsoft.com/office/drawing/2014/main" id="{FAA38111-2396-439C-AFC3-705B80C3DF18}"/>
              </a:ext>
            </a:extLst>
          </p:cNvPr>
          <p:cNvSpPr/>
          <p:nvPr/>
        </p:nvSpPr>
        <p:spPr bwMode="auto">
          <a:xfrm>
            <a:off x="5633971" y="3691421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2" name="Oval 78">
            <a:extLst>
              <a:ext uri="{FF2B5EF4-FFF2-40B4-BE49-F238E27FC236}">
                <a16:creationId xmlns:a16="http://schemas.microsoft.com/office/drawing/2014/main" id="{AD71C88D-99F9-4059-8861-4DF20096E0A8}"/>
              </a:ext>
            </a:extLst>
          </p:cNvPr>
          <p:cNvSpPr/>
          <p:nvPr/>
        </p:nvSpPr>
        <p:spPr bwMode="auto">
          <a:xfrm>
            <a:off x="6284416" y="4171177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3" name="Oval 78">
            <a:extLst>
              <a:ext uri="{FF2B5EF4-FFF2-40B4-BE49-F238E27FC236}">
                <a16:creationId xmlns:a16="http://schemas.microsoft.com/office/drawing/2014/main" id="{7F5A4854-118C-4360-AD3A-69B452C828ED}"/>
              </a:ext>
            </a:extLst>
          </p:cNvPr>
          <p:cNvSpPr/>
          <p:nvPr/>
        </p:nvSpPr>
        <p:spPr bwMode="auto">
          <a:xfrm>
            <a:off x="7187348" y="3809286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5" name="Oval 78">
            <a:extLst>
              <a:ext uri="{FF2B5EF4-FFF2-40B4-BE49-F238E27FC236}">
                <a16:creationId xmlns:a16="http://schemas.microsoft.com/office/drawing/2014/main" id="{DFC01EB6-D710-4B54-B1A1-79F1F94ABCC6}"/>
              </a:ext>
            </a:extLst>
          </p:cNvPr>
          <p:cNvSpPr/>
          <p:nvPr/>
        </p:nvSpPr>
        <p:spPr bwMode="auto">
          <a:xfrm>
            <a:off x="7686090" y="4904876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6" name="Oval 78">
            <a:extLst>
              <a:ext uri="{FF2B5EF4-FFF2-40B4-BE49-F238E27FC236}">
                <a16:creationId xmlns:a16="http://schemas.microsoft.com/office/drawing/2014/main" id="{2994EB8B-C51D-41C2-8336-1D409ABBCD26}"/>
              </a:ext>
            </a:extLst>
          </p:cNvPr>
          <p:cNvSpPr/>
          <p:nvPr/>
        </p:nvSpPr>
        <p:spPr bwMode="auto">
          <a:xfrm>
            <a:off x="5374481" y="5369252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8" name="Oval 78">
            <a:extLst>
              <a:ext uri="{FF2B5EF4-FFF2-40B4-BE49-F238E27FC236}">
                <a16:creationId xmlns:a16="http://schemas.microsoft.com/office/drawing/2014/main" id="{8D4C42A6-87D7-4608-A192-08ED6C0C1E3C}"/>
              </a:ext>
            </a:extLst>
          </p:cNvPr>
          <p:cNvSpPr/>
          <p:nvPr/>
        </p:nvSpPr>
        <p:spPr bwMode="auto">
          <a:xfrm>
            <a:off x="6206593" y="5290283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9" name="Oval 78">
            <a:extLst>
              <a:ext uri="{FF2B5EF4-FFF2-40B4-BE49-F238E27FC236}">
                <a16:creationId xmlns:a16="http://schemas.microsoft.com/office/drawing/2014/main" id="{FCD34AE6-AC1D-4AB3-B20E-F83ED15977CD}"/>
              </a:ext>
            </a:extLst>
          </p:cNvPr>
          <p:cNvSpPr/>
          <p:nvPr/>
        </p:nvSpPr>
        <p:spPr bwMode="auto">
          <a:xfrm>
            <a:off x="5753554" y="5863281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1" name="Oval 78">
            <a:extLst>
              <a:ext uri="{FF2B5EF4-FFF2-40B4-BE49-F238E27FC236}">
                <a16:creationId xmlns:a16="http://schemas.microsoft.com/office/drawing/2014/main" id="{AC359998-D25A-4D6A-A502-6656F35C21CC}"/>
              </a:ext>
            </a:extLst>
          </p:cNvPr>
          <p:cNvSpPr/>
          <p:nvPr/>
        </p:nvSpPr>
        <p:spPr bwMode="auto">
          <a:xfrm>
            <a:off x="1094341" y="3711263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2" name="Oval 78">
            <a:extLst>
              <a:ext uri="{FF2B5EF4-FFF2-40B4-BE49-F238E27FC236}">
                <a16:creationId xmlns:a16="http://schemas.microsoft.com/office/drawing/2014/main" id="{3736F77B-2448-476D-8F71-8587FD23B2F0}"/>
              </a:ext>
            </a:extLst>
          </p:cNvPr>
          <p:cNvSpPr/>
          <p:nvPr/>
        </p:nvSpPr>
        <p:spPr bwMode="auto">
          <a:xfrm>
            <a:off x="1432450" y="4515248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4" name="Oval 78">
            <a:extLst>
              <a:ext uri="{FF2B5EF4-FFF2-40B4-BE49-F238E27FC236}">
                <a16:creationId xmlns:a16="http://schemas.microsoft.com/office/drawing/2014/main" id="{69955A10-FAAF-49D5-9896-757857E5473F}"/>
              </a:ext>
            </a:extLst>
          </p:cNvPr>
          <p:cNvSpPr/>
          <p:nvPr/>
        </p:nvSpPr>
        <p:spPr bwMode="auto">
          <a:xfrm>
            <a:off x="4839523" y="5669541"/>
            <a:ext cx="179435" cy="187006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6" name="Textfeld 6">
            <a:extLst>
              <a:ext uri="{FF2B5EF4-FFF2-40B4-BE49-F238E27FC236}">
                <a16:creationId xmlns:a16="http://schemas.microsoft.com/office/drawing/2014/main" id="{31452A66-4546-4731-B86A-F9F5151F088B}"/>
              </a:ext>
            </a:extLst>
          </p:cNvPr>
          <p:cNvSpPr txBox="1"/>
          <p:nvPr/>
        </p:nvSpPr>
        <p:spPr>
          <a:xfrm>
            <a:off x="250823" y="2260808"/>
            <a:ext cx="10091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Query</a:t>
            </a:r>
            <a:r>
              <a:rPr lang="en-US" sz="2000" dirty="0"/>
              <a:t>:</a:t>
            </a:r>
          </a:p>
        </p:txBody>
      </p:sp>
      <p:sp>
        <p:nvSpPr>
          <p:cNvPr id="201" name="Textfeld 6">
            <a:extLst>
              <a:ext uri="{FF2B5EF4-FFF2-40B4-BE49-F238E27FC236}">
                <a16:creationId xmlns:a16="http://schemas.microsoft.com/office/drawing/2014/main" id="{72EEF417-5E8D-4157-B11D-FBE54C170523}"/>
              </a:ext>
            </a:extLst>
          </p:cNvPr>
          <p:cNvSpPr txBox="1"/>
          <p:nvPr/>
        </p:nvSpPr>
        <p:spPr>
          <a:xfrm>
            <a:off x="1259956" y="2260808"/>
            <a:ext cx="5765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for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</a:t>
            </a:r>
            <a:r>
              <a:rPr lang="en-US" sz="2000" dirty="0"/>
              <a:t>,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t </a:t>
            </a:r>
            <a:r>
              <a:rPr lang="en-US" sz="2000" dirty="0"/>
              <a:t>in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P</a:t>
            </a:r>
            <a:r>
              <a:rPr lang="en-US" sz="2000" dirty="0"/>
              <a:t>, find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sym typeface="Symbol" panose="05050102010706020507" pitchFamily="18" charset="2"/>
              </a:rPr>
              <a:t></a:t>
            </a:r>
            <a:r>
              <a:rPr lang="en-US" sz="2000" dirty="0">
                <a:sym typeface="Symbol" panose="05050102010706020507" pitchFamily="18" charset="2"/>
              </a:rPr>
              <a:t> with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sym typeface="Symbol" panose="05050102010706020507" pitchFamily="18" charset="2"/>
              </a:rPr>
              <a:t>d(s, t)    d(s, t) + O(D)</a:t>
            </a:r>
            <a:r>
              <a:rPr lang="en-US" sz="2000" dirty="0">
                <a:sym typeface="Symbol" panose="05050102010706020507" pitchFamily="18" charset="2"/>
              </a:rPr>
              <a:t>  </a:t>
            </a:r>
            <a:r>
              <a:rPr lang="en-US" sz="2000" dirty="0"/>
              <a:t> </a:t>
            </a:r>
          </a:p>
        </p:txBody>
      </p:sp>
      <p:sp>
        <p:nvSpPr>
          <p:cNvPr id="202" name="Textfeld 6">
            <a:extLst>
              <a:ext uri="{FF2B5EF4-FFF2-40B4-BE49-F238E27FC236}">
                <a16:creationId xmlns:a16="http://schemas.microsoft.com/office/drawing/2014/main" id="{0846832E-5C3B-4961-B6E3-171F7EE4BF90}"/>
              </a:ext>
            </a:extLst>
          </p:cNvPr>
          <p:cNvSpPr txBox="1"/>
          <p:nvPr/>
        </p:nvSpPr>
        <p:spPr>
          <a:xfrm>
            <a:off x="1321582" y="4582323"/>
            <a:ext cx="3426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</a:t>
            </a:r>
          </a:p>
        </p:txBody>
      </p:sp>
      <p:sp>
        <p:nvSpPr>
          <p:cNvPr id="203" name="Textfeld 6">
            <a:extLst>
              <a:ext uri="{FF2B5EF4-FFF2-40B4-BE49-F238E27FC236}">
                <a16:creationId xmlns:a16="http://schemas.microsoft.com/office/drawing/2014/main" id="{F17D95E9-679B-4C4E-BC01-4F319983CD5C}"/>
              </a:ext>
            </a:extLst>
          </p:cNvPr>
          <p:cNvSpPr txBox="1"/>
          <p:nvPr/>
        </p:nvSpPr>
        <p:spPr>
          <a:xfrm>
            <a:off x="7842188" y="4876737"/>
            <a:ext cx="3426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391401558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50" grpId="0" animBg="1"/>
      <p:bldP spid="151" grpId="0" animBg="1"/>
      <p:bldP spid="154" grpId="0" animBg="1"/>
      <p:bldP spid="156" grpId="0" animBg="1"/>
      <p:bldP spid="157" grpId="0" animBg="1"/>
      <p:bldP spid="159" grpId="0" animBg="1"/>
      <p:bldP spid="160" grpId="0" animBg="1"/>
      <p:bldP spid="162" grpId="0" animBg="1"/>
      <p:bldP spid="163" grpId="0" animBg="1"/>
      <p:bldP spid="165" grpId="0" animBg="1"/>
      <p:bldP spid="166" grpId="0" animBg="1"/>
      <p:bldP spid="168" grpId="0" animBg="1"/>
      <p:bldP spid="169" grpId="0" animBg="1"/>
      <p:bldP spid="171" grpId="0" animBg="1"/>
      <p:bldP spid="172" grpId="0" animBg="1"/>
      <p:bldP spid="174" grpId="0" animBg="1"/>
      <p:bldP spid="196" grpId="0"/>
      <p:bldP spid="201" grpId="0"/>
      <p:bldP spid="202" grpId="0"/>
      <p:bldP spid="20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Connector 126">
            <a:extLst>
              <a:ext uri="{FF2B5EF4-FFF2-40B4-BE49-F238E27FC236}">
                <a16:creationId xmlns:a16="http://schemas.microsoft.com/office/drawing/2014/main" id="{79A74CE6-6EA2-4845-892A-2A981C6BBA6B}"/>
              </a:ext>
            </a:extLst>
          </p:cNvPr>
          <p:cNvCxnSpPr>
            <a:cxnSpLocks/>
            <a:stCxn id="15" idx="3"/>
            <a:endCxn id="12" idx="0"/>
          </p:cNvCxnSpPr>
          <p:nvPr/>
        </p:nvCxnSpPr>
        <p:spPr bwMode="auto">
          <a:xfrm flipV="1">
            <a:off x="6591410" y="3072108"/>
            <a:ext cx="276116" cy="74921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126">
            <a:extLst>
              <a:ext uri="{FF2B5EF4-FFF2-40B4-BE49-F238E27FC236}">
                <a16:creationId xmlns:a16="http://schemas.microsoft.com/office/drawing/2014/main" id="{1136C533-8A1E-4207-A6C7-DC1FD49AB8AC}"/>
              </a:ext>
            </a:extLst>
          </p:cNvPr>
          <p:cNvCxnSpPr>
            <a:cxnSpLocks/>
            <a:stCxn id="16" idx="4"/>
            <a:endCxn id="12" idx="0"/>
          </p:cNvCxnSpPr>
          <p:nvPr/>
        </p:nvCxnSpPr>
        <p:spPr bwMode="auto">
          <a:xfrm flipH="1" flipV="1">
            <a:off x="6867526" y="3072108"/>
            <a:ext cx="86675" cy="77599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126">
            <a:extLst>
              <a:ext uri="{FF2B5EF4-FFF2-40B4-BE49-F238E27FC236}">
                <a16:creationId xmlns:a16="http://schemas.microsoft.com/office/drawing/2014/main" id="{E5C4C3E8-AC9E-4EFA-9F47-38984A1D2605}"/>
              </a:ext>
            </a:extLst>
          </p:cNvPr>
          <p:cNvCxnSpPr>
            <a:cxnSpLocks/>
            <a:stCxn id="12" idx="3"/>
            <a:endCxn id="8" idx="0"/>
          </p:cNvCxnSpPr>
          <p:nvPr/>
        </p:nvCxnSpPr>
        <p:spPr bwMode="auto">
          <a:xfrm flipV="1">
            <a:off x="6802868" y="2478996"/>
            <a:ext cx="440895" cy="74921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126">
            <a:extLst>
              <a:ext uri="{FF2B5EF4-FFF2-40B4-BE49-F238E27FC236}">
                <a16:creationId xmlns:a16="http://schemas.microsoft.com/office/drawing/2014/main" id="{43AA0D58-0A95-4534-8764-B7DECE9061B2}"/>
              </a:ext>
            </a:extLst>
          </p:cNvPr>
          <p:cNvCxnSpPr>
            <a:cxnSpLocks/>
            <a:stCxn id="13" idx="4"/>
            <a:endCxn id="8" idx="0"/>
          </p:cNvCxnSpPr>
          <p:nvPr/>
        </p:nvCxnSpPr>
        <p:spPr bwMode="auto">
          <a:xfrm flipV="1">
            <a:off x="7227570" y="2478996"/>
            <a:ext cx="16193" cy="77599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126">
            <a:extLst>
              <a:ext uri="{FF2B5EF4-FFF2-40B4-BE49-F238E27FC236}">
                <a16:creationId xmlns:a16="http://schemas.microsoft.com/office/drawing/2014/main" id="{8178FC84-D1EC-4473-B147-B1DFCFCF3724}"/>
              </a:ext>
            </a:extLst>
          </p:cNvPr>
          <p:cNvCxnSpPr>
            <a:cxnSpLocks/>
            <a:stCxn id="14" idx="5"/>
            <a:endCxn id="8" idx="0"/>
          </p:cNvCxnSpPr>
          <p:nvPr/>
        </p:nvCxnSpPr>
        <p:spPr bwMode="auto">
          <a:xfrm flipH="1" flipV="1">
            <a:off x="7243763" y="2478996"/>
            <a:ext cx="408510" cy="74921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126">
            <a:extLst>
              <a:ext uri="{FF2B5EF4-FFF2-40B4-BE49-F238E27FC236}">
                <a16:creationId xmlns:a16="http://schemas.microsoft.com/office/drawing/2014/main" id="{1CE6703F-0B49-4BC3-B1DF-987BBE5BB5CE}"/>
              </a:ext>
            </a:extLst>
          </p:cNvPr>
          <p:cNvCxnSpPr>
            <a:cxnSpLocks/>
            <a:stCxn id="8" idx="3"/>
            <a:endCxn id="7" idx="0"/>
          </p:cNvCxnSpPr>
          <p:nvPr/>
        </p:nvCxnSpPr>
        <p:spPr bwMode="auto">
          <a:xfrm flipV="1">
            <a:off x="7179105" y="1885884"/>
            <a:ext cx="749933" cy="74921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126">
            <a:extLst>
              <a:ext uri="{FF2B5EF4-FFF2-40B4-BE49-F238E27FC236}">
                <a16:creationId xmlns:a16="http://schemas.microsoft.com/office/drawing/2014/main" id="{C07173B3-9659-42BA-B6CE-97189F8AAA49}"/>
              </a:ext>
            </a:extLst>
          </p:cNvPr>
          <p:cNvCxnSpPr>
            <a:cxnSpLocks/>
            <a:stCxn id="9" idx="4"/>
            <a:endCxn id="7" idx="0"/>
          </p:cNvCxnSpPr>
          <p:nvPr/>
        </p:nvCxnSpPr>
        <p:spPr bwMode="auto">
          <a:xfrm flipV="1">
            <a:off x="7715678" y="1885884"/>
            <a:ext cx="213360" cy="77599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126">
            <a:extLst>
              <a:ext uri="{FF2B5EF4-FFF2-40B4-BE49-F238E27FC236}">
                <a16:creationId xmlns:a16="http://schemas.microsoft.com/office/drawing/2014/main" id="{F88A6109-2B06-4069-9EDE-6551B668DA5B}"/>
              </a:ext>
            </a:extLst>
          </p:cNvPr>
          <p:cNvCxnSpPr>
            <a:cxnSpLocks/>
            <a:stCxn id="10" idx="4"/>
            <a:endCxn id="7" idx="0"/>
          </p:cNvCxnSpPr>
          <p:nvPr/>
        </p:nvCxnSpPr>
        <p:spPr bwMode="auto">
          <a:xfrm flipH="1" flipV="1">
            <a:off x="7929038" y="1885884"/>
            <a:ext cx="258555" cy="77599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126">
            <a:extLst>
              <a:ext uri="{FF2B5EF4-FFF2-40B4-BE49-F238E27FC236}">
                <a16:creationId xmlns:a16="http://schemas.microsoft.com/office/drawing/2014/main" id="{5CAFE471-CDEA-4EB2-A683-992F467FA28D}"/>
              </a:ext>
            </a:extLst>
          </p:cNvPr>
          <p:cNvCxnSpPr>
            <a:cxnSpLocks/>
            <a:stCxn id="11" idx="5"/>
            <a:endCxn id="7" idx="0"/>
          </p:cNvCxnSpPr>
          <p:nvPr/>
        </p:nvCxnSpPr>
        <p:spPr bwMode="auto">
          <a:xfrm flipH="1" flipV="1">
            <a:off x="7929038" y="1885884"/>
            <a:ext cx="795128" cy="74921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Additive Distance Oracle (Chan-</a:t>
            </a:r>
            <a:r>
              <a:rPr lang="en-US" dirty="0" err="1"/>
              <a:t>Skrepetos</a:t>
            </a:r>
            <a:r>
              <a:rPr lang="en-US" dirty="0"/>
              <a:t>)</a:t>
            </a:r>
            <a:endParaRPr lang="en-US" noProof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250824" y="6629400"/>
            <a:ext cx="6093531" cy="228600"/>
          </a:xfrm>
        </p:spPr>
        <p:txBody>
          <a:bodyPr/>
          <a:lstStyle/>
          <a:p>
            <a:r>
              <a:rPr lang="de-DE" dirty="0"/>
              <a:t>W. Mulzer and M. Willert – </a:t>
            </a:r>
            <a:r>
              <a:rPr lang="de-DE" dirty="0" err="1"/>
              <a:t>Headerless</a:t>
            </a:r>
            <a:r>
              <a:rPr lang="de-DE" dirty="0"/>
              <a:t> Routing in Unit Disk Graphs </a:t>
            </a:r>
          </a:p>
        </p:txBody>
      </p:sp>
      <p:sp>
        <p:nvSpPr>
          <p:cNvPr id="97" name="Textfeld 6">
            <a:extLst>
              <a:ext uri="{FF2B5EF4-FFF2-40B4-BE49-F238E27FC236}">
                <a16:creationId xmlns:a16="http://schemas.microsoft.com/office/drawing/2014/main" id="{E0AF4D04-A318-41FE-8D0B-1A2C34472AE1}"/>
              </a:ext>
            </a:extLst>
          </p:cNvPr>
          <p:cNvSpPr txBox="1"/>
          <p:nvPr/>
        </p:nvSpPr>
        <p:spPr>
          <a:xfrm>
            <a:off x="250823" y="1577214"/>
            <a:ext cx="27316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Decomposition Tree</a:t>
            </a:r>
            <a:r>
              <a:rPr lang="en-US" sz="2000" dirty="0"/>
              <a:t>: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3B3C3F3-CC99-4D3B-94D8-EC727B493FC6}"/>
              </a:ext>
            </a:extLst>
          </p:cNvPr>
          <p:cNvSpPr/>
          <p:nvPr/>
        </p:nvSpPr>
        <p:spPr bwMode="auto">
          <a:xfrm>
            <a:off x="319087" y="4595812"/>
            <a:ext cx="4733925" cy="1995488"/>
          </a:xfrm>
          <a:prstGeom prst="ellips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Oval 78">
            <a:extLst>
              <a:ext uri="{FF2B5EF4-FFF2-40B4-BE49-F238E27FC236}">
                <a16:creationId xmlns:a16="http://schemas.microsoft.com/office/drawing/2014/main" id="{9CF98538-FC23-4BBC-AD93-31D3C26B5F5B}"/>
              </a:ext>
            </a:extLst>
          </p:cNvPr>
          <p:cNvSpPr/>
          <p:nvPr/>
        </p:nvSpPr>
        <p:spPr bwMode="auto">
          <a:xfrm>
            <a:off x="7837598" y="1885884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Oval 78">
            <a:extLst>
              <a:ext uri="{FF2B5EF4-FFF2-40B4-BE49-F238E27FC236}">
                <a16:creationId xmlns:a16="http://schemas.microsoft.com/office/drawing/2014/main" id="{82BCAA2E-03D6-4933-AAA9-30DB3747D1F5}"/>
              </a:ext>
            </a:extLst>
          </p:cNvPr>
          <p:cNvSpPr/>
          <p:nvPr/>
        </p:nvSpPr>
        <p:spPr bwMode="auto">
          <a:xfrm>
            <a:off x="7152323" y="2478996"/>
            <a:ext cx="182880" cy="1828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EC16617B-08EF-434A-A6F4-C698A1509E53}"/>
              </a:ext>
            </a:extLst>
          </p:cNvPr>
          <p:cNvGrpSpPr/>
          <p:nvPr/>
        </p:nvGrpSpPr>
        <p:grpSpPr>
          <a:xfrm>
            <a:off x="7624238" y="2478996"/>
            <a:ext cx="1126710" cy="182880"/>
            <a:chOff x="7624238" y="2478996"/>
            <a:chExt cx="1126710" cy="182880"/>
          </a:xfrm>
        </p:grpSpPr>
        <p:sp>
          <p:nvSpPr>
            <p:cNvPr id="9" name="Oval 78">
              <a:extLst>
                <a:ext uri="{FF2B5EF4-FFF2-40B4-BE49-F238E27FC236}">
                  <a16:creationId xmlns:a16="http://schemas.microsoft.com/office/drawing/2014/main" id="{05DC676D-BBF4-4795-9154-7DDC303FE55F}"/>
                </a:ext>
              </a:extLst>
            </p:cNvPr>
            <p:cNvSpPr/>
            <p:nvPr/>
          </p:nvSpPr>
          <p:spPr bwMode="auto">
            <a:xfrm>
              <a:off x="7624238" y="2478996"/>
              <a:ext cx="182880" cy="18288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" name="Oval 78">
              <a:extLst>
                <a:ext uri="{FF2B5EF4-FFF2-40B4-BE49-F238E27FC236}">
                  <a16:creationId xmlns:a16="http://schemas.microsoft.com/office/drawing/2014/main" id="{A8D87B91-DDA0-483D-A337-59054C204AC6}"/>
                </a:ext>
              </a:extLst>
            </p:cNvPr>
            <p:cNvSpPr/>
            <p:nvPr/>
          </p:nvSpPr>
          <p:spPr bwMode="auto">
            <a:xfrm>
              <a:off x="8096153" y="2478996"/>
              <a:ext cx="182880" cy="18288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Oval 78">
              <a:extLst>
                <a:ext uri="{FF2B5EF4-FFF2-40B4-BE49-F238E27FC236}">
                  <a16:creationId xmlns:a16="http://schemas.microsoft.com/office/drawing/2014/main" id="{B0D7C716-9B32-4A3E-97E3-53C89A3FE4B1}"/>
                </a:ext>
              </a:extLst>
            </p:cNvPr>
            <p:cNvSpPr/>
            <p:nvPr/>
          </p:nvSpPr>
          <p:spPr bwMode="auto">
            <a:xfrm>
              <a:off x="8568068" y="2478996"/>
              <a:ext cx="182880" cy="18288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1122DC0-7360-48E3-BB04-CE6414B739FE}"/>
              </a:ext>
            </a:extLst>
          </p:cNvPr>
          <p:cNvGrpSpPr/>
          <p:nvPr/>
        </p:nvGrpSpPr>
        <p:grpSpPr>
          <a:xfrm>
            <a:off x="6776086" y="3072108"/>
            <a:ext cx="902969" cy="182880"/>
            <a:chOff x="6776086" y="3246120"/>
            <a:chExt cx="902969" cy="182880"/>
          </a:xfrm>
        </p:grpSpPr>
        <p:sp>
          <p:nvSpPr>
            <p:cNvPr id="12" name="Oval 78">
              <a:extLst>
                <a:ext uri="{FF2B5EF4-FFF2-40B4-BE49-F238E27FC236}">
                  <a16:creationId xmlns:a16="http://schemas.microsoft.com/office/drawing/2014/main" id="{82D56646-684D-4ED0-AFE1-206F4FADEA09}"/>
                </a:ext>
              </a:extLst>
            </p:cNvPr>
            <p:cNvSpPr/>
            <p:nvPr/>
          </p:nvSpPr>
          <p:spPr bwMode="auto">
            <a:xfrm>
              <a:off x="6776086" y="3246120"/>
              <a:ext cx="182880" cy="18288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" name="Oval 78">
              <a:extLst>
                <a:ext uri="{FF2B5EF4-FFF2-40B4-BE49-F238E27FC236}">
                  <a16:creationId xmlns:a16="http://schemas.microsoft.com/office/drawing/2014/main" id="{7794BA78-6F18-47B7-9190-973AAD48EBA1}"/>
                </a:ext>
              </a:extLst>
            </p:cNvPr>
            <p:cNvSpPr/>
            <p:nvPr/>
          </p:nvSpPr>
          <p:spPr bwMode="auto">
            <a:xfrm>
              <a:off x="7136130" y="3246120"/>
              <a:ext cx="182880" cy="18288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4" name="Oval 78">
              <a:extLst>
                <a:ext uri="{FF2B5EF4-FFF2-40B4-BE49-F238E27FC236}">
                  <a16:creationId xmlns:a16="http://schemas.microsoft.com/office/drawing/2014/main" id="{5978198B-CF80-448F-B577-4B2B13D5FF59}"/>
                </a:ext>
              </a:extLst>
            </p:cNvPr>
            <p:cNvSpPr/>
            <p:nvPr/>
          </p:nvSpPr>
          <p:spPr bwMode="auto">
            <a:xfrm>
              <a:off x="7496175" y="3246120"/>
              <a:ext cx="182880" cy="18288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C7F8BA5-122D-4728-89A7-078281EEC9BF}"/>
              </a:ext>
            </a:extLst>
          </p:cNvPr>
          <p:cNvGrpSpPr/>
          <p:nvPr/>
        </p:nvGrpSpPr>
        <p:grpSpPr>
          <a:xfrm>
            <a:off x="6564628" y="3665220"/>
            <a:ext cx="481013" cy="182880"/>
            <a:chOff x="6564628" y="3665220"/>
            <a:chExt cx="481013" cy="182880"/>
          </a:xfrm>
        </p:grpSpPr>
        <p:sp>
          <p:nvSpPr>
            <p:cNvPr id="15" name="Oval 78">
              <a:extLst>
                <a:ext uri="{FF2B5EF4-FFF2-40B4-BE49-F238E27FC236}">
                  <a16:creationId xmlns:a16="http://schemas.microsoft.com/office/drawing/2014/main" id="{B51830B1-17EB-4B41-B8DA-B0F169AFABF0}"/>
                </a:ext>
              </a:extLst>
            </p:cNvPr>
            <p:cNvSpPr/>
            <p:nvPr/>
          </p:nvSpPr>
          <p:spPr bwMode="auto">
            <a:xfrm>
              <a:off x="6564628" y="3665220"/>
              <a:ext cx="182880" cy="18288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Oval 78">
              <a:extLst>
                <a:ext uri="{FF2B5EF4-FFF2-40B4-BE49-F238E27FC236}">
                  <a16:creationId xmlns:a16="http://schemas.microsoft.com/office/drawing/2014/main" id="{A83A1B32-1B81-4032-BFF2-22455F507230}"/>
                </a:ext>
              </a:extLst>
            </p:cNvPr>
            <p:cNvSpPr/>
            <p:nvPr/>
          </p:nvSpPr>
          <p:spPr bwMode="auto">
            <a:xfrm>
              <a:off x="6862761" y="3665220"/>
              <a:ext cx="182880" cy="18288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17" name="Textfeld 6">
            <a:extLst>
              <a:ext uri="{FF2B5EF4-FFF2-40B4-BE49-F238E27FC236}">
                <a16:creationId xmlns:a16="http://schemas.microsoft.com/office/drawing/2014/main" id="{9CA39A87-BDF2-455E-8296-34EB15FC5EC3}"/>
              </a:ext>
            </a:extLst>
          </p:cNvPr>
          <p:cNvSpPr txBox="1"/>
          <p:nvPr/>
        </p:nvSpPr>
        <p:spPr>
          <a:xfrm>
            <a:off x="487767" y="1977324"/>
            <a:ext cx="38345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rooted tree of height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O(log n)</a:t>
            </a:r>
          </a:p>
        </p:txBody>
      </p:sp>
      <p:sp>
        <p:nvSpPr>
          <p:cNvPr id="18" name="Textfeld 6">
            <a:extLst>
              <a:ext uri="{FF2B5EF4-FFF2-40B4-BE49-F238E27FC236}">
                <a16:creationId xmlns:a16="http://schemas.microsoft.com/office/drawing/2014/main" id="{669754CE-E985-4CF4-941E-CA2F0B83666B}"/>
              </a:ext>
            </a:extLst>
          </p:cNvPr>
          <p:cNvSpPr txBox="1"/>
          <p:nvPr/>
        </p:nvSpPr>
        <p:spPr>
          <a:xfrm>
            <a:off x="487767" y="2349936"/>
            <a:ext cx="4352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every node </a:t>
            </a:r>
            <a:r>
              <a:rPr lang="el-GR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en-US" sz="2000" dirty="0"/>
              <a:t> has sets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V(</a:t>
            </a:r>
            <a:r>
              <a:rPr lang="el-GR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r>
              <a:rPr lang="en-US" sz="2000" dirty="0"/>
              <a:t> and </a:t>
            </a:r>
            <a:r>
              <a:rPr lang="el-GR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π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</a:p>
        </p:txBody>
      </p:sp>
      <p:sp>
        <p:nvSpPr>
          <p:cNvPr id="19" name="Textfeld 6">
            <a:extLst>
              <a:ext uri="{FF2B5EF4-FFF2-40B4-BE49-F238E27FC236}">
                <a16:creationId xmlns:a16="http://schemas.microsoft.com/office/drawing/2014/main" id="{4F9A036C-031E-4BFD-93CC-6F014E956FC7}"/>
              </a:ext>
            </a:extLst>
          </p:cNvPr>
          <p:cNvSpPr txBox="1"/>
          <p:nvPr/>
        </p:nvSpPr>
        <p:spPr>
          <a:xfrm>
            <a:off x="487767" y="2722549"/>
            <a:ext cx="58244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err="1"/>
              <a:t>children</a:t>
            </a:r>
            <a:r>
              <a:rPr lang="de-DE" sz="2000" dirty="0"/>
              <a:t> </a:t>
            </a:r>
            <a:r>
              <a:rPr lang="el-GR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</a:t>
            </a:r>
            <a:r>
              <a:rPr lang="de-DE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,…, </a:t>
            </a:r>
            <a:r>
              <a:rPr lang="el-GR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k</a:t>
            </a:r>
            <a:r>
              <a:rPr lang="de-DE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de-DE" sz="2000" dirty="0"/>
              <a:t>→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V(</a:t>
            </a:r>
            <a:r>
              <a:rPr lang="el-GR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 = </a:t>
            </a:r>
            <a:r>
              <a:rPr lang="el-GR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π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sym typeface="Symbol" panose="05050102010706020507" pitchFamily="18" charset="2"/>
              </a:rPr>
              <a:t>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V(</a:t>
            </a:r>
            <a:r>
              <a:rPr lang="el-GR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</a:t>
            </a:r>
            <a:r>
              <a:rPr lang="de-DE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sym typeface="Symbol" panose="05050102010706020507" pitchFamily="18" charset="2"/>
              </a:rPr>
              <a:t></a:t>
            </a:r>
            <a:r>
              <a:rPr lang="de-DE" sz="2000" baseline="30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…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sym typeface="Symbol" panose="05050102010706020507" pitchFamily="18" charset="2"/>
              </a:rPr>
              <a:t>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V(</a:t>
            </a:r>
            <a:r>
              <a:rPr lang="el-GR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sz="20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k</a:t>
            </a:r>
            <a:r>
              <a:rPr lang="de-DE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 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7" name="Textfeld 6">
            <a:extLst>
              <a:ext uri="{FF2B5EF4-FFF2-40B4-BE49-F238E27FC236}">
                <a16:creationId xmlns:a16="http://schemas.microsoft.com/office/drawing/2014/main" id="{E3A0B028-EDE4-4563-9A4E-B29443E42904}"/>
              </a:ext>
            </a:extLst>
          </p:cNvPr>
          <p:cNvSpPr txBox="1"/>
          <p:nvPr/>
        </p:nvSpPr>
        <p:spPr>
          <a:xfrm>
            <a:off x="4707816" y="6111074"/>
            <a:ext cx="3880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034E7ABB-825A-4C08-B28E-8B1E252B756F}"/>
              </a:ext>
            </a:extLst>
          </p:cNvPr>
          <p:cNvCxnSpPr>
            <a:stCxn id="5" idx="1"/>
            <a:endCxn id="5" idx="3"/>
          </p:cNvCxnSpPr>
          <p:nvPr/>
        </p:nvCxnSpPr>
        <p:spPr bwMode="auto">
          <a:xfrm>
            <a:off x="1012354" y="4888044"/>
            <a:ext cx="0" cy="1411024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F044C55-C5C2-4FC3-B00D-54A8AFDB77A6}"/>
              </a:ext>
            </a:extLst>
          </p:cNvPr>
          <p:cNvCxnSpPr/>
          <p:nvPr/>
        </p:nvCxnSpPr>
        <p:spPr bwMode="auto">
          <a:xfrm>
            <a:off x="1781175" y="4657297"/>
            <a:ext cx="0" cy="185822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A14F5D5F-A3C3-4229-99CD-33703CAD92E7}"/>
              </a:ext>
            </a:extLst>
          </p:cNvPr>
          <p:cNvCxnSpPr>
            <a:cxnSpLocks/>
          </p:cNvCxnSpPr>
          <p:nvPr/>
        </p:nvCxnSpPr>
        <p:spPr bwMode="auto">
          <a:xfrm>
            <a:off x="2857500" y="4595812"/>
            <a:ext cx="0" cy="199548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C8C2D55-EF75-42A2-B6DE-EF9EF85CF543}"/>
              </a:ext>
            </a:extLst>
          </p:cNvPr>
          <p:cNvCxnSpPr>
            <a:cxnSpLocks/>
          </p:cNvCxnSpPr>
          <p:nvPr/>
        </p:nvCxnSpPr>
        <p:spPr bwMode="auto">
          <a:xfrm>
            <a:off x="3814763" y="4719638"/>
            <a:ext cx="0" cy="174257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Rectangle 60">
            <a:extLst>
              <a:ext uri="{FF2B5EF4-FFF2-40B4-BE49-F238E27FC236}">
                <a16:creationId xmlns:a16="http://schemas.microsoft.com/office/drawing/2014/main" id="{47FC8DF4-0557-4A68-8012-AF3DDD3C6E37}"/>
              </a:ext>
            </a:extLst>
          </p:cNvPr>
          <p:cNvSpPr/>
          <p:nvPr/>
        </p:nvSpPr>
        <p:spPr>
          <a:xfrm>
            <a:off x="7537032" y="1719882"/>
            <a:ext cx="317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02AB8FB-DB80-4B39-B908-33C6A12F0A45}"/>
              </a:ext>
            </a:extLst>
          </p:cNvPr>
          <p:cNvSpPr/>
          <p:nvPr/>
        </p:nvSpPr>
        <p:spPr>
          <a:xfrm>
            <a:off x="404807" y="5366023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π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0B1026D-308A-44BC-AE44-53B35B634862}"/>
              </a:ext>
            </a:extLst>
          </p:cNvPr>
          <p:cNvSpPr/>
          <p:nvPr/>
        </p:nvSpPr>
        <p:spPr>
          <a:xfrm>
            <a:off x="1964941" y="5301762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9CB5597-3080-453D-9439-3CC8202AC3FE}"/>
              </a:ext>
            </a:extLst>
          </p:cNvPr>
          <p:cNvSpPr/>
          <p:nvPr/>
        </p:nvSpPr>
        <p:spPr>
          <a:xfrm>
            <a:off x="6813882" y="2201104"/>
            <a:ext cx="4026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</a:t>
            </a:r>
            <a:endParaRPr lang="en-US" baseline="-25000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141E19D-5754-47B1-9166-31E6F50C98ED}"/>
              </a:ext>
            </a:extLst>
          </p:cNvPr>
          <p:cNvSpPr/>
          <p:nvPr/>
        </p:nvSpPr>
        <p:spPr>
          <a:xfrm>
            <a:off x="7646862" y="2564995"/>
            <a:ext cx="4026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endParaRPr lang="en-US" baseline="-25000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B551C58-0E0D-4B6A-9CEE-A7E157C2F9D1}"/>
              </a:ext>
            </a:extLst>
          </p:cNvPr>
          <p:cNvSpPr/>
          <p:nvPr/>
        </p:nvSpPr>
        <p:spPr>
          <a:xfrm>
            <a:off x="8643532" y="2564995"/>
            <a:ext cx="4026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4</a:t>
            </a:r>
            <a:endParaRPr lang="en-US" baseline="-25000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EF8C750-9108-4628-B8D3-3764885EA36D}"/>
              </a:ext>
            </a:extLst>
          </p:cNvPr>
          <p:cNvSpPr/>
          <p:nvPr/>
        </p:nvSpPr>
        <p:spPr>
          <a:xfrm>
            <a:off x="8149489" y="2564995"/>
            <a:ext cx="4026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</a:t>
            </a:r>
            <a:endParaRPr lang="en-US" baseline="-25000" dirty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FA9C773-BF8E-41A9-B597-931DCD225FC3}"/>
              </a:ext>
            </a:extLst>
          </p:cNvPr>
          <p:cNvSpPr/>
          <p:nvPr/>
        </p:nvSpPr>
        <p:spPr>
          <a:xfrm>
            <a:off x="2496563" y="4223466"/>
            <a:ext cx="625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D59C80C6-7773-4297-9F87-86F277551B50}"/>
              </a:ext>
            </a:extLst>
          </p:cNvPr>
          <p:cNvSpPr/>
          <p:nvPr/>
        </p:nvSpPr>
        <p:spPr>
          <a:xfrm>
            <a:off x="1094959" y="5301762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4225B46-20E6-47B7-BA02-7404FF0E888B}"/>
              </a:ext>
            </a:extLst>
          </p:cNvPr>
          <p:cNvSpPr/>
          <p:nvPr/>
        </p:nvSpPr>
        <p:spPr>
          <a:xfrm>
            <a:off x="2987227" y="5301762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469B4CA-6869-4E66-AAB2-4D29D4074B19}"/>
              </a:ext>
            </a:extLst>
          </p:cNvPr>
          <p:cNvSpPr/>
          <p:nvPr/>
        </p:nvSpPr>
        <p:spPr>
          <a:xfrm>
            <a:off x="3997240" y="5301762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4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9003535-4CA8-40F2-B737-947B1BF1BE95}"/>
              </a:ext>
            </a:extLst>
          </p:cNvPr>
          <p:cNvSpPr/>
          <p:nvPr/>
        </p:nvSpPr>
        <p:spPr>
          <a:xfrm>
            <a:off x="1061350" y="4350306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D63DD67-B3F7-4CD1-B745-B0C565BACB17}"/>
              </a:ext>
            </a:extLst>
          </p:cNvPr>
          <p:cNvCxnSpPr>
            <a:cxnSpLocks/>
          </p:cNvCxnSpPr>
          <p:nvPr/>
        </p:nvCxnSpPr>
        <p:spPr bwMode="auto">
          <a:xfrm flipH="1">
            <a:off x="1012355" y="5090496"/>
            <a:ext cx="759446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8FD94E76-81D9-4032-8045-CAB3BEBA51F6}"/>
              </a:ext>
            </a:extLst>
          </p:cNvPr>
          <p:cNvSpPr/>
          <p:nvPr/>
        </p:nvSpPr>
        <p:spPr>
          <a:xfrm>
            <a:off x="1083774" y="4727590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π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A6B148C8-851F-4F06-99E4-E9B637AF654D}"/>
              </a:ext>
            </a:extLst>
          </p:cNvPr>
          <p:cNvCxnSpPr>
            <a:cxnSpLocks/>
          </p:cNvCxnSpPr>
          <p:nvPr/>
        </p:nvCxnSpPr>
        <p:spPr bwMode="auto">
          <a:xfrm flipH="1">
            <a:off x="1024863" y="5478324"/>
            <a:ext cx="759446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89ADDD87-4FF8-460F-9A8D-CF74C76D2628}"/>
              </a:ext>
            </a:extLst>
          </p:cNvPr>
          <p:cNvCxnSpPr>
            <a:cxnSpLocks/>
          </p:cNvCxnSpPr>
          <p:nvPr/>
        </p:nvCxnSpPr>
        <p:spPr bwMode="auto">
          <a:xfrm flipH="1">
            <a:off x="1016899" y="5930980"/>
            <a:ext cx="759446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CD1083D3-60B5-42F0-B823-9033EC2867D0}"/>
              </a:ext>
            </a:extLst>
          </p:cNvPr>
          <p:cNvSpPr/>
          <p:nvPr/>
        </p:nvSpPr>
        <p:spPr>
          <a:xfrm>
            <a:off x="1047001" y="5102546"/>
            <a:ext cx="7839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11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116177E5-6C94-4F19-A8BF-D375E04EC968}"/>
              </a:ext>
            </a:extLst>
          </p:cNvPr>
          <p:cNvSpPr/>
          <p:nvPr/>
        </p:nvSpPr>
        <p:spPr>
          <a:xfrm>
            <a:off x="1041294" y="5517371"/>
            <a:ext cx="7954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12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A2BF48E3-2A07-4ACC-9549-E6BD4926351C}"/>
              </a:ext>
            </a:extLst>
          </p:cNvPr>
          <p:cNvSpPr/>
          <p:nvPr/>
        </p:nvSpPr>
        <p:spPr>
          <a:xfrm>
            <a:off x="1041294" y="5969081"/>
            <a:ext cx="7954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13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A28101A4-3FCB-4805-A0BC-E3792D2BFE01}"/>
              </a:ext>
            </a:extLst>
          </p:cNvPr>
          <p:cNvSpPr/>
          <p:nvPr/>
        </p:nvSpPr>
        <p:spPr>
          <a:xfrm>
            <a:off x="6395097" y="2794216"/>
            <a:ext cx="4876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11</a:t>
            </a:r>
            <a:endParaRPr lang="en-US" baseline="-25000" dirty="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80FD7A67-CA9E-419B-B53E-D06FC87AFC8A}"/>
              </a:ext>
            </a:extLst>
          </p:cNvPr>
          <p:cNvSpPr/>
          <p:nvPr/>
        </p:nvSpPr>
        <p:spPr>
          <a:xfrm>
            <a:off x="7005229" y="3163548"/>
            <a:ext cx="4876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12</a:t>
            </a:r>
            <a:endParaRPr lang="en-US" baseline="-25000" dirty="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EDCC6B54-A2A6-4FEE-9162-ABFE2A923450}"/>
              </a:ext>
            </a:extLst>
          </p:cNvPr>
          <p:cNvSpPr/>
          <p:nvPr/>
        </p:nvSpPr>
        <p:spPr>
          <a:xfrm>
            <a:off x="7455221" y="3172985"/>
            <a:ext cx="4876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μ</a:t>
            </a:r>
            <a:r>
              <a:rPr lang="de-DE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13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97562721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7" grpId="0"/>
      <p:bldP spid="18" grpId="0"/>
      <p:bldP spid="19" grpId="0"/>
      <p:bldP spid="37" grpId="0"/>
      <p:bldP spid="61" grpId="0"/>
      <p:bldP spid="3" grpId="0"/>
      <p:bldP spid="40" grpId="0"/>
      <p:bldP spid="43" grpId="0"/>
      <p:bldP spid="45" grpId="0"/>
      <p:bldP spid="47" grpId="0"/>
      <p:bldP spid="49" grpId="0"/>
      <p:bldP spid="50" grpId="0"/>
      <p:bldP spid="51" grpId="0"/>
      <p:bldP spid="51" grpId="1"/>
      <p:bldP spid="52" grpId="0"/>
      <p:bldP spid="53" grpId="0"/>
      <p:bldP spid="54" grpId="0"/>
      <p:bldP spid="63" grpId="0"/>
      <p:bldP spid="66" grpId="0"/>
      <p:bldP spid="67" grpId="0"/>
      <p:bldP spid="68" grpId="0"/>
      <p:bldP spid="75" grpId="0"/>
      <p:bldP spid="76" grpId="0"/>
      <p:bldP spid="77" grpId="0"/>
    </p:bldLst>
  </p:timing>
</p:sld>
</file>

<file path=ppt/theme/theme1.xml><?xml version="1.0" encoding="utf-8"?>
<a:theme xmlns:a="http://schemas.openxmlformats.org/drawingml/2006/main" name="PowerPoint_Praesentation">
  <a:themeElements>
    <a:clrScheme name="FU_Standard-Vorlage_B 1">
      <a:dk1>
        <a:srgbClr val="333333"/>
      </a:dk1>
      <a:lt1>
        <a:srgbClr val="FFFFFF"/>
      </a:lt1>
      <a:dk2>
        <a:srgbClr val="003366"/>
      </a:dk2>
      <a:lt2>
        <a:srgbClr val="808080"/>
      </a:lt2>
      <a:accent1>
        <a:srgbClr val="CCD6E0"/>
      </a:accent1>
      <a:accent2>
        <a:srgbClr val="99CC00"/>
      </a:accent2>
      <a:accent3>
        <a:srgbClr val="FFFFFF"/>
      </a:accent3>
      <a:accent4>
        <a:srgbClr val="2A2A2A"/>
      </a:accent4>
      <a:accent5>
        <a:srgbClr val="E2E8ED"/>
      </a:accent5>
      <a:accent6>
        <a:srgbClr val="8AB900"/>
      </a:accent6>
      <a:hlink>
        <a:srgbClr val="0066CC"/>
      </a:hlink>
      <a:folHlink>
        <a:srgbClr val="003366"/>
      </a:folHlink>
    </a:clrScheme>
    <a:fontScheme name="PPT_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_Vorlage 1">
        <a:dk1>
          <a:srgbClr val="333333"/>
        </a:dk1>
        <a:lt1>
          <a:srgbClr val="FFFFFF"/>
        </a:lt1>
        <a:dk2>
          <a:srgbClr val="969696"/>
        </a:dk2>
        <a:lt2>
          <a:srgbClr val="FFFFFF"/>
        </a:lt2>
        <a:accent1>
          <a:srgbClr val="BCC7F6"/>
        </a:accent1>
        <a:accent2>
          <a:srgbClr val="86B600"/>
        </a:accent2>
        <a:accent3>
          <a:srgbClr val="FFFFFF"/>
        </a:accent3>
        <a:accent4>
          <a:srgbClr val="2A2A2A"/>
        </a:accent4>
        <a:accent5>
          <a:srgbClr val="DAE0FA"/>
        </a:accent5>
        <a:accent6>
          <a:srgbClr val="79A500"/>
        </a:accent6>
        <a:hlink>
          <a:srgbClr val="003366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_Vorlage 2">
        <a:dk1>
          <a:srgbClr val="333333"/>
        </a:dk1>
        <a:lt1>
          <a:srgbClr val="FFFFFF"/>
        </a:lt1>
        <a:dk2>
          <a:srgbClr val="969696"/>
        </a:dk2>
        <a:lt2>
          <a:srgbClr val="0066CC"/>
        </a:lt2>
        <a:accent1>
          <a:srgbClr val="BCC7F6"/>
        </a:accent1>
        <a:accent2>
          <a:srgbClr val="86B600"/>
        </a:accent2>
        <a:accent3>
          <a:srgbClr val="FFFFFF"/>
        </a:accent3>
        <a:accent4>
          <a:srgbClr val="2A2A2A"/>
        </a:accent4>
        <a:accent5>
          <a:srgbClr val="DAE0FA"/>
        </a:accent5>
        <a:accent6>
          <a:srgbClr val="79A500"/>
        </a:accent6>
        <a:hlink>
          <a:srgbClr val="003366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_Standard-Vorlage_B 1">
        <a:dk1>
          <a:srgbClr val="333333"/>
        </a:dk1>
        <a:lt1>
          <a:srgbClr val="FFFFFF"/>
        </a:lt1>
        <a:dk2>
          <a:srgbClr val="003366"/>
        </a:dk2>
        <a:lt2>
          <a:srgbClr val="808080"/>
        </a:lt2>
        <a:accent1>
          <a:srgbClr val="CCD6E0"/>
        </a:accent1>
        <a:accent2>
          <a:srgbClr val="99CC00"/>
        </a:accent2>
        <a:accent3>
          <a:srgbClr val="FFFFFF"/>
        </a:accent3>
        <a:accent4>
          <a:srgbClr val="2A2A2A"/>
        </a:accent4>
        <a:accent5>
          <a:srgbClr val="E2E8ED"/>
        </a:accent5>
        <a:accent6>
          <a:srgbClr val="8AB900"/>
        </a:accent6>
        <a:hlink>
          <a:srgbClr val="0066CC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PowerPoint_Praesentation</Template>
  <TotalTime>0</TotalTime>
  <Words>963</Words>
  <Application>Microsoft Office PowerPoint</Application>
  <PresentationFormat>On-screen Show (4:3)</PresentationFormat>
  <Paragraphs>214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Verdana</vt:lpstr>
      <vt:lpstr>PowerPoint_Praesentation</vt:lpstr>
      <vt:lpstr>Headerless Routing in Unit Disk Graphs</vt:lpstr>
      <vt:lpstr>Routing in Graphs</vt:lpstr>
      <vt:lpstr>Routing in Graphs</vt:lpstr>
      <vt:lpstr>Routing in Graphs</vt:lpstr>
      <vt:lpstr>Routing in Graphs</vt:lpstr>
      <vt:lpstr>Unit Disk Graphs</vt:lpstr>
      <vt:lpstr>Unit Disk Graphs</vt:lpstr>
      <vt:lpstr>Additive Distance Oracle (Chan-Skrepetos)</vt:lpstr>
      <vt:lpstr>Additive Distance Oracle (Chan-Skrepetos)</vt:lpstr>
      <vt:lpstr>Additive Distance Oracle (Chan-Skrepetos)</vt:lpstr>
      <vt:lpstr>Routing Scheme with Additive Stretch</vt:lpstr>
      <vt:lpstr>Routing Scheme with Additive Stretch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Wolfgang Mulzer</dc:creator>
  <dc:description>Version 0.9, 10.11.2005</dc:description>
  <cp:lastModifiedBy>Wolfgang Mulzer</cp:lastModifiedBy>
  <cp:revision>2452</cp:revision>
  <cp:lastPrinted>2002-06-26T11:04:16Z</cp:lastPrinted>
  <dcterms:created xsi:type="dcterms:W3CDTF">2011-03-21T17:38:37Z</dcterms:created>
  <dcterms:modified xsi:type="dcterms:W3CDTF">2020-03-14T16:51:41Z</dcterms:modified>
</cp:coreProperties>
</file>