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315" r:id="rId4"/>
    <p:sldId id="316" r:id="rId5"/>
    <p:sldId id="317" r:id="rId6"/>
    <p:sldId id="265" r:id="rId7"/>
    <p:sldId id="266" r:id="rId8"/>
    <p:sldId id="267" r:id="rId9"/>
    <p:sldId id="318" r:id="rId10"/>
    <p:sldId id="337" r:id="rId11"/>
    <p:sldId id="258" r:id="rId12"/>
    <p:sldId id="319" r:id="rId13"/>
    <p:sldId id="272" r:id="rId14"/>
    <p:sldId id="273" r:id="rId15"/>
    <p:sldId id="308" r:id="rId16"/>
    <p:sldId id="320" r:id="rId17"/>
    <p:sldId id="321" r:id="rId18"/>
    <p:sldId id="322" r:id="rId19"/>
    <p:sldId id="338" r:id="rId20"/>
    <p:sldId id="323" r:id="rId21"/>
    <p:sldId id="326" r:id="rId22"/>
    <p:sldId id="327" r:id="rId23"/>
    <p:sldId id="325" r:id="rId24"/>
    <p:sldId id="336" r:id="rId25"/>
    <p:sldId id="328" r:id="rId26"/>
    <p:sldId id="335" r:id="rId27"/>
    <p:sldId id="329" r:id="rId28"/>
    <p:sldId id="330" r:id="rId29"/>
    <p:sldId id="331" r:id="rId30"/>
    <p:sldId id="332" r:id="rId31"/>
    <p:sldId id="333" r:id="rId32"/>
    <p:sldId id="334" r:id="rId33"/>
    <p:sldId id="349" r:id="rId34"/>
    <p:sldId id="350" r:id="rId35"/>
    <p:sldId id="339" r:id="rId36"/>
    <p:sldId id="340" r:id="rId37"/>
    <p:sldId id="341" r:id="rId38"/>
    <p:sldId id="342" r:id="rId39"/>
    <p:sldId id="343" r:id="rId40"/>
    <p:sldId id="345" r:id="rId41"/>
    <p:sldId id="344" r:id="rId42"/>
    <p:sldId id="346" r:id="rId43"/>
    <p:sldId id="347" r:id="rId44"/>
    <p:sldId id="348" r:id="rId45"/>
    <p:sldId id="351" r:id="rId46"/>
    <p:sldId id="352" r:id="rId47"/>
    <p:sldId id="353" r:id="rId48"/>
    <p:sldId id="355" r:id="rId49"/>
    <p:sldId id="356" r:id="rId50"/>
    <p:sldId id="357" r:id="rId51"/>
    <p:sldId id="358" r:id="rId52"/>
    <p:sldId id="359" r:id="rId53"/>
    <p:sldId id="360" r:id="rId54"/>
    <p:sldId id="361" r:id="rId55"/>
    <p:sldId id="362" r:id="rId56"/>
    <p:sldId id="363" r:id="rId57"/>
    <p:sldId id="364" r:id="rId58"/>
    <p:sldId id="365" r:id="rId59"/>
    <p:sldId id="366" r:id="rId60"/>
    <p:sldId id="367" r:id="rId61"/>
    <p:sldId id="368" r:id="rId62"/>
    <p:sldId id="369" r:id="rId63"/>
    <p:sldId id="370" r:id="rId64"/>
    <p:sldId id="371" r:id="rId65"/>
    <p:sldId id="372" r:id="rId66"/>
    <p:sldId id="373" r:id="rId67"/>
    <p:sldId id="376" r:id="rId68"/>
    <p:sldId id="377" r:id="rId69"/>
    <p:sldId id="374" r:id="rId70"/>
    <p:sldId id="375" r:id="rId71"/>
    <p:sldId id="378" r:id="rId72"/>
    <p:sldId id="379" r:id="rId73"/>
    <p:sldId id="380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2476"/>
    <a:srgbClr val="7030A0"/>
    <a:srgbClr val="2F528F"/>
    <a:srgbClr val="4472C4"/>
    <a:srgbClr val="CB6306"/>
    <a:srgbClr val="D38137"/>
    <a:srgbClr val="AF3701"/>
    <a:srgbClr val="BF5A03"/>
    <a:srgbClr val="C86700"/>
    <a:srgbClr val="DA9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481B-A451-4B78-B620-870B1DAA1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E8D750-6683-4BDC-96C4-1E13F5F79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D1ECC-0CC6-4A23-B5AF-42B025FC5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1C5-F0A7-433A-973A-C71A105689E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791BE-1BFB-489E-9F47-EA05EE325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E9C89-E90D-4BF8-8ECD-C544D8AC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1B66-58D3-4E41-8DAF-A47328460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55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C2CFA-3EF4-4E6A-AF29-C97B8227D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92050-66CB-4A59-B498-C92578D00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63722-DA33-42CF-86A3-A17DC2799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1C5-F0A7-433A-973A-C71A105689E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75767-B3F2-42F1-ACBE-638D1A236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44A33-D6DB-48CE-9872-E006C255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1B66-58D3-4E41-8DAF-A47328460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362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5F115-D284-4D88-902E-E6E1A38324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8E18DD-B85E-4A5C-B6FB-DF8EF31A4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BCB9F-2D1E-4897-B6BD-B1D56412B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1C5-F0A7-433A-973A-C71A105689E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7240F-1AF5-464E-9C42-F98D9217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263D8-C4B7-41D2-B682-650CBCA78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1B66-58D3-4E41-8DAF-A47328460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39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30D3C-4904-4AED-A434-7C6A2CF55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50733-F95F-4AFC-AB14-BF13EAEAC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016D1-CD22-4BB1-8786-F74C3DF36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1C5-F0A7-433A-973A-C71A105689E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8B89F-64DD-45B7-B70E-D8BE3A653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01958-E09B-48BE-8C84-3523C0C40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1B66-58D3-4E41-8DAF-A47328460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223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39E18-B520-4457-A552-95988834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D48E8-5C57-4209-9024-C72598848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A004A-73B7-433B-B1B9-01818CFD7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1C5-F0A7-433A-973A-C71A105689E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D8C9C-4EFE-4F82-9BC8-86C323BD4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107D2-1214-4287-9A73-B3A934B3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1B66-58D3-4E41-8DAF-A47328460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967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44EF1-828A-4A2D-8F14-99AD7FFCC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BE834-26E1-47E3-A48B-9074D7ACB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2116F-D697-4354-B4B9-18CA77809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E973C-0D41-46BB-BC14-7C41AA05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1C5-F0A7-433A-973A-C71A105689E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EAC6C-2156-4F66-A020-CD5E08BC6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AD24E-F7AA-45B0-A20E-782AF59D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1B66-58D3-4E41-8DAF-A47328460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77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4DB7-A84A-4DB0-B45C-AE545F7A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AEF9E-4D3D-46FC-913B-19A7D7C4B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84E9CA-DA5A-4411-935E-8BF093668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F7CB97-7CBD-4A82-8F24-D6EAEF7E6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5F7ADD-2190-410E-9CDF-A614EC5B7D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8E94DA-D9E1-477D-BF11-F82BFA8D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1C5-F0A7-433A-973A-C71A105689E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EA633D-EE4B-4FCE-A283-610872BC5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C87260-F9D4-4DEA-94E0-B571DBD21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1B66-58D3-4E41-8DAF-A47328460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964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6AD9A-9850-4B74-A6FF-1177CE4F2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97DE43-7EAB-47B2-B265-A3AE8577A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1C5-F0A7-433A-973A-C71A105689E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C34BD7-124C-427E-9F98-44F8DAB37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299A60-B387-4A8D-9B3D-003E253F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1B66-58D3-4E41-8DAF-A47328460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748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ADFF7-3A27-4C8D-8C27-D751E1B3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1C5-F0A7-433A-973A-C71A105689E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6BFA52-13EE-4D23-93BF-C3DFBE68E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260F8-FAFE-43EB-B76D-487AC1B31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1B66-58D3-4E41-8DAF-A47328460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992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84ED-97A9-4469-A454-2A22D9CC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8B308-A187-49A8-8999-A5356C44E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59B64-7200-48DA-B2E4-BA3A84E01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6C21F-2B93-4E7D-85B7-5047FCC0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1C5-F0A7-433A-973A-C71A105689E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BEC3-6081-45C5-8B04-EB450D29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E167C-E5E2-451E-9157-F62FBD977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1B66-58D3-4E41-8DAF-A47328460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10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0BD69-1C9C-4D93-ABA7-3BB2AC293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15F39E-C779-4144-8E19-C7E269657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8E6CE-4C11-42F8-B6A9-802D9832E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AA202-1ADF-42A4-A4FC-68F35AE60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91C5-F0A7-433A-973A-C71A105689E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2FB10-FCA3-4237-97C7-38A25C9C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6359E-C13C-4B75-B0FE-F15EFBF4C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1B66-58D3-4E41-8DAF-A47328460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36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77A34-8AAA-4914-8A63-C9FD06832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33992-13F7-44B0-BBEB-184BCF76D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99A43-4DDF-4FCE-AB0E-209ED498CB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B91C5-F0A7-433A-973A-C71A105689E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87C1E-1689-4539-8CC1-54CE4F120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5B269-87AC-49E8-88A1-5244AAE8D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E1B66-58D3-4E41-8DAF-A47328460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71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f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D8B76742-7DDD-4E2D-97DA-57B6E24A8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06525"/>
            <a:ext cx="9144000" cy="502823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rgbClr val="CB6306"/>
                </a:solidFill>
              </a:rPr>
              <a:t>(or: Homotopic curve shortening)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96247A-B455-41EA-8978-AC74A27F5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63" y="4690770"/>
            <a:ext cx="1851991" cy="10417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63F82F-93A8-4F72-9490-A98350C43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547" y="4690770"/>
            <a:ext cx="2205366" cy="867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197597-144B-450D-B2AD-9DBA77B8023D}"/>
              </a:ext>
            </a:extLst>
          </p:cNvPr>
          <p:cNvSpPr txBox="1"/>
          <p:nvPr/>
        </p:nvSpPr>
        <p:spPr>
          <a:xfrm>
            <a:off x="672661" y="3763438"/>
            <a:ext cx="3690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AF3701"/>
                </a:solidFill>
              </a:rPr>
              <a:t>Sergey </a:t>
            </a:r>
            <a:r>
              <a:rPr lang="en-GB" sz="3600" dirty="0" err="1">
                <a:solidFill>
                  <a:srgbClr val="AF3701"/>
                </a:solidFill>
              </a:rPr>
              <a:t>Avvakumov</a:t>
            </a:r>
            <a:endParaRPr lang="en-GB" sz="3600" dirty="0">
              <a:solidFill>
                <a:srgbClr val="AF370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CBD1B4-3D7B-40C4-BA85-257379FC6C82}"/>
              </a:ext>
            </a:extLst>
          </p:cNvPr>
          <p:cNvSpPr txBox="1"/>
          <p:nvPr/>
        </p:nvSpPr>
        <p:spPr>
          <a:xfrm>
            <a:off x="8276935" y="3763437"/>
            <a:ext cx="309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AF3701"/>
                </a:solidFill>
              </a:rPr>
              <a:t>Gabriel Nivasch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2F6C7A-0341-4F06-A2C6-CA436980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747" y="714105"/>
            <a:ext cx="1865376" cy="1865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CF3FD4-BFA5-4D16-8D63-EAC82AFE3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11085"/>
            <a:ext cx="12192000" cy="1837147"/>
          </a:xfrm>
        </p:spPr>
        <p:txBody>
          <a:bodyPr>
            <a:normAutofit/>
          </a:bodyPr>
          <a:lstStyle/>
          <a:p>
            <a:r>
              <a:rPr lang="en-US" b="1" dirty="0"/>
              <a:t>How to peel</a:t>
            </a:r>
            <a:br>
              <a:rPr lang="en-US" b="1" dirty="0"/>
            </a:br>
            <a:r>
              <a:rPr lang="en-US" b="1" dirty="0"/>
              <a:t>self-intersecting onions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33099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D4C52-7F89-4919-9425-6A9E97F40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Does a unique solution always exist?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D5859-15D6-4802-B465-02B8EAB97C27}"/>
              </a:ext>
            </a:extLst>
          </p:cNvPr>
          <p:cNvSpPr txBox="1"/>
          <p:nvPr/>
        </p:nvSpPr>
        <p:spPr>
          <a:xfrm>
            <a:off x="838199" y="1690688"/>
            <a:ext cx="10950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 CSF: Yes, even for curves with singularities or self-intersections.</a:t>
            </a:r>
            <a:endParaRPr lang="en-US" sz="2200" dirty="0">
              <a:sym typeface="Wingdings" panose="05000000000000000000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054433-7F01-4252-B042-E7DAD8EEBE17}"/>
              </a:ext>
            </a:extLst>
          </p:cNvPr>
          <p:cNvSpPr txBox="1"/>
          <p:nvPr/>
        </p:nvSpPr>
        <p:spPr>
          <a:xfrm>
            <a:off x="838199" y="2233827"/>
            <a:ext cx="10950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 ACSF: Not known. Existing literature only addresses simple curves.</a:t>
            </a:r>
            <a:endParaRPr lang="en-US" sz="2200" dirty="0">
              <a:sym typeface="Wingdings" panose="05000000000000000000" pitchFamily="2" charset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4975DF-2407-4237-981A-AD2BA40D5E03}"/>
              </a:ext>
            </a:extLst>
          </p:cNvPr>
          <p:cNvSpPr txBox="1"/>
          <p:nvPr/>
        </p:nvSpPr>
        <p:spPr>
          <a:xfrm>
            <a:off x="838199" y="3242229"/>
            <a:ext cx="3892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But you can still easily simulate CSF or ACSF on the computer!</a:t>
            </a:r>
            <a:endParaRPr lang="en-US" sz="2200" dirty="0">
              <a:sym typeface="Wingdings" panose="05000000000000000000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DBC594-9E3E-44DD-B8E5-EA62B4CB6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475" y="2770533"/>
            <a:ext cx="34290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72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FB97D-81BE-4B39-964A-DA16F1DC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Convex-layer decomposition</a:t>
            </a:r>
            <a:endParaRPr lang="en-GB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7C2662-EE21-4738-9362-B1D8B440F6C7}"/>
              </a:ext>
            </a:extLst>
          </p:cNvPr>
          <p:cNvSpPr txBox="1"/>
          <p:nvPr/>
        </p:nvSpPr>
        <p:spPr>
          <a:xfrm>
            <a:off x="838200" y="2031445"/>
            <a:ext cx="4569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Given a finite point set in the plane, we repeatedly remove the vertices of the convex hull.</a:t>
            </a:r>
            <a:endParaRPr lang="en-GB" sz="220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447C45-C194-42C3-892D-84B26F79479D}"/>
              </a:ext>
            </a:extLst>
          </p:cNvPr>
          <p:cNvSpPr/>
          <p:nvPr/>
        </p:nvSpPr>
        <p:spPr>
          <a:xfrm>
            <a:off x="7702764" y="3054047"/>
            <a:ext cx="1306995" cy="301614"/>
          </a:xfrm>
          <a:custGeom>
            <a:avLst/>
            <a:gdLst>
              <a:gd name="connsiteX0" fmla="*/ 2326783 w 3554569"/>
              <a:gd name="connsiteY0" fmla="*/ 0 h 2730321"/>
              <a:gd name="connsiteX1" fmla="*/ 781318 w 3554569"/>
              <a:gd name="connsiteY1" fmla="*/ 270457 h 2730321"/>
              <a:gd name="connsiteX2" fmla="*/ 197476 w 3554569"/>
              <a:gd name="connsiteY2" fmla="*/ 948744 h 2730321"/>
              <a:gd name="connsiteX3" fmla="*/ 0 w 3554569"/>
              <a:gd name="connsiteY3" fmla="*/ 1687133 h 2730321"/>
              <a:gd name="connsiteX4" fmla="*/ 888642 w 3554569"/>
              <a:gd name="connsiteY4" fmla="*/ 2412642 h 2730321"/>
              <a:gd name="connsiteX5" fmla="*/ 2043448 w 3554569"/>
              <a:gd name="connsiteY5" fmla="*/ 2704564 h 2730321"/>
              <a:gd name="connsiteX6" fmla="*/ 3224011 w 3554569"/>
              <a:gd name="connsiteY6" fmla="*/ 2730321 h 2730321"/>
              <a:gd name="connsiteX7" fmla="*/ 3395729 w 3554569"/>
              <a:gd name="connsiteY7" fmla="*/ 2459865 h 2730321"/>
              <a:gd name="connsiteX8" fmla="*/ 3554569 w 3554569"/>
              <a:gd name="connsiteY8" fmla="*/ 1588395 h 2730321"/>
              <a:gd name="connsiteX9" fmla="*/ 3043707 w 3554569"/>
              <a:gd name="connsiteY9" fmla="*/ 532327 h 2730321"/>
              <a:gd name="connsiteX10" fmla="*/ 2326783 w 3554569"/>
              <a:gd name="connsiteY10" fmla="*/ 0 h 2730321"/>
              <a:gd name="connsiteX0" fmla="*/ 2326783 w 3958107"/>
              <a:gd name="connsiteY0" fmla="*/ 0 h 2730321"/>
              <a:gd name="connsiteX1" fmla="*/ 781318 w 3958107"/>
              <a:gd name="connsiteY1" fmla="*/ 270457 h 2730321"/>
              <a:gd name="connsiteX2" fmla="*/ 197476 w 3958107"/>
              <a:gd name="connsiteY2" fmla="*/ 948744 h 2730321"/>
              <a:gd name="connsiteX3" fmla="*/ 0 w 3958107"/>
              <a:gd name="connsiteY3" fmla="*/ 1687133 h 2730321"/>
              <a:gd name="connsiteX4" fmla="*/ 888642 w 3958107"/>
              <a:gd name="connsiteY4" fmla="*/ 2412642 h 2730321"/>
              <a:gd name="connsiteX5" fmla="*/ 2043448 w 3958107"/>
              <a:gd name="connsiteY5" fmla="*/ 2704564 h 2730321"/>
              <a:gd name="connsiteX6" fmla="*/ 3224011 w 3958107"/>
              <a:gd name="connsiteY6" fmla="*/ 2730321 h 2730321"/>
              <a:gd name="connsiteX7" fmla="*/ 3395729 w 3958107"/>
              <a:gd name="connsiteY7" fmla="*/ 2459865 h 2730321"/>
              <a:gd name="connsiteX8" fmla="*/ 3554569 w 3958107"/>
              <a:gd name="connsiteY8" fmla="*/ 1588395 h 2730321"/>
              <a:gd name="connsiteX9" fmla="*/ 3958107 w 3958107"/>
              <a:gd name="connsiteY9" fmla="*/ 678287 h 2730321"/>
              <a:gd name="connsiteX10" fmla="*/ 2326783 w 3958107"/>
              <a:gd name="connsiteY10" fmla="*/ 0 h 2730321"/>
              <a:gd name="connsiteX0" fmla="*/ 2326783 w 4245735"/>
              <a:gd name="connsiteY0" fmla="*/ 0 h 2730321"/>
              <a:gd name="connsiteX1" fmla="*/ 781318 w 4245735"/>
              <a:gd name="connsiteY1" fmla="*/ 270457 h 2730321"/>
              <a:gd name="connsiteX2" fmla="*/ 197476 w 4245735"/>
              <a:gd name="connsiteY2" fmla="*/ 948744 h 2730321"/>
              <a:gd name="connsiteX3" fmla="*/ 0 w 4245735"/>
              <a:gd name="connsiteY3" fmla="*/ 1687133 h 2730321"/>
              <a:gd name="connsiteX4" fmla="*/ 888642 w 4245735"/>
              <a:gd name="connsiteY4" fmla="*/ 2412642 h 2730321"/>
              <a:gd name="connsiteX5" fmla="*/ 2043448 w 4245735"/>
              <a:gd name="connsiteY5" fmla="*/ 2704564 h 2730321"/>
              <a:gd name="connsiteX6" fmla="*/ 3224011 w 4245735"/>
              <a:gd name="connsiteY6" fmla="*/ 2730321 h 2730321"/>
              <a:gd name="connsiteX7" fmla="*/ 3395729 w 4245735"/>
              <a:gd name="connsiteY7" fmla="*/ 2459865 h 2730321"/>
              <a:gd name="connsiteX8" fmla="*/ 4245735 w 4245735"/>
              <a:gd name="connsiteY8" fmla="*/ 1798750 h 2730321"/>
              <a:gd name="connsiteX9" fmla="*/ 3958107 w 4245735"/>
              <a:gd name="connsiteY9" fmla="*/ 678287 h 2730321"/>
              <a:gd name="connsiteX10" fmla="*/ 2326783 w 4245735"/>
              <a:gd name="connsiteY10" fmla="*/ 0 h 2730321"/>
              <a:gd name="connsiteX0" fmla="*/ 2326783 w 4245735"/>
              <a:gd name="connsiteY0" fmla="*/ 0 h 2730321"/>
              <a:gd name="connsiteX1" fmla="*/ 781318 w 4245735"/>
              <a:gd name="connsiteY1" fmla="*/ 270457 h 2730321"/>
              <a:gd name="connsiteX2" fmla="*/ 197476 w 4245735"/>
              <a:gd name="connsiteY2" fmla="*/ 948744 h 2730321"/>
              <a:gd name="connsiteX3" fmla="*/ 0 w 4245735"/>
              <a:gd name="connsiteY3" fmla="*/ 1687133 h 2730321"/>
              <a:gd name="connsiteX4" fmla="*/ 888642 w 4245735"/>
              <a:gd name="connsiteY4" fmla="*/ 2412642 h 2730321"/>
              <a:gd name="connsiteX5" fmla="*/ 2043448 w 4245735"/>
              <a:gd name="connsiteY5" fmla="*/ 2704564 h 2730321"/>
              <a:gd name="connsiteX6" fmla="*/ 3224011 w 4245735"/>
              <a:gd name="connsiteY6" fmla="*/ 2730321 h 2730321"/>
              <a:gd name="connsiteX7" fmla="*/ 3567447 w 4245735"/>
              <a:gd name="connsiteY7" fmla="*/ 1953296 h 2730321"/>
              <a:gd name="connsiteX8" fmla="*/ 4245735 w 4245735"/>
              <a:gd name="connsiteY8" fmla="*/ 1798750 h 2730321"/>
              <a:gd name="connsiteX9" fmla="*/ 3958107 w 4245735"/>
              <a:gd name="connsiteY9" fmla="*/ 678287 h 2730321"/>
              <a:gd name="connsiteX10" fmla="*/ 2326783 w 4245735"/>
              <a:gd name="connsiteY10" fmla="*/ 0 h 2730321"/>
              <a:gd name="connsiteX0" fmla="*/ 2326783 w 4245735"/>
              <a:gd name="connsiteY0" fmla="*/ 0 h 2704564"/>
              <a:gd name="connsiteX1" fmla="*/ 781318 w 4245735"/>
              <a:gd name="connsiteY1" fmla="*/ 270457 h 2704564"/>
              <a:gd name="connsiteX2" fmla="*/ 197476 w 4245735"/>
              <a:gd name="connsiteY2" fmla="*/ 948744 h 2704564"/>
              <a:gd name="connsiteX3" fmla="*/ 0 w 4245735"/>
              <a:gd name="connsiteY3" fmla="*/ 1687133 h 2704564"/>
              <a:gd name="connsiteX4" fmla="*/ 888642 w 4245735"/>
              <a:gd name="connsiteY4" fmla="*/ 2412642 h 2704564"/>
              <a:gd name="connsiteX5" fmla="*/ 2043448 w 4245735"/>
              <a:gd name="connsiteY5" fmla="*/ 2704564 h 2704564"/>
              <a:gd name="connsiteX6" fmla="*/ 2575775 w 4245735"/>
              <a:gd name="connsiteY6" fmla="*/ 1927538 h 2704564"/>
              <a:gd name="connsiteX7" fmla="*/ 3567447 w 4245735"/>
              <a:gd name="connsiteY7" fmla="*/ 1953296 h 2704564"/>
              <a:gd name="connsiteX8" fmla="*/ 4245735 w 4245735"/>
              <a:gd name="connsiteY8" fmla="*/ 1798750 h 2704564"/>
              <a:gd name="connsiteX9" fmla="*/ 3958107 w 4245735"/>
              <a:gd name="connsiteY9" fmla="*/ 678287 h 2704564"/>
              <a:gd name="connsiteX10" fmla="*/ 2326783 w 4245735"/>
              <a:gd name="connsiteY10" fmla="*/ 0 h 2704564"/>
              <a:gd name="connsiteX0" fmla="*/ 2326783 w 4245735"/>
              <a:gd name="connsiteY0" fmla="*/ 0 h 2412642"/>
              <a:gd name="connsiteX1" fmla="*/ 781318 w 4245735"/>
              <a:gd name="connsiteY1" fmla="*/ 270457 h 2412642"/>
              <a:gd name="connsiteX2" fmla="*/ 197476 w 4245735"/>
              <a:gd name="connsiteY2" fmla="*/ 948744 h 2412642"/>
              <a:gd name="connsiteX3" fmla="*/ 0 w 4245735"/>
              <a:gd name="connsiteY3" fmla="*/ 1687133 h 2412642"/>
              <a:gd name="connsiteX4" fmla="*/ 888642 w 4245735"/>
              <a:gd name="connsiteY4" fmla="*/ 2412642 h 2412642"/>
              <a:gd name="connsiteX5" fmla="*/ 1051775 w 4245735"/>
              <a:gd name="connsiteY5" fmla="*/ 1137635 h 2412642"/>
              <a:gd name="connsiteX6" fmla="*/ 2575775 w 4245735"/>
              <a:gd name="connsiteY6" fmla="*/ 1927538 h 2412642"/>
              <a:gd name="connsiteX7" fmla="*/ 3567447 w 4245735"/>
              <a:gd name="connsiteY7" fmla="*/ 1953296 h 2412642"/>
              <a:gd name="connsiteX8" fmla="*/ 4245735 w 4245735"/>
              <a:gd name="connsiteY8" fmla="*/ 1798750 h 2412642"/>
              <a:gd name="connsiteX9" fmla="*/ 3958107 w 4245735"/>
              <a:gd name="connsiteY9" fmla="*/ 678287 h 2412642"/>
              <a:gd name="connsiteX10" fmla="*/ 2326783 w 4245735"/>
              <a:gd name="connsiteY10" fmla="*/ 0 h 2412642"/>
              <a:gd name="connsiteX0" fmla="*/ 2326783 w 4245735"/>
              <a:gd name="connsiteY0" fmla="*/ 0 h 1953296"/>
              <a:gd name="connsiteX1" fmla="*/ 781318 w 4245735"/>
              <a:gd name="connsiteY1" fmla="*/ 270457 h 1953296"/>
              <a:gd name="connsiteX2" fmla="*/ 197476 w 4245735"/>
              <a:gd name="connsiteY2" fmla="*/ 948744 h 1953296"/>
              <a:gd name="connsiteX3" fmla="*/ 0 w 4245735"/>
              <a:gd name="connsiteY3" fmla="*/ 1687133 h 1953296"/>
              <a:gd name="connsiteX4" fmla="*/ 1502535 w 4245735"/>
              <a:gd name="connsiteY4" fmla="*/ 661116 h 1953296"/>
              <a:gd name="connsiteX5" fmla="*/ 1051775 w 4245735"/>
              <a:gd name="connsiteY5" fmla="*/ 1137635 h 1953296"/>
              <a:gd name="connsiteX6" fmla="*/ 2575775 w 4245735"/>
              <a:gd name="connsiteY6" fmla="*/ 1927538 h 1953296"/>
              <a:gd name="connsiteX7" fmla="*/ 3567447 w 4245735"/>
              <a:gd name="connsiteY7" fmla="*/ 1953296 h 1953296"/>
              <a:gd name="connsiteX8" fmla="*/ 4245735 w 4245735"/>
              <a:gd name="connsiteY8" fmla="*/ 1798750 h 1953296"/>
              <a:gd name="connsiteX9" fmla="*/ 3958107 w 4245735"/>
              <a:gd name="connsiteY9" fmla="*/ 678287 h 1953296"/>
              <a:gd name="connsiteX10" fmla="*/ 2326783 w 4245735"/>
              <a:gd name="connsiteY10" fmla="*/ 0 h 1953296"/>
              <a:gd name="connsiteX0" fmla="*/ 2326783 w 4245735"/>
              <a:gd name="connsiteY0" fmla="*/ 0 h 1953296"/>
              <a:gd name="connsiteX1" fmla="*/ 781318 w 4245735"/>
              <a:gd name="connsiteY1" fmla="*/ 270457 h 1953296"/>
              <a:gd name="connsiteX2" fmla="*/ 197476 w 4245735"/>
              <a:gd name="connsiteY2" fmla="*/ 948744 h 1953296"/>
              <a:gd name="connsiteX3" fmla="*/ 0 w 4245735"/>
              <a:gd name="connsiteY3" fmla="*/ 1687133 h 1953296"/>
              <a:gd name="connsiteX4" fmla="*/ 1051775 w 4245735"/>
              <a:gd name="connsiteY4" fmla="*/ 1137635 h 1953296"/>
              <a:gd name="connsiteX5" fmla="*/ 2575775 w 4245735"/>
              <a:gd name="connsiteY5" fmla="*/ 1927538 h 1953296"/>
              <a:gd name="connsiteX6" fmla="*/ 3567447 w 4245735"/>
              <a:gd name="connsiteY6" fmla="*/ 1953296 h 1953296"/>
              <a:gd name="connsiteX7" fmla="*/ 4245735 w 4245735"/>
              <a:gd name="connsiteY7" fmla="*/ 1798750 h 1953296"/>
              <a:gd name="connsiteX8" fmla="*/ 3958107 w 4245735"/>
              <a:gd name="connsiteY8" fmla="*/ 678287 h 1953296"/>
              <a:gd name="connsiteX9" fmla="*/ 2326783 w 4245735"/>
              <a:gd name="connsiteY9" fmla="*/ 0 h 1953296"/>
              <a:gd name="connsiteX0" fmla="*/ 2129307 w 4048259"/>
              <a:gd name="connsiteY0" fmla="*/ 0 h 1953296"/>
              <a:gd name="connsiteX1" fmla="*/ 583842 w 4048259"/>
              <a:gd name="connsiteY1" fmla="*/ 270457 h 1953296"/>
              <a:gd name="connsiteX2" fmla="*/ 0 w 4048259"/>
              <a:gd name="connsiteY2" fmla="*/ 948744 h 1953296"/>
              <a:gd name="connsiteX3" fmla="*/ 854299 w 4048259"/>
              <a:gd name="connsiteY3" fmla="*/ 1137635 h 1953296"/>
              <a:gd name="connsiteX4" fmla="*/ 2378299 w 4048259"/>
              <a:gd name="connsiteY4" fmla="*/ 1927538 h 1953296"/>
              <a:gd name="connsiteX5" fmla="*/ 3369971 w 4048259"/>
              <a:gd name="connsiteY5" fmla="*/ 1953296 h 1953296"/>
              <a:gd name="connsiteX6" fmla="*/ 4048259 w 4048259"/>
              <a:gd name="connsiteY6" fmla="*/ 1798750 h 1953296"/>
              <a:gd name="connsiteX7" fmla="*/ 3760631 w 4048259"/>
              <a:gd name="connsiteY7" fmla="*/ 678287 h 1953296"/>
              <a:gd name="connsiteX8" fmla="*/ 2129307 w 4048259"/>
              <a:gd name="connsiteY8" fmla="*/ 0 h 1953296"/>
              <a:gd name="connsiteX0" fmla="*/ 1545465 w 3464417"/>
              <a:gd name="connsiteY0" fmla="*/ 0 h 1953296"/>
              <a:gd name="connsiteX1" fmla="*/ 0 w 3464417"/>
              <a:gd name="connsiteY1" fmla="*/ 270457 h 1953296"/>
              <a:gd name="connsiteX2" fmla="*/ 270457 w 3464417"/>
              <a:gd name="connsiteY2" fmla="*/ 1137635 h 1953296"/>
              <a:gd name="connsiteX3" fmla="*/ 1794457 w 3464417"/>
              <a:gd name="connsiteY3" fmla="*/ 1927538 h 1953296"/>
              <a:gd name="connsiteX4" fmla="*/ 2786129 w 3464417"/>
              <a:gd name="connsiteY4" fmla="*/ 1953296 h 1953296"/>
              <a:gd name="connsiteX5" fmla="*/ 3464417 w 3464417"/>
              <a:gd name="connsiteY5" fmla="*/ 1798750 h 1953296"/>
              <a:gd name="connsiteX6" fmla="*/ 3176789 w 3464417"/>
              <a:gd name="connsiteY6" fmla="*/ 678287 h 1953296"/>
              <a:gd name="connsiteX7" fmla="*/ 1545465 w 3464417"/>
              <a:gd name="connsiteY7" fmla="*/ 0 h 1953296"/>
              <a:gd name="connsiteX0" fmla="*/ 1275008 w 3193960"/>
              <a:gd name="connsiteY0" fmla="*/ 0 h 1953296"/>
              <a:gd name="connsiteX1" fmla="*/ 0 w 3193960"/>
              <a:gd name="connsiteY1" fmla="*/ 1137635 h 1953296"/>
              <a:gd name="connsiteX2" fmla="*/ 1524000 w 3193960"/>
              <a:gd name="connsiteY2" fmla="*/ 1927538 h 1953296"/>
              <a:gd name="connsiteX3" fmla="*/ 2515672 w 3193960"/>
              <a:gd name="connsiteY3" fmla="*/ 1953296 h 1953296"/>
              <a:gd name="connsiteX4" fmla="*/ 3193960 w 3193960"/>
              <a:gd name="connsiteY4" fmla="*/ 1798750 h 1953296"/>
              <a:gd name="connsiteX5" fmla="*/ 2906332 w 3193960"/>
              <a:gd name="connsiteY5" fmla="*/ 678287 h 1953296"/>
              <a:gd name="connsiteX6" fmla="*/ 1275008 w 3193960"/>
              <a:gd name="connsiteY6" fmla="*/ 0 h 1953296"/>
              <a:gd name="connsiteX0" fmla="*/ 1927538 w 3193960"/>
              <a:gd name="connsiteY0" fmla="*/ 60102 h 1275009"/>
              <a:gd name="connsiteX1" fmla="*/ 0 w 3193960"/>
              <a:gd name="connsiteY1" fmla="*/ 459348 h 1275009"/>
              <a:gd name="connsiteX2" fmla="*/ 1524000 w 3193960"/>
              <a:gd name="connsiteY2" fmla="*/ 1249251 h 1275009"/>
              <a:gd name="connsiteX3" fmla="*/ 2515672 w 3193960"/>
              <a:gd name="connsiteY3" fmla="*/ 1275009 h 1275009"/>
              <a:gd name="connsiteX4" fmla="*/ 3193960 w 3193960"/>
              <a:gd name="connsiteY4" fmla="*/ 1120463 h 1275009"/>
              <a:gd name="connsiteX5" fmla="*/ 2906332 w 3193960"/>
              <a:gd name="connsiteY5" fmla="*/ 0 h 1275009"/>
              <a:gd name="connsiteX6" fmla="*/ 1927538 w 3193960"/>
              <a:gd name="connsiteY6" fmla="*/ 60102 h 1275009"/>
              <a:gd name="connsiteX0" fmla="*/ 1927538 w 3511639"/>
              <a:gd name="connsiteY0" fmla="*/ 60102 h 1275009"/>
              <a:gd name="connsiteX1" fmla="*/ 0 w 3511639"/>
              <a:gd name="connsiteY1" fmla="*/ 459348 h 1275009"/>
              <a:gd name="connsiteX2" fmla="*/ 1524000 w 3511639"/>
              <a:gd name="connsiteY2" fmla="*/ 1249251 h 1275009"/>
              <a:gd name="connsiteX3" fmla="*/ 2515672 w 3511639"/>
              <a:gd name="connsiteY3" fmla="*/ 1275009 h 1275009"/>
              <a:gd name="connsiteX4" fmla="*/ 3511639 w 3511639"/>
              <a:gd name="connsiteY4" fmla="*/ 755561 h 1275009"/>
              <a:gd name="connsiteX5" fmla="*/ 2906332 w 3511639"/>
              <a:gd name="connsiteY5" fmla="*/ 0 h 1275009"/>
              <a:gd name="connsiteX6" fmla="*/ 1927538 w 3511639"/>
              <a:gd name="connsiteY6" fmla="*/ 60102 h 1275009"/>
              <a:gd name="connsiteX0" fmla="*/ 1927538 w 3511639"/>
              <a:gd name="connsiteY0" fmla="*/ 60102 h 1249251"/>
              <a:gd name="connsiteX1" fmla="*/ 0 w 3511639"/>
              <a:gd name="connsiteY1" fmla="*/ 459348 h 1249251"/>
              <a:gd name="connsiteX2" fmla="*/ 1524000 w 3511639"/>
              <a:gd name="connsiteY2" fmla="*/ 1249251 h 1249251"/>
              <a:gd name="connsiteX3" fmla="*/ 2756077 w 3511639"/>
              <a:gd name="connsiteY3" fmla="*/ 914400 h 1249251"/>
              <a:gd name="connsiteX4" fmla="*/ 3511639 w 3511639"/>
              <a:gd name="connsiteY4" fmla="*/ 755561 h 1249251"/>
              <a:gd name="connsiteX5" fmla="*/ 2906332 w 3511639"/>
              <a:gd name="connsiteY5" fmla="*/ 0 h 1249251"/>
              <a:gd name="connsiteX6" fmla="*/ 1927538 w 3511639"/>
              <a:gd name="connsiteY6" fmla="*/ 60102 h 1249251"/>
              <a:gd name="connsiteX0" fmla="*/ 1927538 w 3511639"/>
              <a:gd name="connsiteY0" fmla="*/ 60102 h 1283594"/>
              <a:gd name="connsiteX1" fmla="*/ 0 w 3511639"/>
              <a:gd name="connsiteY1" fmla="*/ 459348 h 1283594"/>
              <a:gd name="connsiteX2" fmla="*/ 1524000 w 3511639"/>
              <a:gd name="connsiteY2" fmla="*/ 1249251 h 1283594"/>
              <a:gd name="connsiteX3" fmla="*/ 1760111 w 3511639"/>
              <a:gd name="connsiteY3" fmla="*/ 1283594 h 1283594"/>
              <a:gd name="connsiteX4" fmla="*/ 3511639 w 3511639"/>
              <a:gd name="connsiteY4" fmla="*/ 755561 h 1283594"/>
              <a:gd name="connsiteX5" fmla="*/ 2906332 w 3511639"/>
              <a:gd name="connsiteY5" fmla="*/ 0 h 1283594"/>
              <a:gd name="connsiteX6" fmla="*/ 1927538 w 3511639"/>
              <a:gd name="connsiteY6" fmla="*/ 60102 h 1283594"/>
              <a:gd name="connsiteX0" fmla="*/ 1927538 w 3511639"/>
              <a:gd name="connsiteY0" fmla="*/ 60102 h 1283594"/>
              <a:gd name="connsiteX1" fmla="*/ 0 w 3511639"/>
              <a:gd name="connsiteY1" fmla="*/ 459348 h 1283594"/>
              <a:gd name="connsiteX2" fmla="*/ 1760111 w 3511639"/>
              <a:gd name="connsiteY2" fmla="*/ 1283594 h 1283594"/>
              <a:gd name="connsiteX3" fmla="*/ 3511639 w 3511639"/>
              <a:gd name="connsiteY3" fmla="*/ 755561 h 1283594"/>
              <a:gd name="connsiteX4" fmla="*/ 2906332 w 3511639"/>
              <a:gd name="connsiteY4" fmla="*/ 0 h 1283594"/>
              <a:gd name="connsiteX5" fmla="*/ 1927538 w 3511639"/>
              <a:gd name="connsiteY5" fmla="*/ 60102 h 1283594"/>
              <a:gd name="connsiteX0" fmla="*/ 167427 w 1751528"/>
              <a:gd name="connsiteY0" fmla="*/ 60102 h 1283594"/>
              <a:gd name="connsiteX1" fmla="*/ 0 w 1751528"/>
              <a:gd name="connsiteY1" fmla="*/ 1283594 h 1283594"/>
              <a:gd name="connsiteX2" fmla="*/ 1751528 w 1751528"/>
              <a:gd name="connsiteY2" fmla="*/ 755561 h 1283594"/>
              <a:gd name="connsiteX3" fmla="*/ 1146221 w 1751528"/>
              <a:gd name="connsiteY3" fmla="*/ 0 h 1283594"/>
              <a:gd name="connsiteX4" fmla="*/ 167427 w 1751528"/>
              <a:gd name="connsiteY4" fmla="*/ 60102 h 1283594"/>
              <a:gd name="connsiteX0" fmla="*/ 167427 w 1146221"/>
              <a:gd name="connsiteY0" fmla="*/ 60102 h 1283594"/>
              <a:gd name="connsiteX1" fmla="*/ 0 w 1146221"/>
              <a:gd name="connsiteY1" fmla="*/ 1283594 h 1283594"/>
              <a:gd name="connsiteX2" fmla="*/ 583844 w 1146221"/>
              <a:gd name="connsiteY2" fmla="*/ 218941 h 1283594"/>
              <a:gd name="connsiteX3" fmla="*/ 1146221 w 1146221"/>
              <a:gd name="connsiteY3" fmla="*/ 0 h 1283594"/>
              <a:gd name="connsiteX4" fmla="*/ 167427 w 1146221"/>
              <a:gd name="connsiteY4" fmla="*/ 60102 h 1283594"/>
              <a:gd name="connsiteX0" fmla="*/ 0 w 978794"/>
              <a:gd name="connsiteY0" fmla="*/ 60102 h 218941"/>
              <a:gd name="connsiteX1" fmla="*/ 416417 w 978794"/>
              <a:gd name="connsiteY1" fmla="*/ 218941 h 218941"/>
              <a:gd name="connsiteX2" fmla="*/ 978794 w 978794"/>
              <a:gd name="connsiteY2" fmla="*/ 0 h 218941"/>
              <a:gd name="connsiteX3" fmla="*/ 0 w 978794"/>
              <a:gd name="connsiteY3" fmla="*/ 60102 h 218941"/>
              <a:gd name="connsiteX0" fmla="*/ 0 w 948744"/>
              <a:gd name="connsiteY0" fmla="*/ 55809 h 218941"/>
              <a:gd name="connsiteX1" fmla="*/ 386367 w 948744"/>
              <a:gd name="connsiteY1" fmla="*/ 218941 h 218941"/>
              <a:gd name="connsiteX2" fmla="*/ 948744 w 948744"/>
              <a:gd name="connsiteY2" fmla="*/ 0 h 218941"/>
              <a:gd name="connsiteX3" fmla="*/ 0 w 948744"/>
              <a:gd name="connsiteY3" fmla="*/ 55809 h 21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8744" h="218941">
                <a:moveTo>
                  <a:pt x="0" y="55809"/>
                </a:moveTo>
                <a:lnTo>
                  <a:pt x="386367" y="218941"/>
                </a:lnTo>
                <a:lnTo>
                  <a:pt x="948744" y="0"/>
                </a:lnTo>
                <a:lnTo>
                  <a:pt x="0" y="55809"/>
                </a:lnTo>
                <a:close/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C59AE2D-D3CB-4AEE-ADB3-66035F277DEC}"/>
              </a:ext>
            </a:extLst>
          </p:cNvPr>
          <p:cNvSpPr/>
          <p:nvPr/>
        </p:nvSpPr>
        <p:spPr>
          <a:xfrm>
            <a:off x="7060794" y="2408800"/>
            <a:ext cx="2911039" cy="1768286"/>
          </a:xfrm>
          <a:custGeom>
            <a:avLst/>
            <a:gdLst>
              <a:gd name="connsiteX0" fmla="*/ 2326783 w 3554569"/>
              <a:gd name="connsiteY0" fmla="*/ 0 h 2730321"/>
              <a:gd name="connsiteX1" fmla="*/ 781318 w 3554569"/>
              <a:gd name="connsiteY1" fmla="*/ 270457 h 2730321"/>
              <a:gd name="connsiteX2" fmla="*/ 197476 w 3554569"/>
              <a:gd name="connsiteY2" fmla="*/ 948744 h 2730321"/>
              <a:gd name="connsiteX3" fmla="*/ 0 w 3554569"/>
              <a:gd name="connsiteY3" fmla="*/ 1687133 h 2730321"/>
              <a:gd name="connsiteX4" fmla="*/ 888642 w 3554569"/>
              <a:gd name="connsiteY4" fmla="*/ 2412642 h 2730321"/>
              <a:gd name="connsiteX5" fmla="*/ 2043448 w 3554569"/>
              <a:gd name="connsiteY5" fmla="*/ 2704564 h 2730321"/>
              <a:gd name="connsiteX6" fmla="*/ 3224011 w 3554569"/>
              <a:gd name="connsiteY6" fmla="*/ 2730321 h 2730321"/>
              <a:gd name="connsiteX7" fmla="*/ 3395729 w 3554569"/>
              <a:gd name="connsiteY7" fmla="*/ 2459865 h 2730321"/>
              <a:gd name="connsiteX8" fmla="*/ 3554569 w 3554569"/>
              <a:gd name="connsiteY8" fmla="*/ 1588395 h 2730321"/>
              <a:gd name="connsiteX9" fmla="*/ 3043707 w 3554569"/>
              <a:gd name="connsiteY9" fmla="*/ 532327 h 2730321"/>
              <a:gd name="connsiteX10" fmla="*/ 2326783 w 3554569"/>
              <a:gd name="connsiteY10" fmla="*/ 0 h 2730321"/>
              <a:gd name="connsiteX0" fmla="*/ 2326783 w 3958107"/>
              <a:gd name="connsiteY0" fmla="*/ 0 h 2730321"/>
              <a:gd name="connsiteX1" fmla="*/ 781318 w 3958107"/>
              <a:gd name="connsiteY1" fmla="*/ 270457 h 2730321"/>
              <a:gd name="connsiteX2" fmla="*/ 197476 w 3958107"/>
              <a:gd name="connsiteY2" fmla="*/ 948744 h 2730321"/>
              <a:gd name="connsiteX3" fmla="*/ 0 w 3958107"/>
              <a:gd name="connsiteY3" fmla="*/ 1687133 h 2730321"/>
              <a:gd name="connsiteX4" fmla="*/ 888642 w 3958107"/>
              <a:gd name="connsiteY4" fmla="*/ 2412642 h 2730321"/>
              <a:gd name="connsiteX5" fmla="*/ 2043448 w 3958107"/>
              <a:gd name="connsiteY5" fmla="*/ 2704564 h 2730321"/>
              <a:gd name="connsiteX6" fmla="*/ 3224011 w 3958107"/>
              <a:gd name="connsiteY6" fmla="*/ 2730321 h 2730321"/>
              <a:gd name="connsiteX7" fmla="*/ 3395729 w 3958107"/>
              <a:gd name="connsiteY7" fmla="*/ 2459865 h 2730321"/>
              <a:gd name="connsiteX8" fmla="*/ 3554569 w 3958107"/>
              <a:gd name="connsiteY8" fmla="*/ 1588395 h 2730321"/>
              <a:gd name="connsiteX9" fmla="*/ 3958107 w 3958107"/>
              <a:gd name="connsiteY9" fmla="*/ 678287 h 2730321"/>
              <a:gd name="connsiteX10" fmla="*/ 2326783 w 3958107"/>
              <a:gd name="connsiteY10" fmla="*/ 0 h 2730321"/>
              <a:gd name="connsiteX0" fmla="*/ 2326783 w 4245735"/>
              <a:gd name="connsiteY0" fmla="*/ 0 h 2730321"/>
              <a:gd name="connsiteX1" fmla="*/ 781318 w 4245735"/>
              <a:gd name="connsiteY1" fmla="*/ 270457 h 2730321"/>
              <a:gd name="connsiteX2" fmla="*/ 197476 w 4245735"/>
              <a:gd name="connsiteY2" fmla="*/ 948744 h 2730321"/>
              <a:gd name="connsiteX3" fmla="*/ 0 w 4245735"/>
              <a:gd name="connsiteY3" fmla="*/ 1687133 h 2730321"/>
              <a:gd name="connsiteX4" fmla="*/ 888642 w 4245735"/>
              <a:gd name="connsiteY4" fmla="*/ 2412642 h 2730321"/>
              <a:gd name="connsiteX5" fmla="*/ 2043448 w 4245735"/>
              <a:gd name="connsiteY5" fmla="*/ 2704564 h 2730321"/>
              <a:gd name="connsiteX6" fmla="*/ 3224011 w 4245735"/>
              <a:gd name="connsiteY6" fmla="*/ 2730321 h 2730321"/>
              <a:gd name="connsiteX7" fmla="*/ 3395729 w 4245735"/>
              <a:gd name="connsiteY7" fmla="*/ 2459865 h 2730321"/>
              <a:gd name="connsiteX8" fmla="*/ 4245735 w 4245735"/>
              <a:gd name="connsiteY8" fmla="*/ 1798750 h 2730321"/>
              <a:gd name="connsiteX9" fmla="*/ 3958107 w 4245735"/>
              <a:gd name="connsiteY9" fmla="*/ 678287 h 2730321"/>
              <a:gd name="connsiteX10" fmla="*/ 2326783 w 4245735"/>
              <a:gd name="connsiteY10" fmla="*/ 0 h 2730321"/>
              <a:gd name="connsiteX0" fmla="*/ 2326783 w 4245735"/>
              <a:gd name="connsiteY0" fmla="*/ 0 h 2730321"/>
              <a:gd name="connsiteX1" fmla="*/ 781318 w 4245735"/>
              <a:gd name="connsiteY1" fmla="*/ 270457 h 2730321"/>
              <a:gd name="connsiteX2" fmla="*/ 197476 w 4245735"/>
              <a:gd name="connsiteY2" fmla="*/ 948744 h 2730321"/>
              <a:gd name="connsiteX3" fmla="*/ 0 w 4245735"/>
              <a:gd name="connsiteY3" fmla="*/ 1687133 h 2730321"/>
              <a:gd name="connsiteX4" fmla="*/ 888642 w 4245735"/>
              <a:gd name="connsiteY4" fmla="*/ 2412642 h 2730321"/>
              <a:gd name="connsiteX5" fmla="*/ 2043448 w 4245735"/>
              <a:gd name="connsiteY5" fmla="*/ 2704564 h 2730321"/>
              <a:gd name="connsiteX6" fmla="*/ 3224011 w 4245735"/>
              <a:gd name="connsiteY6" fmla="*/ 2730321 h 2730321"/>
              <a:gd name="connsiteX7" fmla="*/ 3567447 w 4245735"/>
              <a:gd name="connsiteY7" fmla="*/ 1953296 h 2730321"/>
              <a:gd name="connsiteX8" fmla="*/ 4245735 w 4245735"/>
              <a:gd name="connsiteY8" fmla="*/ 1798750 h 2730321"/>
              <a:gd name="connsiteX9" fmla="*/ 3958107 w 4245735"/>
              <a:gd name="connsiteY9" fmla="*/ 678287 h 2730321"/>
              <a:gd name="connsiteX10" fmla="*/ 2326783 w 4245735"/>
              <a:gd name="connsiteY10" fmla="*/ 0 h 2730321"/>
              <a:gd name="connsiteX0" fmla="*/ 2326783 w 4245735"/>
              <a:gd name="connsiteY0" fmla="*/ 0 h 2704564"/>
              <a:gd name="connsiteX1" fmla="*/ 781318 w 4245735"/>
              <a:gd name="connsiteY1" fmla="*/ 270457 h 2704564"/>
              <a:gd name="connsiteX2" fmla="*/ 197476 w 4245735"/>
              <a:gd name="connsiteY2" fmla="*/ 948744 h 2704564"/>
              <a:gd name="connsiteX3" fmla="*/ 0 w 4245735"/>
              <a:gd name="connsiteY3" fmla="*/ 1687133 h 2704564"/>
              <a:gd name="connsiteX4" fmla="*/ 888642 w 4245735"/>
              <a:gd name="connsiteY4" fmla="*/ 2412642 h 2704564"/>
              <a:gd name="connsiteX5" fmla="*/ 2043448 w 4245735"/>
              <a:gd name="connsiteY5" fmla="*/ 2704564 h 2704564"/>
              <a:gd name="connsiteX6" fmla="*/ 2575775 w 4245735"/>
              <a:gd name="connsiteY6" fmla="*/ 1927538 h 2704564"/>
              <a:gd name="connsiteX7" fmla="*/ 3567447 w 4245735"/>
              <a:gd name="connsiteY7" fmla="*/ 1953296 h 2704564"/>
              <a:gd name="connsiteX8" fmla="*/ 4245735 w 4245735"/>
              <a:gd name="connsiteY8" fmla="*/ 1798750 h 2704564"/>
              <a:gd name="connsiteX9" fmla="*/ 3958107 w 4245735"/>
              <a:gd name="connsiteY9" fmla="*/ 678287 h 2704564"/>
              <a:gd name="connsiteX10" fmla="*/ 2326783 w 4245735"/>
              <a:gd name="connsiteY10" fmla="*/ 0 h 2704564"/>
              <a:gd name="connsiteX0" fmla="*/ 2326783 w 4245735"/>
              <a:gd name="connsiteY0" fmla="*/ 0 h 2412642"/>
              <a:gd name="connsiteX1" fmla="*/ 781318 w 4245735"/>
              <a:gd name="connsiteY1" fmla="*/ 270457 h 2412642"/>
              <a:gd name="connsiteX2" fmla="*/ 197476 w 4245735"/>
              <a:gd name="connsiteY2" fmla="*/ 948744 h 2412642"/>
              <a:gd name="connsiteX3" fmla="*/ 0 w 4245735"/>
              <a:gd name="connsiteY3" fmla="*/ 1687133 h 2412642"/>
              <a:gd name="connsiteX4" fmla="*/ 888642 w 4245735"/>
              <a:gd name="connsiteY4" fmla="*/ 2412642 h 2412642"/>
              <a:gd name="connsiteX5" fmla="*/ 1051775 w 4245735"/>
              <a:gd name="connsiteY5" fmla="*/ 1137635 h 2412642"/>
              <a:gd name="connsiteX6" fmla="*/ 2575775 w 4245735"/>
              <a:gd name="connsiteY6" fmla="*/ 1927538 h 2412642"/>
              <a:gd name="connsiteX7" fmla="*/ 3567447 w 4245735"/>
              <a:gd name="connsiteY7" fmla="*/ 1953296 h 2412642"/>
              <a:gd name="connsiteX8" fmla="*/ 4245735 w 4245735"/>
              <a:gd name="connsiteY8" fmla="*/ 1798750 h 2412642"/>
              <a:gd name="connsiteX9" fmla="*/ 3958107 w 4245735"/>
              <a:gd name="connsiteY9" fmla="*/ 678287 h 2412642"/>
              <a:gd name="connsiteX10" fmla="*/ 2326783 w 4245735"/>
              <a:gd name="connsiteY10" fmla="*/ 0 h 2412642"/>
              <a:gd name="connsiteX0" fmla="*/ 2326783 w 4245735"/>
              <a:gd name="connsiteY0" fmla="*/ 0 h 1953296"/>
              <a:gd name="connsiteX1" fmla="*/ 781318 w 4245735"/>
              <a:gd name="connsiteY1" fmla="*/ 270457 h 1953296"/>
              <a:gd name="connsiteX2" fmla="*/ 197476 w 4245735"/>
              <a:gd name="connsiteY2" fmla="*/ 948744 h 1953296"/>
              <a:gd name="connsiteX3" fmla="*/ 0 w 4245735"/>
              <a:gd name="connsiteY3" fmla="*/ 1687133 h 1953296"/>
              <a:gd name="connsiteX4" fmla="*/ 1502535 w 4245735"/>
              <a:gd name="connsiteY4" fmla="*/ 661116 h 1953296"/>
              <a:gd name="connsiteX5" fmla="*/ 1051775 w 4245735"/>
              <a:gd name="connsiteY5" fmla="*/ 1137635 h 1953296"/>
              <a:gd name="connsiteX6" fmla="*/ 2575775 w 4245735"/>
              <a:gd name="connsiteY6" fmla="*/ 1927538 h 1953296"/>
              <a:gd name="connsiteX7" fmla="*/ 3567447 w 4245735"/>
              <a:gd name="connsiteY7" fmla="*/ 1953296 h 1953296"/>
              <a:gd name="connsiteX8" fmla="*/ 4245735 w 4245735"/>
              <a:gd name="connsiteY8" fmla="*/ 1798750 h 1953296"/>
              <a:gd name="connsiteX9" fmla="*/ 3958107 w 4245735"/>
              <a:gd name="connsiteY9" fmla="*/ 678287 h 1953296"/>
              <a:gd name="connsiteX10" fmla="*/ 2326783 w 4245735"/>
              <a:gd name="connsiteY10" fmla="*/ 0 h 1953296"/>
              <a:gd name="connsiteX0" fmla="*/ 2326783 w 4245735"/>
              <a:gd name="connsiteY0" fmla="*/ 0 h 1953296"/>
              <a:gd name="connsiteX1" fmla="*/ 781318 w 4245735"/>
              <a:gd name="connsiteY1" fmla="*/ 270457 h 1953296"/>
              <a:gd name="connsiteX2" fmla="*/ 197476 w 4245735"/>
              <a:gd name="connsiteY2" fmla="*/ 948744 h 1953296"/>
              <a:gd name="connsiteX3" fmla="*/ 0 w 4245735"/>
              <a:gd name="connsiteY3" fmla="*/ 1687133 h 1953296"/>
              <a:gd name="connsiteX4" fmla="*/ 1051775 w 4245735"/>
              <a:gd name="connsiteY4" fmla="*/ 1137635 h 1953296"/>
              <a:gd name="connsiteX5" fmla="*/ 2575775 w 4245735"/>
              <a:gd name="connsiteY5" fmla="*/ 1927538 h 1953296"/>
              <a:gd name="connsiteX6" fmla="*/ 3567447 w 4245735"/>
              <a:gd name="connsiteY6" fmla="*/ 1953296 h 1953296"/>
              <a:gd name="connsiteX7" fmla="*/ 4245735 w 4245735"/>
              <a:gd name="connsiteY7" fmla="*/ 1798750 h 1953296"/>
              <a:gd name="connsiteX8" fmla="*/ 3958107 w 4245735"/>
              <a:gd name="connsiteY8" fmla="*/ 678287 h 1953296"/>
              <a:gd name="connsiteX9" fmla="*/ 2326783 w 4245735"/>
              <a:gd name="connsiteY9" fmla="*/ 0 h 1953296"/>
              <a:gd name="connsiteX0" fmla="*/ 2129307 w 4048259"/>
              <a:gd name="connsiteY0" fmla="*/ 0 h 1953296"/>
              <a:gd name="connsiteX1" fmla="*/ 583842 w 4048259"/>
              <a:gd name="connsiteY1" fmla="*/ 270457 h 1953296"/>
              <a:gd name="connsiteX2" fmla="*/ 0 w 4048259"/>
              <a:gd name="connsiteY2" fmla="*/ 948744 h 1953296"/>
              <a:gd name="connsiteX3" fmla="*/ 854299 w 4048259"/>
              <a:gd name="connsiteY3" fmla="*/ 1137635 h 1953296"/>
              <a:gd name="connsiteX4" fmla="*/ 2378299 w 4048259"/>
              <a:gd name="connsiteY4" fmla="*/ 1927538 h 1953296"/>
              <a:gd name="connsiteX5" fmla="*/ 3369971 w 4048259"/>
              <a:gd name="connsiteY5" fmla="*/ 1953296 h 1953296"/>
              <a:gd name="connsiteX6" fmla="*/ 4048259 w 4048259"/>
              <a:gd name="connsiteY6" fmla="*/ 1798750 h 1953296"/>
              <a:gd name="connsiteX7" fmla="*/ 3760631 w 4048259"/>
              <a:gd name="connsiteY7" fmla="*/ 678287 h 1953296"/>
              <a:gd name="connsiteX8" fmla="*/ 2129307 w 4048259"/>
              <a:gd name="connsiteY8" fmla="*/ 0 h 1953296"/>
              <a:gd name="connsiteX0" fmla="*/ 1545465 w 3464417"/>
              <a:gd name="connsiteY0" fmla="*/ 0 h 1953296"/>
              <a:gd name="connsiteX1" fmla="*/ 0 w 3464417"/>
              <a:gd name="connsiteY1" fmla="*/ 270457 h 1953296"/>
              <a:gd name="connsiteX2" fmla="*/ 270457 w 3464417"/>
              <a:gd name="connsiteY2" fmla="*/ 1137635 h 1953296"/>
              <a:gd name="connsiteX3" fmla="*/ 1794457 w 3464417"/>
              <a:gd name="connsiteY3" fmla="*/ 1927538 h 1953296"/>
              <a:gd name="connsiteX4" fmla="*/ 2786129 w 3464417"/>
              <a:gd name="connsiteY4" fmla="*/ 1953296 h 1953296"/>
              <a:gd name="connsiteX5" fmla="*/ 3464417 w 3464417"/>
              <a:gd name="connsiteY5" fmla="*/ 1798750 h 1953296"/>
              <a:gd name="connsiteX6" fmla="*/ 3176789 w 3464417"/>
              <a:gd name="connsiteY6" fmla="*/ 678287 h 1953296"/>
              <a:gd name="connsiteX7" fmla="*/ 1545465 w 3464417"/>
              <a:gd name="connsiteY7" fmla="*/ 0 h 1953296"/>
              <a:gd name="connsiteX0" fmla="*/ 1275008 w 3193960"/>
              <a:gd name="connsiteY0" fmla="*/ 0 h 1953296"/>
              <a:gd name="connsiteX1" fmla="*/ 0 w 3193960"/>
              <a:gd name="connsiteY1" fmla="*/ 1137635 h 1953296"/>
              <a:gd name="connsiteX2" fmla="*/ 1524000 w 3193960"/>
              <a:gd name="connsiteY2" fmla="*/ 1927538 h 1953296"/>
              <a:gd name="connsiteX3" fmla="*/ 2515672 w 3193960"/>
              <a:gd name="connsiteY3" fmla="*/ 1953296 h 1953296"/>
              <a:gd name="connsiteX4" fmla="*/ 3193960 w 3193960"/>
              <a:gd name="connsiteY4" fmla="*/ 1798750 h 1953296"/>
              <a:gd name="connsiteX5" fmla="*/ 2906332 w 3193960"/>
              <a:gd name="connsiteY5" fmla="*/ 678287 h 1953296"/>
              <a:gd name="connsiteX6" fmla="*/ 1275008 w 3193960"/>
              <a:gd name="connsiteY6" fmla="*/ 0 h 1953296"/>
              <a:gd name="connsiteX0" fmla="*/ 1927538 w 3193960"/>
              <a:gd name="connsiteY0" fmla="*/ 60102 h 1275009"/>
              <a:gd name="connsiteX1" fmla="*/ 0 w 3193960"/>
              <a:gd name="connsiteY1" fmla="*/ 459348 h 1275009"/>
              <a:gd name="connsiteX2" fmla="*/ 1524000 w 3193960"/>
              <a:gd name="connsiteY2" fmla="*/ 1249251 h 1275009"/>
              <a:gd name="connsiteX3" fmla="*/ 2515672 w 3193960"/>
              <a:gd name="connsiteY3" fmla="*/ 1275009 h 1275009"/>
              <a:gd name="connsiteX4" fmla="*/ 3193960 w 3193960"/>
              <a:gd name="connsiteY4" fmla="*/ 1120463 h 1275009"/>
              <a:gd name="connsiteX5" fmla="*/ 2906332 w 3193960"/>
              <a:gd name="connsiteY5" fmla="*/ 0 h 1275009"/>
              <a:gd name="connsiteX6" fmla="*/ 1927538 w 3193960"/>
              <a:gd name="connsiteY6" fmla="*/ 60102 h 1275009"/>
              <a:gd name="connsiteX0" fmla="*/ 1927538 w 3511639"/>
              <a:gd name="connsiteY0" fmla="*/ 60102 h 1275009"/>
              <a:gd name="connsiteX1" fmla="*/ 0 w 3511639"/>
              <a:gd name="connsiteY1" fmla="*/ 459348 h 1275009"/>
              <a:gd name="connsiteX2" fmla="*/ 1524000 w 3511639"/>
              <a:gd name="connsiteY2" fmla="*/ 1249251 h 1275009"/>
              <a:gd name="connsiteX3" fmla="*/ 2515672 w 3511639"/>
              <a:gd name="connsiteY3" fmla="*/ 1275009 h 1275009"/>
              <a:gd name="connsiteX4" fmla="*/ 3511639 w 3511639"/>
              <a:gd name="connsiteY4" fmla="*/ 755561 h 1275009"/>
              <a:gd name="connsiteX5" fmla="*/ 2906332 w 3511639"/>
              <a:gd name="connsiteY5" fmla="*/ 0 h 1275009"/>
              <a:gd name="connsiteX6" fmla="*/ 1927538 w 3511639"/>
              <a:gd name="connsiteY6" fmla="*/ 60102 h 1275009"/>
              <a:gd name="connsiteX0" fmla="*/ 1927538 w 3511639"/>
              <a:gd name="connsiteY0" fmla="*/ 60102 h 1249251"/>
              <a:gd name="connsiteX1" fmla="*/ 0 w 3511639"/>
              <a:gd name="connsiteY1" fmla="*/ 459348 h 1249251"/>
              <a:gd name="connsiteX2" fmla="*/ 1524000 w 3511639"/>
              <a:gd name="connsiteY2" fmla="*/ 1249251 h 1249251"/>
              <a:gd name="connsiteX3" fmla="*/ 2756077 w 3511639"/>
              <a:gd name="connsiteY3" fmla="*/ 914400 h 1249251"/>
              <a:gd name="connsiteX4" fmla="*/ 3511639 w 3511639"/>
              <a:gd name="connsiteY4" fmla="*/ 755561 h 1249251"/>
              <a:gd name="connsiteX5" fmla="*/ 2906332 w 3511639"/>
              <a:gd name="connsiteY5" fmla="*/ 0 h 1249251"/>
              <a:gd name="connsiteX6" fmla="*/ 1927538 w 3511639"/>
              <a:gd name="connsiteY6" fmla="*/ 60102 h 1249251"/>
              <a:gd name="connsiteX0" fmla="*/ 1927538 w 3511639"/>
              <a:gd name="connsiteY0" fmla="*/ 60102 h 1283594"/>
              <a:gd name="connsiteX1" fmla="*/ 0 w 3511639"/>
              <a:gd name="connsiteY1" fmla="*/ 459348 h 1283594"/>
              <a:gd name="connsiteX2" fmla="*/ 1524000 w 3511639"/>
              <a:gd name="connsiteY2" fmla="*/ 1249251 h 1283594"/>
              <a:gd name="connsiteX3" fmla="*/ 1760111 w 3511639"/>
              <a:gd name="connsiteY3" fmla="*/ 1283594 h 1283594"/>
              <a:gd name="connsiteX4" fmla="*/ 3511639 w 3511639"/>
              <a:gd name="connsiteY4" fmla="*/ 755561 h 1283594"/>
              <a:gd name="connsiteX5" fmla="*/ 2906332 w 3511639"/>
              <a:gd name="connsiteY5" fmla="*/ 0 h 1283594"/>
              <a:gd name="connsiteX6" fmla="*/ 1927538 w 3511639"/>
              <a:gd name="connsiteY6" fmla="*/ 60102 h 1283594"/>
              <a:gd name="connsiteX0" fmla="*/ 1927538 w 3511639"/>
              <a:gd name="connsiteY0" fmla="*/ 60102 h 1283594"/>
              <a:gd name="connsiteX1" fmla="*/ 0 w 3511639"/>
              <a:gd name="connsiteY1" fmla="*/ 459348 h 1283594"/>
              <a:gd name="connsiteX2" fmla="*/ 1760111 w 3511639"/>
              <a:gd name="connsiteY2" fmla="*/ 1283594 h 1283594"/>
              <a:gd name="connsiteX3" fmla="*/ 3511639 w 3511639"/>
              <a:gd name="connsiteY3" fmla="*/ 755561 h 1283594"/>
              <a:gd name="connsiteX4" fmla="*/ 2906332 w 3511639"/>
              <a:gd name="connsiteY4" fmla="*/ 0 h 1283594"/>
              <a:gd name="connsiteX5" fmla="*/ 1927538 w 3511639"/>
              <a:gd name="connsiteY5" fmla="*/ 60102 h 1283594"/>
              <a:gd name="connsiteX0" fmla="*/ 167427 w 1751528"/>
              <a:gd name="connsiteY0" fmla="*/ 60102 h 1283594"/>
              <a:gd name="connsiteX1" fmla="*/ 0 w 1751528"/>
              <a:gd name="connsiteY1" fmla="*/ 1283594 h 1283594"/>
              <a:gd name="connsiteX2" fmla="*/ 1751528 w 1751528"/>
              <a:gd name="connsiteY2" fmla="*/ 755561 h 1283594"/>
              <a:gd name="connsiteX3" fmla="*/ 1146221 w 1751528"/>
              <a:gd name="connsiteY3" fmla="*/ 0 h 1283594"/>
              <a:gd name="connsiteX4" fmla="*/ 167427 w 1751528"/>
              <a:gd name="connsiteY4" fmla="*/ 60102 h 1283594"/>
              <a:gd name="connsiteX0" fmla="*/ 529014 w 2113115"/>
              <a:gd name="connsiteY0" fmla="*/ 60102 h 1283594"/>
              <a:gd name="connsiteX1" fmla="*/ 0 w 2113115"/>
              <a:gd name="connsiteY1" fmla="*/ 1079558 h 1283594"/>
              <a:gd name="connsiteX2" fmla="*/ 361587 w 2113115"/>
              <a:gd name="connsiteY2" fmla="*/ 1283594 h 1283594"/>
              <a:gd name="connsiteX3" fmla="*/ 2113115 w 2113115"/>
              <a:gd name="connsiteY3" fmla="*/ 755561 h 1283594"/>
              <a:gd name="connsiteX4" fmla="*/ 1507808 w 2113115"/>
              <a:gd name="connsiteY4" fmla="*/ 0 h 1283594"/>
              <a:gd name="connsiteX5" fmla="*/ 529014 w 2113115"/>
              <a:gd name="connsiteY5" fmla="*/ 60102 h 1283594"/>
              <a:gd name="connsiteX0" fmla="*/ 529014 w 2113115"/>
              <a:gd name="connsiteY0" fmla="*/ 60102 h 1283594"/>
              <a:gd name="connsiteX1" fmla="*/ 0 w 2113115"/>
              <a:gd name="connsiteY1" fmla="*/ 1079558 h 1283594"/>
              <a:gd name="connsiteX2" fmla="*/ 361587 w 2113115"/>
              <a:gd name="connsiteY2" fmla="*/ 1283594 h 1283594"/>
              <a:gd name="connsiteX3" fmla="*/ 2113115 w 2113115"/>
              <a:gd name="connsiteY3" fmla="*/ 755561 h 1283594"/>
              <a:gd name="connsiteX4" fmla="*/ 1507808 w 2113115"/>
              <a:gd name="connsiteY4" fmla="*/ 0 h 1283594"/>
              <a:gd name="connsiteX5" fmla="*/ 529014 w 2113115"/>
              <a:gd name="connsiteY5" fmla="*/ 60102 h 1283594"/>
              <a:gd name="connsiteX0" fmla="*/ 529014 w 2113115"/>
              <a:gd name="connsiteY0" fmla="*/ 60102 h 1283594"/>
              <a:gd name="connsiteX1" fmla="*/ 0 w 2113115"/>
              <a:gd name="connsiteY1" fmla="*/ 1079558 h 1283594"/>
              <a:gd name="connsiteX2" fmla="*/ 374287 w 2113115"/>
              <a:gd name="connsiteY2" fmla="*/ 1283594 h 1283594"/>
              <a:gd name="connsiteX3" fmla="*/ 2113115 w 2113115"/>
              <a:gd name="connsiteY3" fmla="*/ 755561 h 1283594"/>
              <a:gd name="connsiteX4" fmla="*/ 1507808 w 2113115"/>
              <a:gd name="connsiteY4" fmla="*/ 0 h 1283594"/>
              <a:gd name="connsiteX5" fmla="*/ 529014 w 2113115"/>
              <a:gd name="connsiteY5" fmla="*/ 60102 h 128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3115" h="1283594">
                <a:moveTo>
                  <a:pt x="529014" y="60102"/>
                </a:moveTo>
                <a:lnTo>
                  <a:pt x="0" y="1079558"/>
                </a:lnTo>
                <a:lnTo>
                  <a:pt x="374287" y="1283594"/>
                </a:lnTo>
                <a:lnTo>
                  <a:pt x="2113115" y="755561"/>
                </a:lnTo>
                <a:lnTo>
                  <a:pt x="1507808" y="0"/>
                </a:lnTo>
                <a:lnTo>
                  <a:pt x="529014" y="60102"/>
                </a:lnTo>
                <a:close/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4D4EFB1-2E84-45BD-9537-EE14C46AA056}"/>
              </a:ext>
            </a:extLst>
          </p:cNvPr>
          <p:cNvSpPr/>
          <p:nvPr/>
        </p:nvSpPr>
        <p:spPr>
          <a:xfrm>
            <a:off x="6531124" y="2056137"/>
            <a:ext cx="4400017" cy="2690871"/>
          </a:xfrm>
          <a:custGeom>
            <a:avLst/>
            <a:gdLst>
              <a:gd name="connsiteX0" fmla="*/ 2326783 w 3554569"/>
              <a:gd name="connsiteY0" fmla="*/ 0 h 2730321"/>
              <a:gd name="connsiteX1" fmla="*/ 781318 w 3554569"/>
              <a:gd name="connsiteY1" fmla="*/ 270457 h 2730321"/>
              <a:gd name="connsiteX2" fmla="*/ 197476 w 3554569"/>
              <a:gd name="connsiteY2" fmla="*/ 948744 h 2730321"/>
              <a:gd name="connsiteX3" fmla="*/ 0 w 3554569"/>
              <a:gd name="connsiteY3" fmla="*/ 1687133 h 2730321"/>
              <a:gd name="connsiteX4" fmla="*/ 888642 w 3554569"/>
              <a:gd name="connsiteY4" fmla="*/ 2412642 h 2730321"/>
              <a:gd name="connsiteX5" fmla="*/ 2043448 w 3554569"/>
              <a:gd name="connsiteY5" fmla="*/ 2704564 h 2730321"/>
              <a:gd name="connsiteX6" fmla="*/ 3224011 w 3554569"/>
              <a:gd name="connsiteY6" fmla="*/ 2730321 h 2730321"/>
              <a:gd name="connsiteX7" fmla="*/ 3395729 w 3554569"/>
              <a:gd name="connsiteY7" fmla="*/ 2459865 h 2730321"/>
              <a:gd name="connsiteX8" fmla="*/ 3554569 w 3554569"/>
              <a:gd name="connsiteY8" fmla="*/ 1588395 h 2730321"/>
              <a:gd name="connsiteX9" fmla="*/ 3043707 w 3554569"/>
              <a:gd name="connsiteY9" fmla="*/ 532327 h 2730321"/>
              <a:gd name="connsiteX10" fmla="*/ 2326783 w 3554569"/>
              <a:gd name="connsiteY10" fmla="*/ 0 h 2730321"/>
              <a:gd name="connsiteX0" fmla="*/ 2326783 w 3958107"/>
              <a:gd name="connsiteY0" fmla="*/ 0 h 2730321"/>
              <a:gd name="connsiteX1" fmla="*/ 781318 w 3958107"/>
              <a:gd name="connsiteY1" fmla="*/ 270457 h 2730321"/>
              <a:gd name="connsiteX2" fmla="*/ 197476 w 3958107"/>
              <a:gd name="connsiteY2" fmla="*/ 948744 h 2730321"/>
              <a:gd name="connsiteX3" fmla="*/ 0 w 3958107"/>
              <a:gd name="connsiteY3" fmla="*/ 1687133 h 2730321"/>
              <a:gd name="connsiteX4" fmla="*/ 888642 w 3958107"/>
              <a:gd name="connsiteY4" fmla="*/ 2412642 h 2730321"/>
              <a:gd name="connsiteX5" fmla="*/ 2043448 w 3958107"/>
              <a:gd name="connsiteY5" fmla="*/ 2704564 h 2730321"/>
              <a:gd name="connsiteX6" fmla="*/ 3224011 w 3958107"/>
              <a:gd name="connsiteY6" fmla="*/ 2730321 h 2730321"/>
              <a:gd name="connsiteX7" fmla="*/ 3395729 w 3958107"/>
              <a:gd name="connsiteY7" fmla="*/ 2459865 h 2730321"/>
              <a:gd name="connsiteX8" fmla="*/ 3554569 w 3958107"/>
              <a:gd name="connsiteY8" fmla="*/ 1588395 h 2730321"/>
              <a:gd name="connsiteX9" fmla="*/ 3958107 w 3958107"/>
              <a:gd name="connsiteY9" fmla="*/ 678287 h 2730321"/>
              <a:gd name="connsiteX10" fmla="*/ 2326783 w 3958107"/>
              <a:gd name="connsiteY10" fmla="*/ 0 h 2730321"/>
              <a:gd name="connsiteX0" fmla="*/ 2326783 w 4245735"/>
              <a:gd name="connsiteY0" fmla="*/ 0 h 2730321"/>
              <a:gd name="connsiteX1" fmla="*/ 781318 w 4245735"/>
              <a:gd name="connsiteY1" fmla="*/ 270457 h 2730321"/>
              <a:gd name="connsiteX2" fmla="*/ 197476 w 4245735"/>
              <a:gd name="connsiteY2" fmla="*/ 948744 h 2730321"/>
              <a:gd name="connsiteX3" fmla="*/ 0 w 4245735"/>
              <a:gd name="connsiteY3" fmla="*/ 1687133 h 2730321"/>
              <a:gd name="connsiteX4" fmla="*/ 888642 w 4245735"/>
              <a:gd name="connsiteY4" fmla="*/ 2412642 h 2730321"/>
              <a:gd name="connsiteX5" fmla="*/ 2043448 w 4245735"/>
              <a:gd name="connsiteY5" fmla="*/ 2704564 h 2730321"/>
              <a:gd name="connsiteX6" fmla="*/ 3224011 w 4245735"/>
              <a:gd name="connsiteY6" fmla="*/ 2730321 h 2730321"/>
              <a:gd name="connsiteX7" fmla="*/ 3395729 w 4245735"/>
              <a:gd name="connsiteY7" fmla="*/ 2459865 h 2730321"/>
              <a:gd name="connsiteX8" fmla="*/ 4245735 w 4245735"/>
              <a:gd name="connsiteY8" fmla="*/ 1798750 h 2730321"/>
              <a:gd name="connsiteX9" fmla="*/ 3958107 w 4245735"/>
              <a:gd name="connsiteY9" fmla="*/ 678287 h 2730321"/>
              <a:gd name="connsiteX10" fmla="*/ 2326783 w 4245735"/>
              <a:gd name="connsiteY10" fmla="*/ 0 h 2730321"/>
              <a:gd name="connsiteX0" fmla="*/ 2326783 w 4245735"/>
              <a:gd name="connsiteY0" fmla="*/ 0 h 2730321"/>
              <a:gd name="connsiteX1" fmla="*/ 781318 w 4245735"/>
              <a:gd name="connsiteY1" fmla="*/ 270457 h 2730321"/>
              <a:gd name="connsiteX2" fmla="*/ 197476 w 4245735"/>
              <a:gd name="connsiteY2" fmla="*/ 948744 h 2730321"/>
              <a:gd name="connsiteX3" fmla="*/ 0 w 4245735"/>
              <a:gd name="connsiteY3" fmla="*/ 1687133 h 2730321"/>
              <a:gd name="connsiteX4" fmla="*/ 888642 w 4245735"/>
              <a:gd name="connsiteY4" fmla="*/ 2412642 h 2730321"/>
              <a:gd name="connsiteX5" fmla="*/ 2043448 w 4245735"/>
              <a:gd name="connsiteY5" fmla="*/ 2704564 h 2730321"/>
              <a:gd name="connsiteX6" fmla="*/ 3224011 w 4245735"/>
              <a:gd name="connsiteY6" fmla="*/ 2730321 h 2730321"/>
              <a:gd name="connsiteX7" fmla="*/ 3567447 w 4245735"/>
              <a:gd name="connsiteY7" fmla="*/ 1953296 h 2730321"/>
              <a:gd name="connsiteX8" fmla="*/ 4245735 w 4245735"/>
              <a:gd name="connsiteY8" fmla="*/ 1798750 h 2730321"/>
              <a:gd name="connsiteX9" fmla="*/ 3958107 w 4245735"/>
              <a:gd name="connsiteY9" fmla="*/ 678287 h 2730321"/>
              <a:gd name="connsiteX10" fmla="*/ 2326783 w 4245735"/>
              <a:gd name="connsiteY10" fmla="*/ 0 h 2730321"/>
              <a:gd name="connsiteX0" fmla="*/ 2326783 w 4245735"/>
              <a:gd name="connsiteY0" fmla="*/ 0 h 2704564"/>
              <a:gd name="connsiteX1" fmla="*/ 781318 w 4245735"/>
              <a:gd name="connsiteY1" fmla="*/ 270457 h 2704564"/>
              <a:gd name="connsiteX2" fmla="*/ 197476 w 4245735"/>
              <a:gd name="connsiteY2" fmla="*/ 948744 h 2704564"/>
              <a:gd name="connsiteX3" fmla="*/ 0 w 4245735"/>
              <a:gd name="connsiteY3" fmla="*/ 1687133 h 2704564"/>
              <a:gd name="connsiteX4" fmla="*/ 888642 w 4245735"/>
              <a:gd name="connsiteY4" fmla="*/ 2412642 h 2704564"/>
              <a:gd name="connsiteX5" fmla="*/ 2043448 w 4245735"/>
              <a:gd name="connsiteY5" fmla="*/ 2704564 h 2704564"/>
              <a:gd name="connsiteX6" fmla="*/ 2575775 w 4245735"/>
              <a:gd name="connsiteY6" fmla="*/ 1927538 h 2704564"/>
              <a:gd name="connsiteX7" fmla="*/ 3567447 w 4245735"/>
              <a:gd name="connsiteY7" fmla="*/ 1953296 h 2704564"/>
              <a:gd name="connsiteX8" fmla="*/ 4245735 w 4245735"/>
              <a:gd name="connsiteY8" fmla="*/ 1798750 h 2704564"/>
              <a:gd name="connsiteX9" fmla="*/ 3958107 w 4245735"/>
              <a:gd name="connsiteY9" fmla="*/ 678287 h 2704564"/>
              <a:gd name="connsiteX10" fmla="*/ 2326783 w 4245735"/>
              <a:gd name="connsiteY10" fmla="*/ 0 h 2704564"/>
              <a:gd name="connsiteX0" fmla="*/ 2326783 w 4245735"/>
              <a:gd name="connsiteY0" fmla="*/ 0 h 2412642"/>
              <a:gd name="connsiteX1" fmla="*/ 781318 w 4245735"/>
              <a:gd name="connsiteY1" fmla="*/ 270457 h 2412642"/>
              <a:gd name="connsiteX2" fmla="*/ 197476 w 4245735"/>
              <a:gd name="connsiteY2" fmla="*/ 948744 h 2412642"/>
              <a:gd name="connsiteX3" fmla="*/ 0 w 4245735"/>
              <a:gd name="connsiteY3" fmla="*/ 1687133 h 2412642"/>
              <a:gd name="connsiteX4" fmla="*/ 888642 w 4245735"/>
              <a:gd name="connsiteY4" fmla="*/ 2412642 h 2412642"/>
              <a:gd name="connsiteX5" fmla="*/ 1051775 w 4245735"/>
              <a:gd name="connsiteY5" fmla="*/ 1137635 h 2412642"/>
              <a:gd name="connsiteX6" fmla="*/ 2575775 w 4245735"/>
              <a:gd name="connsiteY6" fmla="*/ 1927538 h 2412642"/>
              <a:gd name="connsiteX7" fmla="*/ 3567447 w 4245735"/>
              <a:gd name="connsiteY7" fmla="*/ 1953296 h 2412642"/>
              <a:gd name="connsiteX8" fmla="*/ 4245735 w 4245735"/>
              <a:gd name="connsiteY8" fmla="*/ 1798750 h 2412642"/>
              <a:gd name="connsiteX9" fmla="*/ 3958107 w 4245735"/>
              <a:gd name="connsiteY9" fmla="*/ 678287 h 2412642"/>
              <a:gd name="connsiteX10" fmla="*/ 2326783 w 4245735"/>
              <a:gd name="connsiteY10" fmla="*/ 0 h 2412642"/>
              <a:gd name="connsiteX0" fmla="*/ 2326783 w 4245735"/>
              <a:gd name="connsiteY0" fmla="*/ 0 h 1953296"/>
              <a:gd name="connsiteX1" fmla="*/ 781318 w 4245735"/>
              <a:gd name="connsiteY1" fmla="*/ 270457 h 1953296"/>
              <a:gd name="connsiteX2" fmla="*/ 197476 w 4245735"/>
              <a:gd name="connsiteY2" fmla="*/ 948744 h 1953296"/>
              <a:gd name="connsiteX3" fmla="*/ 0 w 4245735"/>
              <a:gd name="connsiteY3" fmla="*/ 1687133 h 1953296"/>
              <a:gd name="connsiteX4" fmla="*/ 1502535 w 4245735"/>
              <a:gd name="connsiteY4" fmla="*/ 661116 h 1953296"/>
              <a:gd name="connsiteX5" fmla="*/ 1051775 w 4245735"/>
              <a:gd name="connsiteY5" fmla="*/ 1137635 h 1953296"/>
              <a:gd name="connsiteX6" fmla="*/ 2575775 w 4245735"/>
              <a:gd name="connsiteY6" fmla="*/ 1927538 h 1953296"/>
              <a:gd name="connsiteX7" fmla="*/ 3567447 w 4245735"/>
              <a:gd name="connsiteY7" fmla="*/ 1953296 h 1953296"/>
              <a:gd name="connsiteX8" fmla="*/ 4245735 w 4245735"/>
              <a:gd name="connsiteY8" fmla="*/ 1798750 h 1953296"/>
              <a:gd name="connsiteX9" fmla="*/ 3958107 w 4245735"/>
              <a:gd name="connsiteY9" fmla="*/ 678287 h 1953296"/>
              <a:gd name="connsiteX10" fmla="*/ 2326783 w 4245735"/>
              <a:gd name="connsiteY10" fmla="*/ 0 h 1953296"/>
              <a:gd name="connsiteX0" fmla="*/ 2326783 w 4245735"/>
              <a:gd name="connsiteY0" fmla="*/ 0 h 1953296"/>
              <a:gd name="connsiteX1" fmla="*/ 781318 w 4245735"/>
              <a:gd name="connsiteY1" fmla="*/ 270457 h 1953296"/>
              <a:gd name="connsiteX2" fmla="*/ 197476 w 4245735"/>
              <a:gd name="connsiteY2" fmla="*/ 948744 h 1953296"/>
              <a:gd name="connsiteX3" fmla="*/ 0 w 4245735"/>
              <a:gd name="connsiteY3" fmla="*/ 1687133 h 1953296"/>
              <a:gd name="connsiteX4" fmla="*/ 1051775 w 4245735"/>
              <a:gd name="connsiteY4" fmla="*/ 1137635 h 1953296"/>
              <a:gd name="connsiteX5" fmla="*/ 2575775 w 4245735"/>
              <a:gd name="connsiteY5" fmla="*/ 1927538 h 1953296"/>
              <a:gd name="connsiteX6" fmla="*/ 3567447 w 4245735"/>
              <a:gd name="connsiteY6" fmla="*/ 1953296 h 1953296"/>
              <a:gd name="connsiteX7" fmla="*/ 4245735 w 4245735"/>
              <a:gd name="connsiteY7" fmla="*/ 1798750 h 1953296"/>
              <a:gd name="connsiteX8" fmla="*/ 3958107 w 4245735"/>
              <a:gd name="connsiteY8" fmla="*/ 678287 h 1953296"/>
              <a:gd name="connsiteX9" fmla="*/ 2326783 w 4245735"/>
              <a:gd name="connsiteY9" fmla="*/ 0 h 1953296"/>
              <a:gd name="connsiteX0" fmla="*/ 2129307 w 4048259"/>
              <a:gd name="connsiteY0" fmla="*/ 0 h 1953296"/>
              <a:gd name="connsiteX1" fmla="*/ 583842 w 4048259"/>
              <a:gd name="connsiteY1" fmla="*/ 270457 h 1953296"/>
              <a:gd name="connsiteX2" fmla="*/ 0 w 4048259"/>
              <a:gd name="connsiteY2" fmla="*/ 948744 h 1953296"/>
              <a:gd name="connsiteX3" fmla="*/ 854299 w 4048259"/>
              <a:gd name="connsiteY3" fmla="*/ 1137635 h 1953296"/>
              <a:gd name="connsiteX4" fmla="*/ 2378299 w 4048259"/>
              <a:gd name="connsiteY4" fmla="*/ 1927538 h 1953296"/>
              <a:gd name="connsiteX5" fmla="*/ 3369971 w 4048259"/>
              <a:gd name="connsiteY5" fmla="*/ 1953296 h 1953296"/>
              <a:gd name="connsiteX6" fmla="*/ 4048259 w 4048259"/>
              <a:gd name="connsiteY6" fmla="*/ 1798750 h 1953296"/>
              <a:gd name="connsiteX7" fmla="*/ 3760631 w 4048259"/>
              <a:gd name="connsiteY7" fmla="*/ 678287 h 1953296"/>
              <a:gd name="connsiteX8" fmla="*/ 2129307 w 4048259"/>
              <a:gd name="connsiteY8" fmla="*/ 0 h 1953296"/>
              <a:gd name="connsiteX0" fmla="*/ 1545465 w 3464417"/>
              <a:gd name="connsiteY0" fmla="*/ 0 h 1953296"/>
              <a:gd name="connsiteX1" fmla="*/ 0 w 3464417"/>
              <a:gd name="connsiteY1" fmla="*/ 270457 h 1953296"/>
              <a:gd name="connsiteX2" fmla="*/ 270457 w 3464417"/>
              <a:gd name="connsiteY2" fmla="*/ 1137635 h 1953296"/>
              <a:gd name="connsiteX3" fmla="*/ 1794457 w 3464417"/>
              <a:gd name="connsiteY3" fmla="*/ 1927538 h 1953296"/>
              <a:gd name="connsiteX4" fmla="*/ 2786129 w 3464417"/>
              <a:gd name="connsiteY4" fmla="*/ 1953296 h 1953296"/>
              <a:gd name="connsiteX5" fmla="*/ 3464417 w 3464417"/>
              <a:gd name="connsiteY5" fmla="*/ 1798750 h 1953296"/>
              <a:gd name="connsiteX6" fmla="*/ 3176789 w 3464417"/>
              <a:gd name="connsiteY6" fmla="*/ 678287 h 1953296"/>
              <a:gd name="connsiteX7" fmla="*/ 1545465 w 3464417"/>
              <a:gd name="connsiteY7" fmla="*/ 0 h 1953296"/>
              <a:gd name="connsiteX0" fmla="*/ 1275008 w 3193960"/>
              <a:gd name="connsiteY0" fmla="*/ 0 h 1953296"/>
              <a:gd name="connsiteX1" fmla="*/ 0 w 3193960"/>
              <a:gd name="connsiteY1" fmla="*/ 1137635 h 1953296"/>
              <a:gd name="connsiteX2" fmla="*/ 1524000 w 3193960"/>
              <a:gd name="connsiteY2" fmla="*/ 1927538 h 1953296"/>
              <a:gd name="connsiteX3" fmla="*/ 2515672 w 3193960"/>
              <a:gd name="connsiteY3" fmla="*/ 1953296 h 1953296"/>
              <a:gd name="connsiteX4" fmla="*/ 3193960 w 3193960"/>
              <a:gd name="connsiteY4" fmla="*/ 1798750 h 1953296"/>
              <a:gd name="connsiteX5" fmla="*/ 2906332 w 3193960"/>
              <a:gd name="connsiteY5" fmla="*/ 678287 h 1953296"/>
              <a:gd name="connsiteX6" fmla="*/ 1275008 w 3193960"/>
              <a:gd name="connsiteY6" fmla="*/ 0 h 195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3960" h="1953296">
                <a:moveTo>
                  <a:pt x="1275008" y="0"/>
                </a:moveTo>
                <a:lnTo>
                  <a:pt x="0" y="1137635"/>
                </a:lnTo>
                <a:lnTo>
                  <a:pt x="1524000" y="1927538"/>
                </a:lnTo>
                <a:lnTo>
                  <a:pt x="2515672" y="1953296"/>
                </a:lnTo>
                <a:lnTo>
                  <a:pt x="3193960" y="1798750"/>
                </a:lnTo>
                <a:lnTo>
                  <a:pt x="2906332" y="678287"/>
                </a:lnTo>
                <a:lnTo>
                  <a:pt x="1275008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ECD8B3A-C976-43EC-975E-01EC0D1ED5D8}"/>
              </a:ext>
            </a:extLst>
          </p:cNvPr>
          <p:cNvSpPr/>
          <p:nvPr/>
        </p:nvSpPr>
        <p:spPr>
          <a:xfrm>
            <a:off x="6382986" y="1824297"/>
            <a:ext cx="4896794" cy="3761305"/>
          </a:xfrm>
          <a:custGeom>
            <a:avLst/>
            <a:gdLst>
              <a:gd name="connsiteX0" fmla="*/ 2326783 w 3554569"/>
              <a:gd name="connsiteY0" fmla="*/ 0 h 2730321"/>
              <a:gd name="connsiteX1" fmla="*/ 781318 w 3554569"/>
              <a:gd name="connsiteY1" fmla="*/ 270457 h 2730321"/>
              <a:gd name="connsiteX2" fmla="*/ 197476 w 3554569"/>
              <a:gd name="connsiteY2" fmla="*/ 948744 h 2730321"/>
              <a:gd name="connsiteX3" fmla="*/ 0 w 3554569"/>
              <a:gd name="connsiteY3" fmla="*/ 1687133 h 2730321"/>
              <a:gd name="connsiteX4" fmla="*/ 888642 w 3554569"/>
              <a:gd name="connsiteY4" fmla="*/ 2412642 h 2730321"/>
              <a:gd name="connsiteX5" fmla="*/ 2043448 w 3554569"/>
              <a:gd name="connsiteY5" fmla="*/ 2704564 h 2730321"/>
              <a:gd name="connsiteX6" fmla="*/ 3224011 w 3554569"/>
              <a:gd name="connsiteY6" fmla="*/ 2730321 h 2730321"/>
              <a:gd name="connsiteX7" fmla="*/ 3395729 w 3554569"/>
              <a:gd name="connsiteY7" fmla="*/ 2459865 h 2730321"/>
              <a:gd name="connsiteX8" fmla="*/ 3554569 w 3554569"/>
              <a:gd name="connsiteY8" fmla="*/ 1588395 h 2730321"/>
              <a:gd name="connsiteX9" fmla="*/ 3043707 w 3554569"/>
              <a:gd name="connsiteY9" fmla="*/ 532327 h 2730321"/>
              <a:gd name="connsiteX10" fmla="*/ 2326783 w 3554569"/>
              <a:gd name="connsiteY10" fmla="*/ 0 h 27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569" h="2730321">
                <a:moveTo>
                  <a:pt x="2326783" y="0"/>
                </a:moveTo>
                <a:lnTo>
                  <a:pt x="781318" y="270457"/>
                </a:lnTo>
                <a:lnTo>
                  <a:pt x="197476" y="948744"/>
                </a:lnTo>
                <a:lnTo>
                  <a:pt x="0" y="1687133"/>
                </a:lnTo>
                <a:lnTo>
                  <a:pt x="888642" y="2412642"/>
                </a:lnTo>
                <a:lnTo>
                  <a:pt x="2043448" y="2704564"/>
                </a:lnTo>
                <a:lnTo>
                  <a:pt x="3224011" y="2730321"/>
                </a:lnTo>
                <a:lnTo>
                  <a:pt x="3395729" y="2459865"/>
                </a:lnTo>
                <a:lnTo>
                  <a:pt x="3554569" y="1588395"/>
                </a:lnTo>
                <a:lnTo>
                  <a:pt x="3043707" y="532327"/>
                </a:lnTo>
                <a:lnTo>
                  <a:pt x="2326783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D2BB153-71CE-428A-84E7-D32197C6E2AA}"/>
              </a:ext>
            </a:extLst>
          </p:cNvPr>
          <p:cNvGrpSpPr/>
          <p:nvPr/>
        </p:nvGrpSpPr>
        <p:grpSpPr>
          <a:xfrm>
            <a:off x="6328616" y="1785648"/>
            <a:ext cx="5025184" cy="3863419"/>
            <a:chOff x="7511846" y="1422965"/>
            <a:chExt cx="3647767" cy="280444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8F0A2D3-76BB-4587-AC57-CBECA5D5AD37}"/>
                </a:ext>
              </a:extLst>
            </p:cNvPr>
            <p:cNvSpPr/>
            <p:nvPr/>
          </p:nvSpPr>
          <p:spPr>
            <a:xfrm>
              <a:off x="8288594" y="1690688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4828596-F8AE-4A44-85B5-C4895F72A5AD}"/>
                </a:ext>
              </a:extLst>
            </p:cNvPr>
            <p:cNvSpPr/>
            <p:nvPr/>
          </p:nvSpPr>
          <p:spPr>
            <a:xfrm>
              <a:off x="10550014" y="1946327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4325F13-2C3D-47E3-8A9C-2133DE9F4348}"/>
                </a:ext>
              </a:extLst>
            </p:cNvPr>
            <p:cNvSpPr/>
            <p:nvPr/>
          </p:nvSpPr>
          <p:spPr>
            <a:xfrm>
              <a:off x="9832259" y="1422965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7200520-2338-4A0F-8BB2-0056C43EF3DC}"/>
                </a:ext>
              </a:extLst>
            </p:cNvPr>
            <p:cNvSpPr/>
            <p:nvPr/>
          </p:nvSpPr>
          <p:spPr>
            <a:xfrm>
              <a:off x="7511846" y="3101156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313660E-F789-47E5-A6FB-A348973B32C3}"/>
                </a:ext>
              </a:extLst>
            </p:cNvPr>
            <p:cNvSpPr/>
            <p:nvPr/>
          </p:nvSpPr>
          <p:spPr>
            <a:xfrm>
              <a:off x="7699607" y="2362406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295D472-AB86-4192-9AC4-4474F8200179}"/>
                </a:ext>
              </a:extLst>
            </p:cNvPr>
            <p:cNvSpPr/>
            <p:nvPr/>
          </p:nvSpPr>
          <p:spPr>
            <a:xfrm>
              <a:off x="11061291" y="2992541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1FEB03E-10DE-441D-A219-1D062DB6CF05}"/>
                </a:ext>
              </a:extLst>
            </p:cNvPr>
            <p:cNvSpPr/>
            <p:nvPr/>
          </p:nvSpPr>
          <p:spPr>
            <a:xfrm>
              <a:off x="8406581" y="3821164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EE32C3C-CF9B-4B36-AAAC-C53FDD9ADC08}"/>
                </a:ext>
              </a:extLst>
            </p:cNvPr>
            <p:cNvSpPr/>
            <p:nvPr/>
          </p:nvSpPr>
          <p:spPr>
            <a:xfrm>
              <a:off x="9561872" y="4123711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6B4E321-48C7-4F61-85CB-9C604985C38E}"/>
                </a:ext>
              </a:extLst>
            </p:cNvPr>
            <p:cNvSpPr/>
            <p:nvPr/>
          </p:nvSpPr>
          <p:spPr>
            <a:xfrm>
              <a:off x="10899059" y="3870325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44D0168-42BE-4789-B64D-A2D77405790C}"/>
                </a:ext>
              </a:extLst>
            </p:cNvPr>
            <p:cNvSpPr/>
            <p:nvPr/>
          </p:nvSpPr>
          <p:spPr>
            <a:xfrm>
              <a:off x="10726994" y="4129088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1E813B5-CA06-490B-BF6D-A253FBC3283F}"/>
              </a:ext>
            </a:extLst>
          </p:cNvPr>
          <p:cNvGrpSpPr/>
          <p:nvPr/>
        </p:nvGrpSpPr>
        <p:grpSpPr>
          <a:xfrm>
            <a:off x="6995829" y="2356113"/>
            <a:ext cx="3050881" cy="1883044"/>
            <a:chOff x="7996174" y="1837064"/>
            <a:chExt cx="2214626" cy="136689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671EEB8-A790-472A-BB70-6A4D3AC60E98}"/>
                </a:ext>
              </a:extLst>
            </p:cNvPr>
            <p:cNvSpPr/>
            <p:nvPr/>
          </p:nvSpPr>
          <p:spPr>
            <a:xfrm>
              <a:off x="10112478" y="2582966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FA2D31A-71DC-424A-97E2-4F3725AAB28A}"/>
                </a:ext>
              </a:extLst>
            </p:cNvPr>
            <p:cNvSpPr/>
            <p:nvPr/>
          </p:nvSpPr>
          <p:spPr>
            <a:xfrm>
              <a:off x="8367252" y="3105638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0EC47E-06CD-4981-A934-B3FD5F50AF49}"/>
                </a:ext>
              </a:extLst>
            </p:cNvPr>
            <p:cNvSpPr/>
            <p:nvPr/>
          </p:nvSpPr>
          <p:spPr>
            <a:xfrm>
              <a:off x="9512711" y="1837064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B8E5577-1B19-4A6D-A17A-5B71F487AD14}"/>
                </a:ext>
              </a:extLst>
            </p:cNvPr>
            <p:cNvSpPr/>
            <p:nvPr/>
          </p:nvSpPr>
          <p:spPr>
            <a:xfrm>
              <a:off x="8522214" y="1898779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1202170-5B06-4068-A95B-F13AE1C853F7}"/>
                </a:ext>
              </a:extLst>
            </p:cNvPr>
            <p:cNvSpPr/>
            <p:nvPr/>
          </p:nvSpPr>
          <p:spPr>
            <a:xfrm>
              <a:off x="7996174" y="2903403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51693E0-232B-43D5-963C-1F07B9052394}"/>
              </a:ext>
            </a:extLst>
          </p:cNvPr>
          <p:cNvGrpSpPr/>
          <p:nvPr/>
        </p:nvGrpSpPr>
        <p:grpSpPr>
          <a:xfrm>
            <a:off x="6458151" y="1992150"/>
            <a:ext cx="4523163" cy="2817129"/>
            <a:chOff x="7605875" y="1572864"/>
            <a:chExt cx="3283351" cy="204494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A521A93-C4D3-4384-9025-CDCE83307543}"/>
                </a:ext>
              </a:extLst>
            </p:cNvPr>
            <p:cNvSpPr/>
            <p:nvPr/>
          </p:nvSpPr>
          <p:spPr>
            <a:xfrm>
              <a:off x="8893278" y="1572864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0111E1B-21FE-4083-A808-6572149B33D8}"/>
                </a:ext>
              </a:extLst>
            </p:cNvPr>
            <p:cNvSpPr/>
            <p:nvPr/>
          </p:nvSpPr>
          <p:spPr>
            <a:xfrm>
              <a:off x="10117394" y="3519488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C99B755-3C9B-4B96-AD6E-4D69CC8E358B}"/>
                </a:ext>
              </a:extLst>
            </p:cNvPr>
            <p:cNvSpPr/>
            <p:nvPr/>
          </p:nvSpPr>
          <p:spPr>
            <a:xfrm>
              <a:off x="10790904" y="3379174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3C4D970-D3C2-4F40-B42A-43B79B166B1E}"/>
                </a:ext>
              </a:extLst>
            </p:cNvPr>
            <p:cNvSpPr/>
            <p:nvPr/>
          </p:nvSpPr>
          <p:spPr>
            <a:xfrm>
              <a:off x="9134168" y="3497633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C51EE8E-A32B-43E1-A949-3273469BBA97}"/>
                </a:ext>
              </a:extLst>
            </p:cNvPr>
            <p:cNvSpPr/>
            <p:nvPr/>
          </p:nvSpPr>
          <p:spPr>
            <a:xfrm>
              <a:off x="7605875" y="2708327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3977E46-F400-4B6A-BE40-1A07ED350E4F}"/>
                </a:ext>
              </a:extLst>
            </p:cNvPr>
            <p:cNvSpPr/>
            <p:nvPr/>
          </p:nvSpPr>
          <p:spPr>
            <a:xfrm>
              <a:off x="10500853" y="2251127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DD0F7C1-4AAA-4EEA-B82D-A60F45E1F8FD}"/>
              </a:ext>
            </a:extLst>
          </p:cNvPr>
          <p:cNvGrpSpPr/>
          <p:nvPr/>
        </p:nvGrpSpPr>
        <p:grpSpPr>
          <a:xfrm>
            <a:off x="7650204" y="2990550"/>
            <a:ext cx="1434815" cy="437842"/>
            <a:chOff x="8471183" y="2297600"/>
            <a:chExt cx="1041528" cy="31782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519D187-8448-4757-BDD8-43E9715E35F0}"/>
                </a:ext>
              </a:extLst>
            </p:cNvPr>
            <p:cNvSpPr/>
            <p:nvPr/>
          </p:nvSpPr>
          <p:spPr>
            <a:xfrm>
              <a:off x="9414389" y="2297600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D204E28-C2B7-408E-A688-07BCE46D83B0}"/>
                </a:ext>
              </a:extLst>
            </p:cNvPr>
            <p:cNvSpPr/>
            <p:nvPr/>
          </p:nvSpPr>
          <p:spPr>
            <a:xfrm>
              <a:off x="8844117" y="2517106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8A4E176-4130-4561-A926-01946254B196}"/>
                </a:ext>
              </a:extLst>
            </p:cNvPr>
            <p:cNvSpPr/>
            <p:nvPr/>
          </p:nvSpPr>
          <p:spPr>
            <a:xfrm>
              <a:off x="8471183" y="2346667"/>
              <a:ext cx="98322" cy="983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1577593-494F-4B07-B6A8-66B0DB3537A2}"/>
              </a:ext>
            </a:extLst>
          </p:cNvPr>
          <p:cNvGrpSpPr/>
          <p:nvPr/>
        </p:nvGrpSpPr>
        <p:grpSpPr>
          <a:xfrm>
            <a:off x="5559752" y="1756491"/>
            <a:ext cx="3038772" cy="2165534"/>
            <a:chOff x="5559752" y="1756491"/>
            <a:chExt cx="3038772" cy="216553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1BFDEC1-1FFF-4136-A1A9-1CCA9F8DA194}"/>
                </a:ext>
              </a:extLst>
            </p:cNvPr>
            <p:cNvSpPr/>
            <p:nvPr/>
          </p:nvSpPr>
          <p:spPr>
            <a:xfrm>
              <a:off x="7988059" y="1756491"/>
              <a:ext cx="610465" cy="61046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880486B-C8C5-4587-A228-CA9C01A86FDF}"/>
                </a:ext>
              </a:extLst>
            </p:cNvPr>
            <p:cNvSpPr/>
            <p:nvPr/>
          </p:nvSpPr>
          <p:spPr>
            <a:xfrm>
              <a:off x="6221361" y="3311560"/>
              <a:ext cx="610465" cy="61046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3904EF1-9A89-4944-8755-8088EA43E7B4}"/>
                </a:ext>
              </a:extLst>
            </p:cNvPr>
            <p:cNvSpPr txBox="1"/>
            <p:nvPr/>
          </p:nvSpPr>
          <p:spPr>
            <a:xfrm>
              <a:off x="5559752" y="2111079"/>
              <a:ext cx="182441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</a:rPr>
                <a:t>Not vertices</a:t>
              </a:r>
              <a:endParaRPr lang="en-GB" sz="2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7937B5-F8C3-454E-AA37-A57A7EF01377}"/>
              </a:ext>
            </a:extLst>
          </p:cNvPr>
          <p:cNvGrpSpPr/>
          <p:nvPr/>
        </p:nvGrpSpPr>
        <p:grpSpPr>
          <a:xfrm>
            <a:off x="926034" y="3014678"/>
            <a:ext cx="3527803" cy="3067158"/>
            <a:chOff x="1838739" y="3292943"/>
            <a:chExt cx="3527803" cy="30671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C5F428D-0EBF-4882-8226-EB4F224BE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682" y="3615528"/>
              <a:ext cx="2625889" cy="2744573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0627F3-5840-4398-8316-8AE721B71D9A}"/>
                </a:ext>
              </a:extLst>
            </p:cNvPr>
            <p:cNvSpPr/>
            <p:nvPr/>
          </p:nvSpPr>
          <p:spPr>
            <a:xfrm>
              <a:off x="1838739" y="3292943"/>
              <a:ext cx="3527803" cy="3067158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EADD9BB-1D2D-4BF3-97A7-73E1BDD403D8}"/>
              </a:ext>
            </a:extLst>
          </p:cNvPr>
          <p:cNvSpPr txBox="1"/>
          <p:nvPr/>
        </p:nvSpPr>
        <p:spPr>
          <a:xfrm>
            <a:off x="829429" y="4017538"/>
            <a:ext cx="456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AKA “Onion decomposition”!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18370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3" grpId="0" animBg="1"/>
      <p:bldP spid="33" grpId="1" animBg="1"/>
      <p:bldP spid="33" grpId="2" animBg="1"/>
      <p:bldP spid="32" grpId="0" animBg="1"/>
      <p:bldP spid="32" grpId="1" animBg="1"/>
      <p:bldP spid="32" grpId="2" animBg="1"/>
      <p:bldP spid="27" grpId="0" animBg="1"/>
      <p:bldP spid="27" grpId="1" animBg="1"/>
      <p:bldP spid="27" grpId="2" animBg="1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EDBFA-0BE2-4218-8920-E8067DB3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Experimental correspondence [EHN’18]</a:t>
            </a:r>
            <a:endParaRPr lang="en-GB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6A100-F4DF-4DCD-AC78-64ED7F618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20" y="1958620"/>
            <a:ext cx="9405825" cy="2940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BE301F-48EB-4A3C-8537-4C94CF7CFE3D}"/>
              </a:ext>
            </a:extLst>
          </p:cNvPr>
          <p:cNvSpPr txBox="1"/>
          <p:nvPr/>
        </p:nvSpPr>
        <p:spPr>
          <a:xfrm>
            <a:off x="1608083" y="5286703"/>
            <a:ext cx="7564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ACSF</a:t>
            </a:r>
            <a:endParaRPr lang="en-GB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32CEEF-C737-406F-9CAB-A8F636B2618D}"/>
              </a:ext>
            </a:extLst>
          </p:cNvPr>
          <p:cNvSpPr txBox="1"/>
          <p:nvPr/>
        </p:nvSpPr>
        <p:spPr>
          <a:xfrm>
            <a:off x="4220349" y="5286703"/>
            <a:ext cx="28763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grid peeling 30x30</a:t>
            </a:r>
          </a:p>
          <a:p>
            <a:pPr algn="ctr"/>
            <a:r>
              <a:rPr lang="en-US" sz="2200" dirty="0"/>
              <a:t>(every 5th layer shown)</a:t>
            </a:r>
            <a:endParaRPr lang="en-GB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B7AF6-90CA-48A7-AEED-F0711D39CCF4}"/>
              </a:ext>
            </a:extLst>
          </p:cNvPr>
          <p:cNvSpPr txBox="1"/>
          <p:nvPr/>
        </p:nvSpPr>
        <p:spPr>
          <a:xfrm>
            <a:off x="7300308" y="5286703"/>
            <a:ext cx="33043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grid peeling 5000x5000</a:t>
            </a:r>
          </a:p>
          <a:p>
            <a:pPr algn="ctr"/>
            <a:r>
              <a:rPr lang="en-US" sz="2200" dirty="0"/>
              <a:t>(every 2714th layer shown)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85482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8CFE2-69D4-4C08-B9F5-A5FB35A07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30" y="365125"/>
            <a:ext cx="4109884" cy="1325563"/>
          </a:xfrm>
        </p:spPr>
        <p:txBody>
          <a:bodyPr>
            <a:normAutofit/>
          </a:bodyPr>
          <a:lstStyle/>
          <a:p>
            <a:r>
              <a:rPr lang="en-US" b="1" dirty="0"/>
              <a:t>Experimental correspondence:</a:t>
            </a:r>
            <a:endParaRPr lang="en-GB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0F3F06-7F55-4B5C-932A-5A70C7A6D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393" y="476554"/>
            <a:ext cx="2933700" cy="2867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BB99F3-46D9-4FCC-9649-678B63C94617}"/>
              </a:ext>
            </a:extLst>
          </p:cNvPr>
          <p:cNvSpPr txBox="1"/>
          <p:nvPr/>
        </p:nvSpPr>
        <p:spPr>
          <a:xfrm>
            <a:off x="8611522" y="1745815"/>
            <a:ext cx="3746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Take the boundary of </a:t>
            </a:r>
            <a:r>
              <a:rPr lang="en-US" sz="2200" i="1" dirty="0"/>
              <a:t>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Run ACSF for some time </a:t>
            </a:r>
            <a:r>
              <a:rPr lang="en-US" sz="2200" i="1" dirty="0"/>
              <a:t>t</a:t>
            </a:r>
            <a:endParaRPr lang="en-GB" sz="22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45FED3-CBB5-43CC-A512-272A830B19BF}"/>
              </a:ext>
            </a:extLst>
          </p:cNvPr>
          <p:cNvSpPr txBox="1"/>
          <p:nvPr/>
        </p:nvSpPr>
        <p:spPr>
          <a:xfrm>
            <a:off x="263014" y="5228587"/>
            <a:ext cx="5154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Fill </a:t>
            </a:r>
            <a:r>
              <a:rPr lang="en-US" sz="2200" i="1" dirty="0"/>
              <a:t>R</a:t>
            </a:r>
            <a:r>
              <a:rPr lang="en-US" sz="2200" dirty="0"/>
              <a:t> with a grid of spacing 1/</a:t>
            </a:r>
            <a:r>
              <a:rPr lang="en-US" sz="2200" i="1" dirty="0"/>
              <a:t>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Run grid peeling for </a:t>
            </a:r>
            <a:r>
              <a:rPr lang="en-US" sz="2200" i="1" dirty="0"/>
              <a:t>c</a:t>
            </a:r>
            <a:r>
              <a:rPr lang="en-US" sz="2200" dirty="0"/>
              <a:t> </a:t>
            </a:r>
            <a:r>
              <a:rPr lang="en-US" sz="2200" i="1" dirty="0"/>
              <a:t>t</a:t>
            </a:r>
            <a:r>
              <a:rPr lang="en-US" sz="2200" dirty="0"/>
              <a:t> </a:t>
            </a:r>
            <a:r>
              <a:rPr lang="en-US" sz="2200" i="1" dirty="0"/>
              <a:t>n</a:t>
            </a:r>
            <a:r>
              <a:rPr lang="en-US" sz="2200" baseline="30000" dirty="0"/>
              <a:t>4/3</a:t>
            </a:r>
            <a:r>
              <a:rPr lang="en-US" sz="2200" dirty="0"/>
              <a:t> iterations</a:t>
            </a:r>
          </a:p>
          <a:p>
            <a:r>
              <a:rPr lang="en-US" sz="2200" dirty="0"/>
              <a:t>	</a:t>
            </a:r>
            <a:r>
              <a:rPr lang="en-US" sz="2200" i="1" dirty="0"/>
              <a:t>c</a:t>
            </a:r>
            <a:r>
              <a:rPr lang="en-US" sz="2200" dirty="0"/>
              <a:t> ≈ 1.6   absolute constant </a:t>
            </a:r>
            <a:endParaRPr lang="en-GB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B2776F-C495-4EEF-BF50-37C207F1055C}"/>
              </a:ext>
            </a:extLst>
          </p:cNvPr>
          <p:cNvSpPr txBox="1"/>
          <p:nvPr/>
        </p:nvSpPr>
        <p:spPr>
          <a:xfrm>
            <a:off x="5009837" y="2157919"/>
            <a:ext cx="2124995" cy="43088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Convex region </a:t>
            </a:r>
            <a:r>
              <a:rPr lang="en-US" sz="2200" i="1" dirty="0"/>
              <a:t>R</a:t>
            </a:r>
            <a:endParaRPr lang="en-GB" sz="2200" i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0C0731-1275-4DA3-8A8C-5722E1CC9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02" y="2130535"/>
            <a:ext cx="2876550" cy="28765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34059F-BCCC-4C5A-9A0B-8E33527A2638}"/>
              </a:ext>
            </a:extLst>
          </p:cNvPr>
          <p:cNvGrpSpPr/>
          <p:nvPr/>
        </p:nvGrpSpPr>
        <p:grpSpPr>
          <a:xfrm>
            <a:off x="8811504" y="2683744"/>
            <a:ext cx="2914650" cy="2867025"/>
            <a:chOff x="8811504" y="2683744"/>
            <a:chExt cx="2914650" cy="28670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95161E-801B-4D12-ABDB-D170B5E47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1504" y="2683744"/>
              <a:ext cx="2914650" cy="2867025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B6ECAF9-8E54-41C1-99D8-7E9B6F601441}"/>
                </a:ext>
              </a:extLst>
            </p:cNvPr>
            <p:cNvCxnSpPr>
              <a:cxnSpLocks/>
            </p:cNvCxnSpPr>
            <p:nvPr/>
          </p:nvCxnSpPr>
          <p:spPr>
            <a:xfrm>
              <a:off x="9097655" y="2859535"/>
              <a:ext cx="236220" cy="43688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8BF17D62-9CBE-4B13-9493-4CB90BB96B21}"/>
              </a:ext>
            </a:extLst>
          </p:cNvPr>
          <p:cNvSpPr/>
          <p:nvPr/>
        </p:nvSpPr>
        <p:spPr>
          <a:xfrm rot="1550811">
            <a:off x="7830258" y="2661989"/>
            <a:ext cx="806245" cy="580103"/>
          </a:xfrm>
          <a:prstGeom prst="right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B3D7FE3-3F3F-4D3E-81B9-CDBE985340DB}"/>
              </a:ext>
            </a:extLst>
          </p:cNvPr>
          <p:cNvSpPr/>
          <p:nvPr/>
        </p:nvSpPr>
        <p:spPr>
          <a:xfrm rot="9221170">
            <a:off x="3703917" y="2614832"/>
            <a:ext cx="806245" cy="580103"/>
          </a:xfrm>
          <a:prstGeom prst="right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99CDCE-DDB5-4924-895E-8B01B6686E57}"/>
              </a:ext>
            </a:extLst>
          </p:cNvPr>
          <p:cNvSpPr txBox="1"/>
          <p:nvPr/>
        </p:nvSpPr>
        <p:spPr>
          <a:xfrm>
            <a:off x="3962400" y="4433717"/>
            <a:ext cx="47602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Main Conjecture: </a:t>
            </a:r>
            <a:r>
              <a:rPr lang="en-US" sz="2200" dirty="0"/>
              <a:t>Converges as </a:t>
            </a:r>
            <a:r>
              <a:rPr lang="en-US" sz="2200" i="1" dirty="0"/>
              <a:t>n</a:t>
            </a:r>
            <a:r>
              <a:rPr lang="en-US" sz="2200" dirty="0"/>
              <a:t> </a:t>
            </a:r>
            <a:r>
              <a:rPr lang="en-US" sz="2200" dirty="0">
                <a:sym typeface="Wingdings" panose="05000000000000000000" pitchFamily="2" charset="2"/>
              </a:rPr>
              <a:t> ∞</a:t>
            </a:r>
            <a:endParaRPr lang="en-GB" sz="2200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A33487B-3DEA-49BA-BF30-490DF20C3F6B}"/>
              </a:ext>
            </a:extLst>
          </p:cNvPr>
          <p:cNvSpPr/>
          <p:nvPr/>
        </p:nvSpPr>
        <p:spPr>
          <a:xfrm rot="60000">
            <a:off x="3223117" y="4136393"/>
            <a:ext cx="5946399" cy="274615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AAE0670-9101-419E-9A86-058BCB9F28D3}"/>
              </a:ext>
            </a:extLst>
          </p:cNvPr>
          <p:cNvSpPr txBox="1">
            <a:spLocks/>
          </p:cNvSpPr>
          <p:nvPr/>
        </p:nvSpPr>
        <p:spPr>
          <a:xfrm>
            <a:off x="9332470" y="5908122"/>
            <a:ext cx="1872717" cy="587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[EHN’18]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421614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1F74DE-EDEF-416B-8B79-2F7DF555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070" y="386584"/>
            <a:ext cx="9801225" cy="6000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59214-7D1A-4824-A876-39A1CA9E5837}"/>
              </a:ext>
            </a:extLst>
          </p:cNvPr>
          <p:cNvSpPr txBox="1"/>
          <p:nvPr/>
        </p:nvSpPr>
        <p:spPr>
          <a:xfrm>
            <a:off x="459828" y="1357426"/>
            <a:ext cx="1253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Grid peeling:</a:t>
            </a:r>
            <a:endParaRPr lang="en-GB" sz="2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808CC0-4D0A-4C51-A155-A1B649520F95}"/>
              </a:ext>
            </a:extLst>
          </p:cNvPr>
          <p:cNvSpPr txBox="1"/>
          <p:nvPr/>
        </p:nvSpPr>
        <p:spPr>
          <a:xfrm>
            <a:off x="459828" y="4594612"/>
            <a:ext cx="914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ACSF:</a:t>
            </a:r>
            <a:endParaRPr lang="en-GB" sz="22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E5F45AD-BFF7-42FD-8041-1D77C3A22474}"/>
              </a:ext>
            </a:extLst>
          </p:cNvPr>
          <p:cNvSpPr txBox="1">
            <a:spLocks/>
          </p:cNvSpPr>
          <p:nvPr/>
        </p:nvSpPr>
        <p:spPr>
          <a:xfrm>
            <a:off x="9817578" y="5884144"/>
            <a:ext cx="1872717" cy="587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[EHN’18]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493157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A7E16-3972-4A08-9690-4142B8A38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Open problem in [EHN’18]:</a:t>
            </a:r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E3B742-D62C-4783-9C58-141D77E6D444}"/>
              </a:ext>
            </a:extLst>
          </p:cNvPr>
          <p:cNvSpPr txBox="1"/>
          <p:nvPr/>
        </p:nvSpPr>
        <p:spPr>
          <a:xfrm>
            <a:off x="2320158" y="1902008"/>
            <a:ext cx="6655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about non-convex curves?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E849DF-F9EF-426E-BCD7-333C91CD7CB3}"/>
              </a:ext>
            </a:extLst>
          </p:cNvPr>
          <p:cNvGrpSpPr/>
          <p:nvPr/>
        </p:nvGrpSpPr>
        <p:grpSpPr>
          <a:xfrm>
            <a:off x="1338145" y="3267306"/>
            <a:ext cx="8842918" cy="2062977"/>
            <a:chOff x="1338145" y="3267306"/>
            <a:chExt cx="8842918" cy="20629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34C8C1D-647F-4A53-BC1F-851419AA19B0}"/>
                </a:ext>
              </a:extLst>
            </p:cNvPr>
            <p:cNvSpPr/>
            <p:nvPr/>
          </p:nvSpPr>
          <p:spPr>
            <a:xfrm>
              <a:off x="1338146" y="3267306"/>
              <a:ext cx="8842917" cy="206297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2509F6-C390-427E-BF54-7154BEF1C4D4}"/>
                </a:ext>
              </a:extLst>
            </p:cNvPr>
            <p:cNvSpPr txBox="1"/>
            <p:nvPr/>
          </p:nvSpPr>
          <p:spPr>
            <a:xfrm>
              <a:off x="1338145" y="4441906"/>
              <a:ext cx="88429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“Homotopic Curve Shortening”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7F5395-B178-4BBB-B30D-3700B27DBEC2}"/>
                </a:ext>
              </a:extLst>
            </p:cNvPr>
            <p:cNvSpPr txBox="1"/>
            <p:nvPr/>
          </p:nvSpPr>
          <p:spPr>
            <a:xfrm>
              <a:off x="1594624" y="3369525"/>
              <a:ext cx="40701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Our solution: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933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6342-2116-453F-B910-E2A5FF851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Homotopic paths and curves</a:t>
            </a:r>
            <a:endParaRPr lang="en-GB" b="1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9CC1CA7-8384-40C6-9D9B-ED5F5B3F257A}"/>
              </a:ext>
            </a:extLst>
          </p:cNvPr>
          <p:cNvSpPr/>
          <p:nvPr/>
        </p:nvSpPr>
        <p:spPr>
          <a:xfrm>
            <a:off x="3132084" y="2630910"/>
            <a:ext cx="1713186" cy="1183536"/>
          </a:xfrm>
          <a:custGeom>
            <a:avLst/>
            <a:gdLst>
              <a:gd name="connsiteX0" fmla="*/ 1629104 w 2753711"/>
              <a:gd name="connsiteY0" fmla="*/ 1051034 h 1902372"/>
              <a:gd name="connsiteX1" fmla="*/ 2753711 w 2753711"/>
              <a:gd name="connsiteY1" fmla="*/ 357351 h 1902372"/>
              <a:gd name="connsiteX2" fmla="*/ 1429407 w 2753711"/>
              <a:gd name="connsiteY2" fmla="*/ 1902372 h 1902372"/>
              <a:gd name="connsiteX3" fmla="*/ 872359 w 2753711"/>
              <a:gd name="connsiteY3" fmla="*/ 966951 h 1902372"/>
              <a:gd name="connsiteX4" fmla="*/ 0 w 2753711"/>
              <a:gd name="connsiteY4" fmla="*/ 1828800 h 1902372"/>
              <a:gd name="connsiteX5" fmla="*/ 1019504 w 2753711"/>
              <a:gd name="connsiteY5" fmla="*/ 0 h 1902372"/>
              <a:gd name="connsiteX6" fmla="*/ 1629104 w 2753711"/>
              <a:gd name="connsiteY6" fmla="*/ 1051034 h 190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711" h="1902372">
                <a:moveTo>
                  <a:pt x="1629104" y="1051034"/>
                </a:moveTo>
                <a:lnTo>
                  <a:pt x="2753711" y="357351"/>
                </a:lnTo>
                <a:lnTo>
                  <a:pt x="1429407" y="1902372"/>
                </a:lnTo>
                <a:lnTo>
                  <a:pt x="872359" y="966951"/>
                </a:lnTo>
                <a:lnTo>
                  <a:pt x="0" y="1828800"/>
                </a:lnTo>
                <a:lnTo>
                  <a:pt x="1019504" y="0"/>
                </a:lnTo>
                <a:lnTo>
                  <a:pt x="1629104" y="105103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4D8746F-EA72-4604-88E0-22035564222F}"/>
              </a:ext>
            </a:extLst>
          </p:cNvPr>
          <p:cNvSpPr/>
          <p:nvPr/>
        </p:nvSpPr>
        <p:spPr>
          <a:xfrm>
            <a:off x="1891863" y="4418337"/>
            <a:ext cx="889287" cy="581960"/>
          </a:xfrm>
          <a:custGeom>
            <a:avLst/>
            <a:gdLst>
              <a:gd name="connsiteX0" fmla="*/ 1629104 w 2753711"/>
              <a:gd name="connsiteY0" fmla="*/ 1051034 h 1902372"/>
              <a:gd name="connsiteX1" fmla="*/ 2753711 w 2753711"/>
              <a:gd name="connsiteY1" fmla="*/ 357351 h 1902372"/>
              <a:gd name="connsiteX2" fmla="*/ 1429407 w 2753711"/>
              <a:gd name="connsiteY2" fmla="*/ 1902372 h 1902372"/>
              <a:gd name="connsiteX3" fmla="*/ 872359 w 2753711"/>
              <a:gd name="connsiteY3" fmla="*/ 966951 h 1902372"/>
              <a:gd name="connsiteX4" fmla="*/ 0 w 2753711"/>
              <a:gd name="connsiteY4" fmla="*/ 1828800 h 1902372"/>
              <a:gd name="connsiteX5" fmla="*/ 1019504 w 2753711"/>
              <a:gd name="connsiteY5" fmla="*/ 0 h 1902372"/>
              <a:gd name="connsiteX6" fmla="*/ 1629104 w 2753711"/>
              <a:gd name="connsiteY6" fmla="*/ 1051034 h 1902372"/>
              <a:gd name="connsiteX0" fmla="*/ 1629104 w 2753711"/>
              <a:gd name="connsiteY0" fmla="*/ 693683 h 1545021"/>
              <a:gd name="connsiteX1" fmla="*/ 2753711 w 2753711"/>
              <a:gd name="connsiteY1" fmla="*/ 0 h 1545021"/>
              <a:gd name="connsiteX2" fmla="*/ 1429407 w 2753711"/>
              <a:gd name="connsiteY2" fmla="*/ 1545021 h 1545021"/>
              <a:gd name="connsiteX3" fmla="*/ 872359 w 2753711"/>
              <a:gd name="connsiteY3" fmla="*/ 609600 h 1545021"/>
              <a:gd name="connsiteX4" fmla="*/ 0 w 2753711"/>
              <a:gd name="connsiteY4" fmla="*/ 1471449 h 1545021"/>
              <a:gd name="connsiteX5" fmla="*/ 1629104 w 2753711"/>
              <a:gd name="connsiteY5" fmla="*/ 693683 h 1545021"/>
              <a:gd name="connsiteX0" fmla="*/ 1629104 w 1629104"/>
              <a:gd name="connsiteY0" fmla="*/ 84083 h 935421"/>
              <a:gd name="connsiteX1" fmla="*/ 1429407 w 1629104"/>
              <a:gd name="connsiteY1" fmla="*/ 935421 h 935421"/>
              <a:gd name="connsiteX2" fmla="*/ 872359 w 1629104"/>
              <a:gd name="connsiteY2" fmla="*/ 0 h 935421"/>
              <a:gd name="connsiteX3" fmla="*/ 0 w 1629104"/>
              <a:gd name="connsiteY3" fmla="*/ 861849 h 935421"/>
              <a:gd name="connsiteX4" fmla="*/ 1629104 w 1629104"/>
              <a:gd name="connsiteY4" fmla="*/ 84083 h 935421"/>
              <a:gd name="connsiteX0" fmla="*/ 0 w 1429407"/>
              <a:gd name="connsiteY0" fmla="*/ 861849 h 935421"/>
              <a:gd name="connsiteX1" fmla="*/ 1429407 w 1429407"/>
              <a:gd name="connsiteY1" fmla="*/ 935421 h 935421"/>
              <a:gd name="connsiteX2" fmla="*/ 872359 w 1429407"/>
              <a:gd name="connsiteY2" fmla="*/ 0 h 935421"/>
              <a:gd name="connsiteX3" fmla="*/ 0 w 1429407"/>
              <a:gd name="connsiteY3" fmla="*/ 861849 h 93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9407" h="935421">
                <a:moveTo>
                  <a:pt x="0" y="861849"/>
                </a:moveTo>
                <a:lnTo>
                  <a:pt x="1429407" y="935421"/>
                </a:lnTo>
                <a:lnTo>
                  <a:pt x="872359" y="0"/>
                </a:lnTo>
                <a:lnTo>
                  <a:pt x="0" y="86184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A124ADB-64DF-48BD-88BC-1D9D65E8E2AD}"/>
              </a:ext>
            </a:extLst>
          </p:cNvPr>
          <p:cNvSpPr/>
          <p:nvPr/>
        </p:nvSpPr>
        <p:spPr>
          <a:xfrm>
            <a:off x="840828" y="1759894"/>
            <a:ext cx="5129048" cy="3995938"/>
          </a:xfrm>
          <a:custGeom>
            <a:avLst/>
            <a:gdLst>
              <a:gd name="connsiteX0" fmla="*/ 0 w 5129048"/>
              <a:gd name="connsiteY0" fmla="*/ 1891862 h 3584027"/>
              <a:gd name="connsiteX1" fmla="*/ 2070538 w 5129048"/>
              <a:gd name="connsiteY1" fmla="*/ 3584027 h 3584027"/>
              <a:gd name="connsiteX2" fmla="*/ 2427889 w 5129048"/>
              <a:gd name="connsiteY2" fmla="*/ 0 h 3584027"/>
              <a:gd name="connsiteX3" fmla="*/ 5129048 w 5129048"/>
              <a:gd name="connsiteY3" fmla="*/ 1240221 h 3584027"/>
              <a:gd name="connsiteX0" fmla="*/ 0 w 5129048"/>
              <a:gd name="connsiteY0" fmla="*/ 1968081 h 3660246"/>
              <a:gd name="connsiteX1" fmla="*/ 2070538 w 5129048"/>
              <a:gd name="connsiteY1" fmla="*/ 3660246 h 3660246"/>
              <a:gd name="connsiteX2" fmla="*/ 2427889 w 5129048"/>
              <a:gd name="connsiteY2" fmla="*/ 76219 h 3660246"/>
              <a:gd name="connsiteX3" fmla="*/ 5129048 w 5129048"/>
              <a:gd name="connsiteY3" fmla="*/ 1316440 h 3660246"/>
              <a:gd name="connsiteX0" fmla="*/ 0 w 5129048"/>
              <a:gd name="connsiteY0" fmla="*/ 1968081 h 3704765"/>
              <a:gd name="connsiteX1" fmla="*/ 2070538 w 5129048"/>
              <a:gd name="connsiteY1" fmla="*/ 3660246 h 3704765"/>
              <a:gd name="connsiteX2" fmla="*/ 2427889 w 5129048"/>
              <a:gd name="connsiteY2" fmla="*/ 76219 h 3704765"/>
              <a:gd name="connsiteX3" fmla="*/ 5129048 w 5129048"/>
              <a:gd name="connsiteY3" fmla="*/ 1316440 h 3704765"/>
              <a:gd name="connsiteX0" fmla="*/ 0 w 5129048"/>
              <a:gd name="connsiteY0" fmla="*/ 1968081 h 3768372"/>
              <a:gd name="connsiteX1" fmla="*/ 2070538 w 5129048"/>
              <a:gd name="connsiteY1" fmla="*/ 3660246 h 3768372"/>
              <a:gd name="connsiteX2" fmla="*/ 2427889 w 5129048"/>
              <a:gd name="connsiteY2" fmla="*/ 76219 h 3768372"/>
              <a:gd name="connsiteX3" fmla="*/ 5129048 w 5129048"/>
              <a:gd name="connsiteY3" fmla="*/ 1316440 h 3768372"/>
              <a:gd name="connsiteX0" fmla="*/ 0 w 5129048"/>
              <a:gd name="connsiteY0" fmla="*/ 2019164 h 3819455"/>
              <a:gd name="connsiteX1" fmla="*/ 2070538 w 5129048"/>
              <a:gd name="connsiteY1" fmla="*/ 3711329 h 3819455"/>
              <a:gd name="connsiteX2" fmla="*/ 2427889 w 5129048"/>
              <a:gd name="connsiteY2" fmla="*/ 127302 h 3819455"/>
              <a:gd name="connsiteX3" fmla="*/ 5129048 w 5129048"/>
              <a:gd name="connsiteY3" fmla="*/ 1367523 h 3819455"/>
              <a:gd name="connsiteX0" fmla="*/ 0 w 5129048"/>
              <a:gd name="connsiteY0" fmla="*/ 2019164 h 3819455"/>
              <a:gd name="connsiteX1" fmla="*/ 2070538 w 5129048"/>
              <a:gd name="connsiteY1" fmla="*/ 3711329 h 3819455"/>
              <a:gd name="connsiteX2" fmla="*/ 2427889 w 5129048"/>
              <a:gd name="connsiteY2" fmla="*/ 127302 h 3819455"/>
              <a:gd name="connsiteX3" fmla="*/ 5129048 w 5129048"/>
              <a:gd name="connsiteY3" fmla="*/ 1367523 h 3819455"/>
              <a:gd name="connsiteX0" fmla="*/ 0 w 5129048"/>
              <a:gd name="connsiteY0" fmla="*/ 2049432 h 3849723"/>
              <a:gd name="connsiteX1" fmla="*/ 2070538 w 5129048"/>
              <a:gd name="connsiteY1" fmla="*/ 3741597 h 3849723"/>
              <a:gd name="connsiteX2" fmla="*/ 2427889 w 5129048"/>
              <a:gd name="connsiteY2" fmla="*/ 157570 h 3849723"/>
              <a:gd name="connsiteX3" fmla="*/ 5129048 w 5129048"/>
              <a:gd name="connsiteY3" fmla="*/ 1397791 h 3849723"/>
              <a:gd name="connsiteX0" fmla="*/ 0 w 5129048"/>
              <a:gd name="connsiteY0" fmla="*/ 2049432 h 3874394"/>
              <a:gd name="connsiteX1" fmla="*/ 2070538 w 5129048"/>
              <a:gd name="connsiteY1" fmla="*/ 3741597 h 3874394"/>
              <a:gd name="connsiteX2" fmla="*/ 2427889 w 5129048"/>
              <a:gd name="connsiteY2" fmla="*/ 157570 h 3874394"/>
              <a:gd name="connsiteX3" fmla="*/ 5129048 w 5129048"/>
              <a:gd name="connsiteY3" fmla="*/ 1397791 h 3874394"/>
              <a:gd name="connsiteX0" fmla="*/ 0 w 5129048"/>
              <a:gd name="connsiteY0" fmla="*/ 2170976 h 3995938"/>
              <a:gd name="connsiteX1" fmla="*/ 2070538 w 5129048"/>
              <a:gd name="connsiteY1" fmla="*/ 3863141 h 3995938"/>
              <a:gd name="connsiteX2" fmla="*/ 2427889 w 5129048"/>
              <a:gd name="connsiteY2" fmla="*/ 279114 h 3995938"/>
              <a:gd name="connsiteX3" fmla="*/ 5129048 w 5129048"/>
              <a:gd name="connsiteY3" fmla="*/ 1519335 h 399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9048" h="3995938">
                <a:moveTo>
                  <a:pt x="0" y="2170976"/>
                </a:moveTo>
                <a:cubicBezTo>
                  <a:pt x="416910" y="3155444"/>
                  <a:pt x="1382110" y="4409679"/>
                  <a:pt x="2070538" y="3863141"/>
                </a:cubicBezTo>
                <a:cubicBezTo>
                  <a:pt x="2758966" y="3316603"/>
                  <a:pt x="1424150" y="1132203"/>
                  <a:pt x="2427889" y="279114"/>
                </a:cubicBezTo>
                <a:cubicBezTo>
                  <a:pt x="3431628" y="-573975"/>
                  <a:pt x="4417848" y="727556"/>
                  <a:pt x="5129048" y="1519335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5C67FCB-233C-42A4-9DF5-0D92297BBEF2}"/>
              </a:ext>
            </a:extLst>
          </p:cNvPr>
          <p:cNvSpPr/>
          <p:nvPr/>
        </p:nvSpPr>
        <p:spPr>
          <a:xfrm>
            <a:off x="786503" y="2321253"/>
            <a:ext cx="5183373" cy="3624445"/>
          </a:xfrm>
          <a:custGeom>
            <a:avLst/>
            <a:gdLst>
              <a:gd name="connsiteX0" fmla="*/ 0 w 5129048"/>
              <a:gd name="connsiteY0" fmla="*/ 1891862 h 3584027"/>
              <a:gd name="connsiteX1" fmla="*/ 2070538 w 5129048"/>
              <a:gd name="connsiteY1" fmla="*/ 3584027 h 3584027"/>
              <a:gd name="connsiteX2" fmla="*/ 2427889 w 5129048"/>
              <a:gd name="connsiteY2" fmla="*/ 0 h 3584027"/>
              <a:gd name="connsiteX3" fmla="*/ 5129048 w 5129048"/>
              <a:gd name="connsiteY3" fmla="*/ 1240221 h 3584027"/>
              <a:gd name="connsiteX0" fmla="*/ 0 w 5129048"/>
              <a:gd name="connsiteY0" fmla="*/ 1968081 h 3660246"/>
              <a:gd name="connsiteX1" fmla="*/ 2070538 w 5129048"/>
              <a:gd name="connsiteY1" fmla="*/ 3660246 h 3660246"/>
              <a:gd name="connsiteX2" fmla="*/ 2427889 w 5129048"/>
              <a:gd name="connsiteY2" fmla="*/ 76219 h 3660246"/>
              <a:gd name="connsiteX3" fmla="*/ 5129048 w 5129048"/>
              <a:gd name="connsiteY3" fmla="*/ 1316440 h 3660246"/>
              <a:gd name="connsiteX0" fmla="*/ 0 w 5129048"/>
              <a:gd name="connsiteY0" fmla="*/ 1968081 h 3704765"/>
              <a:gd name="connsiteX1" fmla="*/ 2070538 w 5129048"/>
              <a:gd name="connsiteY1" fmla="*/ 3660246 h 3704765"/>
              <a:gd name="connsiteX2" fmla="*/ 2427889 w 5129048"/>
              <a:gd name="connsiteY2" fmla="*/ 76219 h 3704765"/>
              <a:gd name="connsiteX3" fmla="*/ 5129048 w 5129048"/>
              <a:gd name="connsiteY3" fmla="*/ 1316440 h 3704765"/>
              <a:gd name="connsiteX0" fmla="*/ 0 w 5129048"/>
              <a:gd name="connsiteY0" fmla="*/ 1968081 h 3768372"/>
              <a:gd name="connsiteX1" fmla="*/ 2070538 w 5129048"/>
              <a:gd name="connsiteY1" fmla="*/ 3660246 h 3768372"/>
              <a:gd name="connsiteX2" fmla="*/ 2427889 w 5129048"/>
              <a:gd name="connsiteY2" fmla="*/ 76219 h 3768372"/>
              <a:gd name="connsiteX3" fmla="*/ 5129048 w 5129048"/>
              <a:gd name="connsiteY3" fmla="*/ 1316440 h 3768372"/>
              <a:gd name="connsiteX0" fmla="*/ 0 w 5129048"/>
              <a:gd name="connsiteY0" fmla="*/ 2019164 h 3819455"/>
              <a:gd name="connsiteX1" fmla="*/ 2070538 w 5129048"/>
              <a:gd name="connsiteY1" fmla="*/ 3711329 h 3819455"/>
              <a:gd name="connsiteX2" fmla="*/ 2427889 w 5129048"/>
              <a:gd name="connsiteY2" fmla="*/ 127302 h 3819455"/>
              <a:gd name="connsiteX3" fmla="*/ 5129048 w 5129048"/>
              <a:gd name="connsiteY3" fmla="*/ 1367523 h 3819455"/>
              <a:gd name="connsiteX0" fmla="*/ 0 w 5129048"/>
              <a:gd name="connsiteY0" fmla="*/ 2019164 h 3819455"/>
              <a:gd name="connsiteX1" fmla="*/ 2070538 w 5129048"/>
              <a:gd name="connsiteY1" fmla="*/ 3711329 h 3819455"/>
              <a:gd name="connsiteX2" fmla="*/ 2427889 w 5129048"/>
              <a:gd name="connsiteY2" fmla="*/ 127302 h 3819455"/>
              <a:gd name="connsiteX3" fmla="*/ 5129048 w 5129048"/>
              <a:gd name="connsiteY3" fmla="*/ 1367523 h 3819455"/>
              <a:gd name="connsiteX0" fmla="*/ 0 w 5129048"/>
              <a:gd name="connsiteY0" fmla="*/ 2049432 h 3849723"/>
              <a:gd name="connsiteX1" fmla="*/ 2070538 w 5129048"/>
              <a:gd name="connsiteY1" fmla="*/ 3741597 h 3849723"/>
              <a:gd name="connsiteX2" fmla="*/ 2427889 w 5129048"/>
              <a:gd name="connsiteY2" fmla="*/ 157570 h 3849723"/>
              <a:gd name="connsiteX3" fmla="*/ 5129048 w 5129048"/>
              <a:gd name="connsiteY3" fmla="*/ 1397791 h 3849723"/>
              <a:gd name="connsiteX0" fmla="*/ 0 w 5129048"/>
              <a:gd name="connsiteY0" fmla="*/ 2049432 h 3874394"/>
              <a:gd name="connsiteX1" fmla="*/ 2070538 w 5129048"/>
              <a:gd name="connsiteY1" fmla="*/ 3741597 h 3874394"/>
              <a:gd name="connsiteX2" fmla="*/ 2427889 w 5129048"/>
              <a:gd name="connsiteY2" fmla="*/ 157570 h 3874394"/>
              <a:gd name="connsiteX3" fmla="*/ 5129048 w 5129048"/>
              <a:gd name="connsiteY3" fmla="*/ 1397791 h 3874394"/>
              <a:gd name="connsiteX0" fmla="*/ 0 w 5129048"/>
              <a:gd name="connsiteY0" fmla="*/ 2170976 h 3995938"/>
              <a:gd name="connsiteX1" fmla="*/ 2070538 w 5129048"/>
              <a:gd name="connsiteY1" fmla="*/ 3863141 h 3995938"/>
              <a:gd name="connsiteX2" fmla="*/ 2427889 w 5129048"/>
              <a:gd name="connsiteY2" fmla="*/ 279114 h 3995938"/>
              <a:gd name="connsiteX3" fmla="*/ 5129048 w 5129048"/>
              <a:gd name="connsiteY3" fmla="*/ 1519335 h 3995938"/>
              <a:gd name="connsiteX0" fmla="*/ 0 w 5129048"/>
              <a:gd name="connsiteY0" fmla="*/ 1949920 h 3686865"/>
              <a:gd name="connsiteX1" fmla="*/ 2070538 w 5129048"/>
              <a:gd name="connsiteY1" fmla="*/ 3642085 h 3686865"/>
              <a:gd name="connsiteX2" fmla="*/ 210206 w 5129048"/>
              <a:gd name="connsiteY2" fmla="*/ 2921235 h 3686865"/>
              <a:gd name="connsiteX3" fmla="*/ 2427889 w 5129048"/>
              <a:gd name="connsiteY3" fmla="*/ 58058 h 3686865"/>
              <a:gd name="connsiteX4" fmla="*/ 5129048 w 5129048"/>
              <a:gd name="connsiteY4" fmla="*/ 1298279 h 3686865"/>
              <a:gd name="connsiteX0" fmla="*/ 0 w 5129048"/>
              <a:gd name="connsiteY0" fmla="*/ 1949920 h 3731118"/>
              <a:gd name="connsiteX1" fmla="*/ 2070538 w 5129048"/>
              <a:gd name="connsiteY1" fmla="*/ 3642085 h 3731118"/>
              <a:gd name="connsiteX2" fmla="*/ 210206 w 5129048"/>
              <a:gd name="connsiteY2" fmla="*/ 2921235 h 3731118"/>
              <a:gd name="connsiteX3" fmla="*/ 2427889 w 5129048"/>
              <a:gd name="connsiteY3" fmla="*/ 58058 h 3731118"/>
              <a:gd name="connsiteX4" fmla="*/ 5129048 w 5129048"/>
              <a:gd name="connsiteY4" fmla="*/ 1298279 h 3731118"/>
              <a:gd name="connsiteX0" fmla="*/ 0 w 5129048"/>
              <a:gd name="connsiteY0" fmla="*/ 1949920 h 3731118"/>
              <a:gd name="connsiteX1" fmla="*/ 2070538 w 5129048"/>
              <a:gd name="connsiteY1" fmla="*/ 3642085 h 3731118"/>
              <a:gd name="connsiteX2" fmla="*/ 210206 w 5129048"/>
              <a:gd name="connsiteY2" fmla="*/ 2921235 h 3731118"/>
              <a:gd name="connsiteX3" fmla="*/ 2427889 w 5129048"/>
              <a:gd name="connsiteY3" fmla="*/ 58058 h 3731118"/>
              <a:gd name="connsiteX4" fmla="*/ 5129048 w 5129048"/>
              <a:gd name="connsiteY4" fmla="*/ 1298279 h 3731118"/>
              <a:gd name="connsiteX0" fmla="*/ 0 w 5129048"/>
              <a:gd name="connsiteY0" fmla="*/ 1949920 h 3759726"/>
              <a:gd name="connsiteX1" fmla="*/ 2070538 w 5129048"/>
              <a:gd name="connsiteY1" fmla="*/ 3642085 h 3759726"/>
              <a:gd name="connsiteX2" fmla="*/ 210206 w 5129048"/>
              <a:gd name="connsiteY2" fmla="*/ 2921235 h 3759726"/>
              <a:gd name="connsiteX3" fmla="*/ 2427889 w 5129048"/>
              <a:gd name="connsiteY3" fmla="*/ 58058 h 3759726"/>
              <a:gd name="connsiteX4" fmla="*/ 5129048 w 5129048"/>
              <a:gd name="connsiteY4" fmla="*/ 1298279 h 3759726"/>
              <a:gd name="connsiteX0" fmla="*/ 0 w 5129048"/>
              <a:gd name="connsiteY0" fmla="*/ 1949920 h 3518449"/>
              <a:gd name="connsiteX1" fmla="*/ 1965434 w 5129048"/>
              <a:gd name="connsiteY1" fmla="*/ 3379326 h 3518449"/>
              <a:gd name="connsiteX2" fmla="*/ 210206 w 5129048"/>
              <a:gd name="connsiteY2" fmla="*/ 2921235 h 3518449"/>
              <a:gd name="connsiteX3" fmla="*/ 2427889 w 5129048"/>
              <a:gd name="connsiteY3" fmla="*/ 58058 h 3518449"/>
              <a:gd name="connsiteX4" fmla="*/ 5129048 w 5129048"/>
              <a:gd name="connsiteY4" fmla="*/ 1298279 h 3518449"/>
              <a:gd name="connsiteX0" fmla="*/ 0 w 5129048"/>
              <a:gd name="connsiteY0" fmla="*/ 1949920 h 3983325"/>
              <a:gd name="connsiteX1" fmla="*/ 1965434 w 5129048"/>
              <a:gd name="connsiteY1" fmla="*/ 3379326 h 3983325"/>
              <a:gd name="connsiteX2" fmla="*/ 1072055 w 5129048"/>
              <a:gd name="connsiteY2" fmla="*/ 3972271 h 3983325"/>
              <a:gd name="connsiteX3" fmla="*/ 210206 w 5129048"/>
              <a:gd name="connsiteY3" fmla="*/ 2921235 h 3983325"/>
              <a:gd name="connsiteX4" fmla="*/ 2427889 w 5129048"/>
              <a:gd name="connsiteY4" fmla="*/ 58058 h 3983325"/>
              <a:gd name="connsiteX5" fmla="*/ 5129048 w 5129048"/>
              <a:gd name="connsiteY5" fmla="*/ 1298279 h 3983325"/>
              <a:gd name="connsiteX0" fmla="*/ 0 w 5129048"/>
              <a:gd name="connsiteY0" fmla="*/ 1949920 h 3976465"/>
              <a:gd name="connsiteX1" fmla="*/ 1965434 w 5129048"/>
              <a:gd name="connsiteY1" fmla="*/ 3379326 h 3976465"/>
              <a:gd name="connsiteX2" fmla="*/ 1072055 w 5129048"/>
              <a:gd name="connsiteY2" fmla="*/ 3972271 h 3976465"/>
              <a:gd name="connsiteX3" fmla="*/ 210206 w 5129048"/>
              <a:gd name="connsiteY3" fmla="*/ 2921235 h 3976465"/>
              <a:gd name="connsiteX4" fmla="*/ 2427889 w 5129048"/>
              <a:gd name="connsiteY4" fmla="*/ 58058 h 3976465"/>
              <a:gd name="connsiteX5" fmla="*/ 5129048 w 5129048"/>
              <a:gd name="connsiteY5" fmla="*/ 1298279 h 3976465"/>
              <a:gd name="connsiteX0" fmla="*/ 0 w 5129048"/>
              <a:gd name="connsiteY0" fmla="*/ 1949920 h 3974155"/>
              <a:gd name="connsiteX1" fmla="*/ 1965434 w 5129048"/>
              <a:gd name="connsiteY1" fmla="*/ 3379326 h 3974155"/>
              <a:gd name="connsiteX2" fmla="*/ 1072055 w 5129048"/>
              <a:gd name="connsiteY2" fmla="*/ 3972271 h 3974155"/>
              <a:gd name="connsiteX3" fmla="*/ 210206 w 5129048"/>
              <a:gd name="connsiteY3" fmla="*/ 2921235 h 3974155"/>
              <a:gd name="connsiteX4" fmla="*/ 2427889 w 5129048"/>
              <a:gd name="connsiteY4" fmla="*/ 58058 h 3974155"/>
              <a:gd name="connsiteX5" fmla="*/ 5129048 w 5129048"/>
              <a:gd name="connsiteY5" fmla="*/ 1298279 h 3974155"/>
              <a:gd name="connsiteX0" fmla="*/ 0 w 5129048"/>
              <a:gd name="connsiteY0" fmla="*/ 1949920 h 3387581"/>
              <a:gd name="connsiteX1" fmla="*/ 1965434 w 5129048"/>
              <a:gd name="connsiteY1" fmla="*/ 3379326 h 3387581"/>
              <a:gd name="connsiteX2" fmla="*/ 262758 w 5129048"/>
              <a:gd name="connsiteY2" fmla="*/ 2553375 h 3387581"/>
              <a:gd name="connsiteX3" fmla="*/ 210206 w 5129048"/>
              <a:gd name="connsiteY3" fmla="*/ 2921235 h 3387581"/>
              <a:gd name="connsiteX4" fmla="*/ 2427889 w 5129048"/>
              <a:gd name="connsiteY4" fmla="*/ 58058 h 3387581"/>
              <a:gd name="connsiteX5" fmla="*/ 5129048 w 5129048"/>
              <a:gd name="connsiteY5" fmla="*/ 1298279 h 3387581"/>
              <a:gd name="connsiteX0" fmla="*/ 0 w 5129048"/>
              <a:gd name="connsiteY0" fmla="*/ 1991069 h 3754414"/>
              <a:gd name="connsiteX1" fmla="*/ 1965434 w 5129048"/>
              <a:gd name="connsiteY1" fmla="*/ 3420475 h 3754414"/>
              <a:gd name="connsiteX2" fmla="*/ 262758 w 5129048"/>
              <a:gd name="connsiteY2" fmla="*/ 2594524 h 3754414"/>
              <a:gd name="connsiteX3" fmla="*/ 1008992 w 5129048"/>
              <a:gd name="connsiteY3" fmla="*/ 3687598 h 3754414"/>
              <a:gd name="connsiteX4" fmla="*/ 2427889 w 5129048"/>
              <a:gd name="connsiteY4" fmla="*/ 99207 h 3754414"/>
              <a:gd name="connsiteX5" fmla="*/ 5129048 w 5129048"/>
              <a:gd name="connsiteY5" fmla="*/ 1339428 h 3754414"/>
              <a:gd name="connsiteX0" fmla="*/ 0 w 5129048"/>
              <a:gd name="connsiteY0" fmla="*/ 1991069 h 3754414"/>
              <a:gd name="connsiteX1" fmla="*/ 1965434 w 5129048"/>
              <a:gd name="connsiteY1" fmla="*/ 3420475 h 3754414"/>
              <a:gd name="connsiteX2" fmla="*/ 262758 w 5129048"/>
              <a:gd name="connsiteY2" fmla="*/ 2594524 h 3754414"/>
              <a:gd name="connsiteX3" fmla="*/ 1008992 w 5129048"/>
              <a:gd name="connsiteY3" fmla="*/ 3687598 h 3754414"/>
              <a:gd name="connsiteX4" fmla="*/ 2427889 w 5129048"/>
              <a:gd name="connsiteY4" fmla="*/ 99207 h 3754414"/>
              <a:gd name="connsiteX5" fmla="*/ 5129048 w 5129048"/>
              <a:gd name="connsiteY5" fmla="*/ 1339428 h 3754414"/>
              <a:gd name="connsiteX0" fmla="*/ 0 w 5129048"/>
              <a:gd name="connsiteY0" fmla="*/ 1991069 h 3754414"/>
              <a:gd name="connsiteX1" fmla="*/ 1965434 w 5129048"/>
              <a:gd name="connsiteY1" fmla="*/ 3420475 h 3754414"/>
              <a:gd name="connsiteX2" fmla="*/ 262758 w 5129048"/>
              <a:gd name="connsiteY2" fmla="*/ 2594524 h 3754414"/>
              <a:gd name="connsiteX3" fmla="*/ 1008992 w 5129048"/>
              <a:gd name="connsiteY3" fmla="*/ 3687598 h 3754414"/>
              <a:gd name="connsiteX4" fmla="*/ 2427889 w 5129048"/>
              <a:gd name="connsiteY4" fmla="*/ 99207 h 3754414"/>
              <a:gd name="connsiteX5" fmla="*/ 5129048 w 5129048"/>
              <a:gd name="connsiteY5" fmla="*/ 1339428 h 3754414"/>
              <a:gd name="connsiteX0" fmla="*/ 0 w 5129048"/>
              <a:gd name="connsiteY0" fmla="*/ 1991069 h 3754414"/>
              <a:gd name="connsiteX1" fmla="*/ 1965434 w 5129048"/>
              <a:gd name="connsiteY1" fmla="*/ 3420475 h 3754414"/>
              <a:gd name="connsiteX2" fmla="*/ 262758 w 5129048"/>
              <a:gd name="connsiteY2" fmla="*/ 2594524 h 3754414"/>
              <a:gd name="connsiteX3" fmla="*/ 1008992 w 5129048"/>
              <a:gd name="connsiteY3" fmla="*/ 3687598 h 3754414"/>
              <a:gd name="connsiteX4" fmla="*/ 2427889 w 5129048"/>
              <a:gd name="connsiteY4" fmla="*/ 99207 h 3754414"/>
              <a:gd name="connsiteX5" fmla="*/ 5129048 w 5129048"/>
              <a:gd name="connsiteY5" fmla="*/ 1339428 h 3754414"/>
              <a:gd name="connsiteX0" fmla="*/ 0 w 5129048"/>
              <a:gd name="connsiteY0" fmla="*/ 1991069 h 3754414"/>
              <a:gd name="connsiteX1" fmla="*/ 1965434 w 5129048"/>
              <a:gd name="connsiteY1" fmla="*/ 3420475 h 3754414"/>
              <a:gd name="connsiteX2" fmla="*/ 262758 w 5129048"/>
              <a:gd name="connsiteY2" fmla="*/ 2594524 h 3754414"/>
              <a:gd name="connsiteX3" fmla="*/ 1008992 w 5129048"/>
              <a:gd name="connsiteY3" fmla="*/ 3687598 h 3754414"/>
              <a:gd name="connsiteX4" fmla="*/ 2427889 w 5129048"/>
              <a:gd name="connsiteY4" fmla="*/ 99207 h 3754414"/>
              <a:gd name="connsiteX5" fmla="*/ 5129048 w 5129048"/>
              <a:gd name="connsiteY5" fmla="*/ 1339428 h 3754414"/>
              <a:gd name="connsiteX0" fmla="*/ 0 w 5129048"/>
              <a:gd name="connsiteY0" fmla="*/ 1998625 h 3883817"/>
              <a:gd name="connsiteX1" fmla="*/ 1965434 w 5129048"/>
              <a:gd name="connsiteY1" fmla="*/ 3428031 h 3883817"/>
              <a:gd name="connsiteX2" fmla="*/ 262758 w 5129048"/>
              <a:gd name="connsiteY2" fmla="*/ 2602080 h 3883817"/>
              <a:gd name="connsiteX3" fmla="*/ 1587061 w 5129048"/>
              <a:gd name="connsiteY3" fmla="*/ 3821279 h 3883817"/>
              <a:gd name="connsiteX4" fmla="*/ 2427889 w 5129048"/>
              <a:gd name="connsiteY4" fmla="*/ 106763 h 3883817"/>
              <a:gd name="connsiteX5" fmla="*/ 5129048 w 5129048"/>
              <a:gd name="connsiteY5" fmla="*/ 1346984 h 3883817"/>
              <a:gd name="connsiteX0" fmla="*/ 0 w 5129048"/>
              <a:gd name="connsiteY0" fmla="*/ 1998625 h 3883817"/>
              <a:gd name="connsiteX1" fmla="*/ 1965434 w 5129048"/>
              <a:gd name="connsiteY1" fmla="*/ 3428031 h 3883817"/>
              <a:gd name="connsiteX2" fmla="*/ 262758 w 5129048"/>
              <a:gd name="connsiteY2" fmla="*/ 2602080 h 3883817"/>
              <a:gd name="connsiteX3" fmla="*/ 1587061 w 5129048"/>
              <a:gd name="connsiteY3" fmla="*/ 3821279 h 3883817"/>
              <a:gd name="connsiteX4" fmla="*/ 2427889 w 5129048"/>
              <a:gd name="connsiteY4" fmla="*/ 106763 h 3883817"/>
              <a:gd name="connsiteX5" fmla="*/ 5129048 w 5129048"/>
              <a:gd name="connsiteY5" fmla="*/ 1346984 h 3883817"/>
              <a:gd name="connsiteX0" fmla="*/ 0 w 5129048"/>
              <a:gd name="connsiteY0" fmla="*/ 1998625 h 3883817"/>
              <a:gd name="connsiteX1" fmla="*/ 1965434 w 5129048"/>
              <a:gd name="connsiteY1" fmla="*/ 3428031 h 3883817"/>
              <a:gd name="connsiteX2" fmla="*/ 262758 w 5129048"/>
              <a:gd name="connsiteY2" fmla="*/ 2602080 h 3883817"/>
              <a:gd name="connsiteX3" fmla="*/ 1587061 w 5129048"/>
              <a:gd name="connsiteY3" fmla="*/ 3821279 h 3883817"/>
              <a:gd name="connsiteX4" fmla="*/ 2427889 w 5129048"/>
              <a:gd name="connsiteY4" fmla="*/ 106763 h 3883817"/>
              <a:gd name="connsiteX5" fmla="*/ 5129048 w 5129048"/>
              <a:gd name="connsiteY5" fmla="*/ 1346984 h 3883817"/>
              <a:gd name="connsiteX0" fmla="*/ 0 w 5129048"/>
              <a:gd name="connsiteY0" fmla="*/ 1998625 h 3892924"/>
              <a:gd name="connsiteX1" fmla="*/ 1965434 w 5129048"/>
              <a:gd name="connsiteY1" fmla="*/ 3428031 h 3892924"/>
              <a:gd name="connsiteX2" fmla="*/ 262758 w 5129048"/>
              <a:gd name="connsiteY2" fmla="*/ 2602080 h 3892924"/>
              <a:gd name="connsiteX3" fmla="*/ 1587061 w 5129048"/>
              <a:gd name="connsiteY3" fmla="*/ 3821279 h 3892924"/>
              <a:gd name="connsiteX4" fmla="*/ 2427889 w 5129048"/>
              <a:gd name="connsiteY4" fmla="*/ 106763 h 3892924"/>
              <a:gd name="connsiteX5" fmla="*/ 5129048 w 5129048"/>
              <a:gd name="connsiteY5" fmla="*/ 1346984 h 3892924"/>
              <a:gd name="connsiteX0" fmla="*/ 0 w 5129048"/>
              <a:gd name="connsiteY0" fmla="*/ 2627452 h 4521751"/>
              <a:gd name="connsiteX1" fmla="*/ 1965434 w 5129048"/>
              <a:gd name="connsiteY1" fmla="*/ 4056858 h 4521751"/>
              <a:gd name="connsiteX2" fmla="*/ 262758 w 5129048"/>
              <a:gd name="connsiteY2" fmla="*/ 3230907 h 4521751"/>
              <a:gd name="connsiteX3" fmla="*/ 1587061 w 5129048"/>
              <a:gd name="connsiteY3" fmla="*/ 4450106 h 4521751"/>
              <a:gd name="connsiteX4" fmla="*/ 2427889 w 5129048"/>
              <a:gd name="connsiteY4" fmla="*/ 735590 h 4521751"/>
              <a:gd name="connsiteX5" fmla="*/ 5129048 w 5129048"/>
              <a:gd name="connsiteY5" fmla="*/ 1975811 h 4521751"/>
              <a:gd name="connsiteX0" fmla="*/ 0 w 5129048"/>
              <a:gd name="connsiteY0" fmla="*/ 2627452 h 4521751"/>
              <a:gd name="connsiteX1" fmla="*/ 1965434 w 5129048"/>
              <a:gd name="connsiteY1" fmla="*/ 4056858 h 4521751"/>
              <a:gd name="connsiteX2" fmla="*/ 262758 w 5129048"/>
              <a:gd name="connsiteY2" fmla="*/ 3230907 h 4521751"/>
              <a:gd name="connsiteX3" fmla="*/ 1587061 w 5129048"/>
              <a:gd name="connsiteY3" fmla="*/ 4450106 h 4521751"/>
              <a:gd name="connsiteX4" fmla="*/ 2427889 w 5129048"/>
              <a:gd name="connsiteY4" fmla="*/ 735590 h 4521751"/>
              <a:gd name="connsiteX5" fmla="*/ 5129048 w 5129048"/>
              <a:gd name="connsiteY5" fmla="*/ 1975811 h 4521751"/>
              <a:gd name="connsiteX0" fmla="*/ 0 w 5129048"/>
              <a:gd name="connsiteY0" fmla="*/ 1994836 h 3889135"/>
              <a:gd name="connsiteX1" fmla="*/ 1965434 w 5129048"/>
              <a:gd name="connsiteY1" fmla="*/ 3424242 h 3889135"/>
              <a:gd name="connsiteX2" fmla="*/ 262758 w 5129048"/>
              <a:gd name="connsiteY2" fmla="*/ 2598291 h 3889135"/>
              <a:gd name="connsiteX3" fmla="*/ 1587061 w 5129048"/>
              <a:gd name="connsiteY3" fmla="*/ 3817490 h 3889135"/>
              <a:gd name="connsiteX4" fmla="*/ 2427889 w 5129048"/>
              <a:gd name="connsiteY4" fmla="*/ 102974 h 3889135"/>
              <a:gd name="connsiteX5" fmla="*/ 5129048 w 5129048"/>
              <a:gd name="connsiteY5" fmla="*/ 1343195 h 3889135"/>
              <a:gd name="connsiteX0" fmla="*/ 0 w 5129048"/>
              <a:gd name="connsiteY0" fmla="*/ 1994836 h 3889135"/>
              <a:gd name="connsiteX1" fmla="*/ 1965434 w 5129048"/>
              <a:gd name="connsiteY1" fmla="*/ 3424242 h 3889135"/>
              <a:gd name="connsiteX2" fmla="*/ 262758 w 5129048"/>
              <a:gd name="connsiteY2" fmla="*/ 2598291 h 3889135"/>
              <a:gd name="connsiteX3" fmla="*/ 1587061 w 5129048"/>
              <a:gd name="connsiteY3" fmla="*/ 3817490 h 3889135"/>
              <a:gd name="connsiteX4" fmla="*/ 2427889 w 5129048"/>
              <a:gd name="connsiteY4" fmla="*/ 102974 h 3889135"/>
              <a:gd name="connsiteX5" fmla="*/ 5129048 w 5129048"/>
              <a:gd name="connsiteY5" fmla="*/ 1343195 h 3889135"/>
              <a:gd name="connsiteX0" fmla="*/ 0 w 5129048"/>
              <a:gd name="connsiteY0" fmla="*/ 1994836 h 3889135"/>
              <a:gd name="connsiteX1" fmla="*/ 1965434 w 5129048"/>
              <a:gd name="connsiteY1" fmla="*/ 3424242 h 3889135"/>
              <a:gd name="connsiteX2" fmla="*/ 262758 w 5129048"/>
              <a:gd name="connsiteY2" fmla="*/ 2598291 h 3889135"/>
              <a:gd name="connsiteX3" fmla="*/ 1587061 w 5129048"/>
              <a:gd name="connsiteY3" fmla="*/ 3817490 h 3889135"/>
              <a:gd name="connsiteX4" fmla="*/ 2427889 w 5129048"/>
              <a:gd name="connsiteY4" fmla="*/ 102974 h 3889135"/>
              <a:gd name="connsiteX5" fmla="*/ 5129048 w 5129048"/>
              <a:gd name="connsiteY5" fmla="*/ 1343195 h 3889135"/>
              <a:gd name="connsiteX0" fmla="*/ 0 w 5129048"/>
              <a:gd name="connsiteY0" fmla="*/ 1994836 h 3900268"/>
              <a:gd name="connsiteX1" fmla="*/ 1965434 w 5129048"/>
              <a:gd name="connsiteY1" fmla="*/ 3424242 h 3900268"/>
              <a:gd name="connsiteX2" fmla="*/ 262758 w 5129048"/>
              <a:gd name="connsiteY2" fmla="*/ 2598291 h 3900268"/>
              <a:gd name="connsiteX3" fmla="*/ 1587061 w 5129048"/>
              <a:gd name="connsiteY3" fmla="*/ 3817490 h 3900268"/>
              <a:gd name="connsiteX4" fmla="*/ 2427889 w 5129048"/>
              <a:gd name="connsiteY4" fmla="*/ 102974 h 3900268"/>
              <a:gd name="connsiteX5" fmla="*/ 5129048 w 5129048"/>
              <a:gd name="connsiteY5" fmla="*/ 1343195 h 3900268"/>
              <a:gd name="connsiteX0" fmla="*/ 0 w 5129048"/>
              <a:gd name="connsiteY0" fmla="*/ 1994836 h 3900268"/>
              <a:gd name="connsiteX1" fmla="*/ 1965434 w 5129048"/>
              <a:gd name="connsiteY1" fmla="*/ 3424242 h 3900268"/>
              <a:gd name="connsiteX2" fmla="*/ 262758 w 5129048"/>
              <a:gd name="connsiteY2" fmla="*/ 2598291 h 3900268"/>
              <a:gd name="connsiteX3" fmla="*/ 1587061 w 5129048"/>
              <a:gd name="connsiteY3" fmla="*/ 3817490 h 3900268"/>
              <a:gd name="connsiteX4" fmla="*/ 2427889 w 5129048"/>
              <a:gd name="connsiteY4" fmla="*/ 102974 h 3900268"/>
              <a:gd name="connsiteX5" fmla="*/ 5129048 w 5129048"/>
              <a:gd name="connsiteY5" fmla="*/ 1343195 h 3900268"/>
              <a:gd name="connsiteX0" fmla="*/ 0 w 5129048"/>
              <a:gd name="connsiteY0" fmla="*/ 1994836 h 3923109"/>
              <a:gd name="connsiteX1" fmla="*/ 1965434 w 5129048"/>
              <a:gd name="connsiteY1" fmla="*/ 3424242 h 3923109"/>
              <a:gd name="connsiteX2" fmla="*/ 262758 w 5129048"/>
              <a:gd name="connsiteY2" fmla="*/ 2598291 h 3923109"/>
              <a:gd name="connsiteX3" fmla="*/ 1587061 w 5129048"/>
              <a:gd name="connsiteY3" fmla="*/ 3817490 h 3923109"/>
              <a:gd name="connsiteX4" fmla="*/ 2427889 w 5129048"/>
              <a:gd name="connsiteY4" fmla="*/ 102974 h 3923109"/>
              <a:gd name="connsiteX5" fmla="*/ 5129048 w 5129048"/>
              <a:gd name="connsiteY5" fmla="*/ 1343195 h 3923109"/>
              <a:gd name="connsiteX0" fmla="*/ 0 w 5129048"/>
              <a:gd name="connsiteY0" fmla="*/ 1994836 h 3865644"/>
              <a:gd name="connsiteX1" fmla="*/ 1965434 w 5129048"/>
              <a:gd name="connsiteY1" fmla="*/ 3424242 h 3865644"/>
              <a:gd name="connsiteX2" fmla="*/ 262758 w 5129048"/>
              <a:gd name="connsiteY2" fmla="*/ 2598291 h 3865644"/>
              <a:gd name="connsiteX3" fmla="*/ 1587061 w 5129048"/>
              <a:gd name="connsiteY3" fmla="*/ 3817490 h 3865644"/>
              <a:gd name="connsiteX4" fmla="*/ 2427889 w 5129048"/>
              <a:gd name="connsiteY4" fmla="*/ 102974 h 3865644"/>
              <a:gd name="connsiteX5" fmla="*/ 5129048 w 5129048"/>
              <a:gd name="connsiteY5" fmla="*/ 1343195 h 3865644"/>
              <a:gd name="connsiteX0" fmla="*/ 0 w 5129048"/>
              <a:gd name="connsiteY0" fmla="*/ 1994836 h 3861574"/>
              <a:gd name="connsiteX1" fmla="*/ 1965434 w 5129048"/>
              <a:gd name="connsiteY1" fmla="*/ 3424242 h 3861574"/>
              <a:gd name="connsiteX2" fmla="*/ 262758 w 5129048"/>
              <a:gd name="connsiteY2" fmla="*/ 2598291 h 3861574"/>
              <a:gd name="connsiteX3" fmla="*/ 1587061 w 5129048"/>
              <a:gd name="connsiteY3" fmla="*/ 3817490 h 3861574"/>
              <a:gd name="connsiteX4" fmla="*/ 2427889 w 5129048"/>
              <a:gd name="connsiteY4" fmla="*/ 102974 h 3861574"/>
              <a:gd name="connsiteX5" fmla="*/ 5129048 w 5129048"/>
              <a:gd name="connsiteY5" fmla="*/ 1343195 h 3861574"/>
              <a:gd name="connsiteX0" fmla="*/ 0 w 5129048"/>
              <a:gd name="connsiteY0" fmla="*/ 1615764 h 3511817"/>
              <a:gd name="connsiteX1" fmla="*/ 1965434 w 5129048"/>
              <a:gd name="connsiteY1" fmla="*/ 3045170 h 3511817"/>
              <a:gd name="connsiteX2" fmla="*/ 262758 w 5129048"/>
              <a:gd name="connsiteY2" fmla="*/ 2219219 h 3511817"/>
              <a:gd name="connsiteX3" fmla="*/ 1587061 w 5129048"/>
              <a:gd name="connsiteY3" fmla="*/ 3438418 h 3511817"/>
              <a:gd name="connsiteX4" fmla="*/ 1818289 w 5129048"/>
              <a:gd name="connsiteY4" fmla="*/ 154826 h 3511817"/>
              <a:gd name="connsiteX5" fmla="*/ 5129048 w 5129048"/>
              <a:gd name="connsiteY5" fmla="*/ 964123 h 3511817"/>
              <a:gd name="connsiteX0" fmla="*/ 2000 w 5131048"/>
              <a:gd name="connsiteY0" fmla="*/ 1615764 h 3511817"/>
              <a:gd name="connsiteX1" fmla="*/ 1967434 w 5131048"/>
              <a:gd name="connsiteY1" fmla="*/ 3045170 h 3511817"/>
              <a:gd name="connsiteX2" fmla="*/ 264758 w 5131048"/>
              <a:gd name="connsiteY2" fmla="*/ 2219219 h 3511817"/>
              <a:gd name="connsiteX3" fmla="*/ 1589061 w 5131048"/>
              <a:gd name="connsiteY3" fmla="*/ 3438418 h 3511817"/>
              <a:gd name="connsiteX4" fmla="*/ 1820289 w 5131048"/>
              <a:gd name="connsiteY4" fmla="*/ 154826 h 3511817"/>
              <a:gd name="connsiteX5" fmla="*/ 5131048 w 5131048"/>
              <a:gd name="connsiteY5" fmla="*/ 964123 h 3511817"/>
              <a:gd name="connsiteX0" fmla="*/ 1581 w 5130629"/>
              <a:gd name="connsiteY0" fmla="*/ 1615764 h 3537951"/>
              <a:gd name="connsiteX1" fmla="*/ 2408450 w 5130629"/>
              <a:gd name="connsiteY1" fmla="*/ 3370990 h 3537951"/>
              <a:gd name="connsiteX2" fmla="*/ 264339 w 5130629"/>
              <a:gd name="connsiteY2" fmla="*/ 2219219 h 3537951"/>
              <a:gd name="connsiteX3" fmla="*/ 1588642 w 5130629"/>
              <a:gd name="connsiteY3" fmla="*/ 3438418 h 3537951"/>
              <a:gd name="connsiteX4" fmla="*/ 1819870 w 5130629"/>
              <a:gd name="connsiteY4" fmla="*/ 154826 h 3537951"/>
              <a:gd name="connsiteX5" fmla="*/ 5130629 w 5130629"/>
              <a:gd name="connsiteY5" fmla="*/ 964123 h 3537951"/>
              <a:gd name="connsiteX0" fmla="*/ 2115 w 5131163"/>
              <a:gd name="connsiteY0" fmla="*/ 1615764 h 3731684"/>
              <a:gd name="connsiteX1" fmla="*/ 2408984 w 5131163"/>
              <a:gd name="connsiteY1" fmla="*/ 3370990 h 3731684"/>
              <a:gd name="connsiteX2" fmla="*/ 264873 w 5131163"/>
              <a:gd name="connsiteY2" fmla="*/ 2219219 h 3731684"/>
              <a:gd name="connsiteX3" fmla="*/ 1589176 w 5131163"/>
              <a:gd name="connsiteY3" fmla="*/ 3438418 h 3731684"/>
              <a:gd name="connsiteX4" fmla="*/ 1820404 w 5131163"/>
              <a:gd name="connsiteY4" fmla="*/ 154826 h 3731684"/>
              <a:gd name="connsiteX5" fmla="*/ 5131163 w 5131163"/>
              <a:gd name="connsiteY5" fmla="*/ 964123 h 3731684"/>
              <a:gd name="connsiteX0" fmla="*/ 61377 w 5190425"/>
              <a:gd name="connsiteY0" fmla="*/ 1615764 h 3703321"/>
              <a:gd name="connsiteX1" fmla="*/ 2468246 w 5190425"/>
              <a:gd name="connsiteY1" fmla="*/ 3370990 h 3703321"/>
              <a:gd name="connsiteX2" fmla="*/ 324135 w 5190425"/>
              <a:gd name="connsiteY2" fmla="*/ 2219219 h 3703321"/>
              <a:gd name="connsiteX3" fmla="*/ 1648438 w 5190425"/>
              <a:gd name="connsiteY3" fmla="*/ 3438418 h 3703321"/>
              <a:gd name="connsiteX4" fmla="*/ 1879666 w 5190425"/>
              <a:gd name="connsiteY4" fmla="*/ 154826 h 3703321"/>
              <a:gd name="connsiteX5" fmla="*/ 5190425 w 5190425"/>
              <a:gd name="connsiteY5" fmla="*/ 964123 h 3703321"/>
              <a:gd name="connsiteX0" fmla="*/ 61377 w 5190425"/>
              <a:gd name="connsiteY0" fmla="*/ 1615764 h 3703321"/>
              <a:gd name="connsiteX1" fmla="*/ 2468246 w 5190425"/>
              <a:gd name="connsiteY1" fmla="*/ 3370990 h 3703321"/>
              <a:gd name="connsiteX2" fmla="*/ 324135 w 5190425"/>
              <a:gd name="connsiteY2" fmla="*/ 2219219 h 3703321"/>
              <a:gd name="connsiteX3" fmla="*/ 1648438 w 5190425"/>
              <a:gd name="connsiteY3" fmla="*/ 3438418 h 3703321"/>
              <a:gd name="connsiteX4" fmla="*/ 1879666 w 5190425"/>
              <a:gd name="connsiteY4" fmla="*/ 154826 h 3703321"/>
              <a:gd name="connsiteX5" fmla="*/ 5190425 w 5190425"/>
              <a:gd name="connsiteY5" fmla="*/ 964123 h 3703321"/>
              <a:gd name="connsiteX0" fmla="*/ 61377 w 5190425"/>
              <a:gd name="connsiteY0" fmla="*/ 1615764 h 3703321"/>
              <a:gd name="connsiteX1" fmla="*/ 2468246 w 5190425"/>
              <a:gd name="connsiteY1" fmla="*/ 3370990 h 3703321"/>
              <a:gd name="connsiteX2" fmla="*/ 324135 w 5190425"/>
              <a:gd name="connsiteY2" fmla="*/ 2219219 h 3703321"/>
              <a:gd name="connsiteX3" fmla="*/ 1648438 w 5190425"/>
              <a:gd name="connsiteY3" fmla="*/ 3438418 h 3703321"/>
              <a:gd name="connsiteX4" fmla="*/ 1879666 w 5190425"/>
              <a:gd name="connsiteY4" fmla="*/ 154826 h 3703321"/>
              <a:gd name="connsiteX5" fmla="*/ 5190425 w 5190425"/>
              <a:gd name="connsiteY5" fmla="*/ 964123 h 3703321"/>
              <a:gd name="connsiteX0" fmla="*/ 44561 w 5173609"/>
              <a:gd name="connsiteY0" fmla="*/ 1615764 h 3478849"/>
              <a:gd name="connsiteX1" fmla="*/ 2451430 w 5173609"/>
              <a:gd name="connsiteY1" fmla="*/ 3370990 h 3478849"/>
              <a:gd name="connsiteX2" fmla="*/ 601609 w 5173609"/>
              <a:gd name="connsiteY2" fmla="*/ 1935440 h 3478849"/>
              <a:gd name="connsiteX3" fmla="*/ 1631622 w 5173609"/>
              <a:gd name="connsiteY3" fmla="*/ 3438418 h 3478849"/>
              <a:gd name="connsiteX4" fmla="*/ 1862850 w 5173609"/>
              <a:gd name="connsiteY4" fmla="*/ 154826 h 3478849"/>
              <a:gd name="connsiteX5" fmla="*/ 5173609 w 5173609"/>
              <a:gd name="connsiteY5" fmla="*/ 964123 h 3478849"/>
              <a:gd name="connsiteX0" fmla="*/ 55113 w 5184161"/>
              <a:gd name="connsiteY0" fmla="*/ 1615764 h 3613914"/>
              <a:gd name="connsiteX1" fmla="*/ 2461982 w 5184161"/>
              <a:gd name="connsiteY1" fmla="*/ 3370990 h 3613914"/>
              <a:gd name="connsiteX2" fmla="*/ 612161 w 5184161"/>
              <a:gd name="connsiteY2" fmla="*/ 1935440 h 3613914"/>
              <a:gd name="connsiteX3" fmla="*/ 1642174 w 5184161"/>
              <a:gd name="connsiteY3" fmla="*/ 3438418 h 3613914"/>
              <a:gd name="connsiteX4" fmla="*/ 1873402 w 5184161"/>
              <a:gd name="connsiteY4" fmla="*/ 154826 h 3613914"/>
              <a:gd name="connsiteX5" fmla="*/ 5184161 w 5184161"/>
              <a:gd name="connsiteY5" fmla="*/ 964123 h 3613914"/>
              <a:gd name="connsiteX0" fmla="*/ 54325 w 5183373"/>
              <a:gd name="connsiteY0" fmla="*/ 1615764 h 3624445"/>
              <a:gd name="connsiteX1" fmla="*/ 2461194 w 5183373"/>
              <a:gd name="connsiteY1" fmla="*/ 3370990 h 3624445"/>
              <a:gd name="connsiteX2" fmla="*/ 611373 w 5183373"/>
              <a:gd name="connsiteY2" fmla="*/ 1935440 h 3624445"/>
              <a:gd name="connsiteX3" fmla="*/ 1641386 w 5183373"/>
              <a:gd name="connsiteY3" fmla="*/ 3438418 h 3624445"/>
              <a:gd name="connsiteX4" fmla="*/ 1872614 w 5183373"/>
              <a:gd name="connsiteY4" fmla="*/ 154826 h 3624445"/>
              <a:gd name="connsiteX5" fmla="*/ 5183373 w 5183373"/>
              <a:gd name="connsiteY5" fmla="*/ 964123 h 3624445"/>
              <a:gd name="connsiteX0" fmla="*/ 54325 w 5183373"/>
              <a:gd name="connsiteY0" fmla="*/ 1615764 h 3624445"/>
              <a:gd name="connsiteX1" fmla="*/ 2461194 w 5183373"/>
              <a:gd name="connsiteY1" fmla="*/ 3370990 h 3624445"/>
              <a:gd name="connsiteX2" fmla="*/ 611373 w 5183373"/>
              <a:gd name="connsiteY2" fmla="*/ 1935440 h 3624445"/>
              <a:gd name="connsiteX3" fmla="*/ 1641386 w 5183373"/>
              <a:gd name="connsiteY3" fmla="*/ 3438418 h 3624445"/>
              <a:gd name="connsiteX4" fmla="*/ 1872614 w 5183373"/>
              <a:gd name="connsiteY4" fmla="*/ 154826 h 3624445"/>
              <a:gd name="connsiteX5" fmla="*/ 5183373 w 5183373"/>
              <a:gd name="connsiteY5" fmla="*/ 964123 h 3624445"/>
              <a:gd name="connsiteX0" fmla="*/ 54325 w 5183373"/>
              <a:gd name="connsiteY0" fmla="*/ 1615764 h 3624445"/>
              <a:gd name="connsiteX1" fmla="*/ 2461194 w 5183373"/>
              <a:gd name="connsiteY1" fmla="*/ 3370990 h 3624445"/>
              <a:gd name="connsiteX2" fmla="*/ 611373 w 5183373"/>
              <a:gd name="connsiteY2" fmla="*/ 1935440 h 3624445"/>
              <a:gd name="connsiteX3" fmla="*/ 1641386 w 5183373"/>
              <a:gd name="connsiteY3" fmla="*/ 3438418 h 3624445"/>
              <a:gd name="connsiteX4" fmla="*/ 1872614 w 5183373"/>
              <a:gd name="connsiteY4" fmla="*/ 154826 h 3624445"/>
              <a:gd name="connsiteX5" fmla="*/ 5183373 w 5183373"/>
              <a:gd name="connsiteY5" fmla="*/ 964123 h 362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83373" h="3624445">
                <a:moveTo>
                  <a:pt x="54325" y="1615764"/>
                </a:moveTo>
                <a:cubicBezTo>
                  <a:pt x="-369593" y="2516149"/>
                  <a:pt x="1806312" y="4280974"/>
                  <a:pt x="2461194" y="3370990"/>
                </a:cubicBezTo>
                <a:cubicBezTo>
                  <a:pt x="3452167" y="1993994"/>
                  <a:pt x="833645" y="1616981"/>
                  <a:pt x="611373" y="1935440"/>
                </a:cubicBezTo>
                <a:cubicBezTo>
                  <a:pt x="246338" y="2458442"/>
                  <a:pt x="1933973" y="3222428"/>
                  <a:pt x="1641386" y="3438418"/>
                </a:cubicBezTo>
                <a:cubicBezTo>
                  <a:pt x="1431179" y="3593594"/>
                  <a:pt x="-1037909" y="2209344"/>
                  <a:pt x="1872614" y="154826"/>
                </a:cubicBezTo>
                <a:cubicBezTo>
                  <a:pt x="2441924" y="-247046"/>
                  <a:pt x="4472173" y="172344"/>
                  <a:pt x="5183373" y="96412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76C4EC-EF69-42B2-8AF0-5CA24264CAFB}"/>
              </a:ext>
            </a:extLst>
          </p:cNvPr>
          <p:cNvSpPr/>
          <p:nvPr/>
        </p:nvSpPr>
        <p:spPr>
          <a:xfrm>
            <a:off x="797013" y="3909848"/>
            <a:ext cx="115614" cy="1156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7566E6-F679-4E14-B634-1FE19AA983EF}"/>
              </a:ext>
            </a:extLst>
          </p:cNvPr>
          <p:cNvSpPr/>
          <p:nvPr/>
        </p:nvSpPr>
        <p:spPr>
          <a:xfrm>
            <a:off x="5912069" y="3222678"/>
            <a:ext cx="115614" cy="1156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760B7A-932B-4A16-B893-701B6EA6B468}"/>
              </a:ext>
            </a:extLst>
          </p:cNvPr>
          <p:cNvSpPr txBox="1"/>
          <p:nvPr/>
        </p:nvSpPr>
        <p:spPr>
          <a:xfrm>
            <a:off x="685340" y="3429000"/>
            <a:ext cx="454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17491A-3A41-4DBC-889A-7DDE733FA775}"/>
              </a:ext>
            </a:extLst>
          </p:cNvPr>
          <p:cNvSpPr txBox="1"/>
          <p:nvPr/>
        </p:nvSpPr>
        <p:spPr>
          <a:xfrm>
            <a:off x="5994839" y="3280485"/>
            <a:ext cx="454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904EFB-603D-4544-B263-5CD961CEF392}"/>
              </a:ext>
            </a:extLst>
          </p:cNvPr>
          <p:cNvSpPr txBox="1"/>
          <p:nvPr/>
        </p:nvSpPr>
        <p:spPr>
          <a:xfrm>
            <a:off x="6761920" y="2007829"/>
            <a:ext cx="50457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red and green paths are </a:t>
            </a:r>
            <a:r>
              <a:rPr lang="en-US" sz="2200" b="1" i="1" dirty="0"/>
              <a:t>“homotopic”</a:t>
            </a:r>
            <a:r>
              <a:rPr lang="en-US" sz="2200" dirty="0"/>
              <a:t>: They can be continuously transformed into one another, without moving the endpoints, and without touching the obstacles.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6E3473-022F-41A2-A592-204CA97CA55E}"/>
              </a:ext>
            </a:extLst>
          </p:cNvPr>
          <p:cNvSpPr txBox="1"/>
          <p:nvPr/>
        </p:nvSpPr>
        <p:spPr>
          <a:xfrm>
            <a:off x="6761920" y="4107745"/>
            <a:ext cx="5045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green and purple paths are not homotopic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6DFBEBB-D7DC-44C4-B59F-5586CE465348}"/>
              </a:ext>
            </a:extLst>
          </p:cNvPr>
          <p:cNvSpPr/>
          <p:nvPr/>
        </p:nvSpPr>
        <p:spPr>
          <a:xfrm>
            <a:off x="840828" y="3289738"/>
            <a:ext cx="5139558" cy="813509"/>
          </a:xfrm>
          <a:custGeom>
            <a:avLst/>
            <a:gdLst>
              <a:gd name="connsiteX0" fmla="*/ 0 w 5139558"/>
              <a:gd name="connsiteY0" fmla="*/ 693683 h 693683"/>
              <a:gd name="connsiteX1" fmla="*/ 5139558 w 5139558"/>
              <a:gd name="connsiteY1" fmla="*/ 0 h 693683"/>
              <a:gd name="connsiteX0" fmla="*/ 0 w 5139558"/>
              <a:gd name="connsiteY0" fmla="*/ 693683 h 693683"/>
              <a:gd name="connsiteX1" fmla="*/ 5139558 w 5139558"/>
              <a:gd name="connsiteY1" fmla="*/ 0 h 693683"/>
              <a:gd name="connsiteX0" fmla="*/ 0 w 5139558"/>
              <a:gd name="connsiteY0" fmla="*/ 693683 h 813509"/>
              <a:gd name="connsiteX1" fmla="*/ 5139558 w 5139558"/>
              <a:gd name="connsiteY1" fmla="*/ 0 h 81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39558" h="813509">
                <a:moveTo>
                  <a:pt x="0" y="693683"/>
                </a:moveTo>
                <a:cubicBezTo>
                  <a:pt x="746234" y="-115614"/>
                  <a:pt x="3405351" y="1828800"/>
                  <a:pt x="5139558" y="0"/>
                </a:cubicBezTo>
              </a:path>
            </a:pathLst>
          </a:cu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503FEA-54F1-4BB3-AE2F-C99D1E239290}"/>
              </a:ext>
            </a:extLst>
          </p:cNvPr>
          <p:cNvSpPr txBox="1"/>
          <p:nvPr/>
        </p:nvSpPr>
        <p:spPr>
          <a:xfrm>
            <a:off x="4014952" y="5217231"/>
            <a:ext cx="77927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Shortest homotopic path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9B2E45C-E3C8-417D-9741-F611D857DCC8}"/>
              </a:ext>
            </a:extLst>
          </p:cNvPr>
          <p:cNvSpPr/>
          <p:nvPr/>
        </p:nvSpPr>
        <p:spPr>
          <a:xfrm>
            <a:off x="845942" y="2625844"/>
            <a:ext cx="5124552" cy="2381352"/>
          </a:xfrm>
          <a:custGeom>
            <a:avLst/>
            <a:gdLst>
              <a:gd name="connsiteX0" fmla="*/ 0 w 5124552"/>
              <a:gd name="connsiteY0" fmla="*/ 1349596 h 2381352"/>
              <a:gd name="connsiteX1" fmla="*/ 1026867 w 5124552"/>
              <a:gd name="connsiteY1" fmla="*/ 2342233 h 2381352"/>
              <a:gd name="connsiteX2" fmla="*/ 1951046 w 5124552"/>
              <a:gd name="connsiteY2" fmla="*/ 2381352 h 2381352"/>
              <a:gd name="connsiteX3" fmla="*/ 2259106 w 5124552"/>
              <a:gd name="connsiteY3" fmla="*/ 1168672 h 2381352"/>
              <a:gd name="connsiteX4" fmla="*/ 2929014 w 5124552"/>
              <a:gd name="connsiteY4" fmla="*/ 0 h 2381352"/>
              <a:gd name="connsiteX5" fmla="*/ 4029228 w 5124552"/>
              <a:gd name="connsiteY5" fmla="*/ 195593 h 2381352"/>
              <a:gd name="connsiteX6" fmla="*/ 5124552 w 5124552"/>
              <a:gd name="connsiteY6" fmla="*/ 650349 h 2381352"/>
              <a:gd name="connsiteX0" fmla="*/ 0 w 5124552"/>
              <a:gd name="connsiteY0" fmla="*/ 1349596 h 2381352"/>
              <a:gd name="connsiteX1" fmla="*/ 1026867 w 5124552"/>
              <a:gd name="connsiteY1" fmla="*/ 2335546 h 2381352"/>
              <a:gd name="connsiteX2" fmla="*/ 1951046 w 5124552"/>
              <a:gd name="connsiteY2" fmla="*/ 2381352 h 2381352"/>
              <a:gd name="connsiteX3" fmla="*/ 2259106 w 5124552"/>
              <a:gd name="connsiteY3" fmla="*/ 1168672 h 2381352"/>
              <a:gd name="connsiteX4" fmla="*/ 2929014 w 5124552"/>
              <a:gd name="connsiteY4" fmla="*/ 0 h 2381352"/>
              <a:gd name="connsiteX5" fmla="*/ 4029228 w 5124552"/>
              <a:gd name="connsiteY5" fmla="*/ 195593 h 2381352"/>
              <a:gd name="connsiteX6" fmla="*/ 5124552 w 5124552"/>
              <a:gd name="connsiteY6" fmla="*/ 650349 h 238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4552" h="2381352">
                <a:moveTo>
                  <a:pt x="0" y="1349596"/>
                </a:moveTo>
                <a:lnTo>
                  <a:pt x="1026867" y="2335546"/>
                </a:lnTo>
                <a:lnTo>
                  <a:pt x="1951046" y="2381352"/>
                </a:lnTo>
                <a:lnTo>
                  <a:pt x="2259106" y="1168672"/>
                </a:lnTo>
                <a:lnTo>
                  <a:pt x="2929014" y="0"/>
                </a:lnTo>
                <a:lnTo>
                  <a:pt x="4029228" y="195593"/>
                </a:lnTo>
                <a:lnTo>
                  <a:pt x="5124552" y="650349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62B729-F5BB-44C0-A13B-6FA37643EDD7}"/>
              </a:ext>
            </a:extLst>
          </p:cNvPr>
          <p:cNvSpPr txBox="1"/>
          <p:nvPr/>
        </p:nvSpPr>
        <p:spPr>
          <a:xfrm>
            <a:off x="4014952" y="5755832"/>
            <a:ext cx="77927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(You are allowed to “touch” obstacles only at the last moment.)</a:t>
            </a:r>
          </a:p>
        </p:txBody>
      </p:sp>
    </p:spTree>
    <p:extLst>
      <p:ext uri="{BB962C8B-B14F-4D97-AF65-F5344CB8AC3E}">
        <p14:creationId xmlns:p14="http://schemas.microsoft.com/office/powerpoint/2010/main" val="25168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3" grpId="0"/>
      <p:bldP spid="14" grpId="0" animBg="1"/>
      <p:bldP spid="14" grpId="1" animBg="1"/>
      <p:bldP spid="15" grpId="0"/>
      <p:bldP spid="16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6342-2116-453F-B910-E2A5FF851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Homotopic paths and curves</a:t>
            </a:r>
            <a:endParaRPr lang="en-GB" b="1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9CC1CA7-8384-40C6-9D9B-ED5F5B3F257A}"/>
              </a:ext>
            </a:extLst>
          </p:cNvPr>
          <p:cNvSpPr/>
          <p:nvPr/>
        </p:nvSpPr>
        <p:spPr>
          <a:xfrm>
            <a:off x="3132084" y="2630910"/>
            <a:ext cx="1713186" cy="1183536"/>
          </a:xfrm>
          <a:custGeom>
            <a:avLst/>
            <a:gdLst>
              <a:gd name="connsiteX0" fmla="*/ 1629104 w 2753711"/>
              <a:gd name="connsiteY0" fmla="*/ 1051034 h 1902372"/>
              <a:gd name="connsiteX1" fmla="*/ 2753711 w 2753711"/>
              <a:gd name="connsiteY1" fmla="*/ 357351 h 1902372"/>
              <a:gd name="connsiteX2" fmla="*/ 1429407 w 2753711"/>
              <a:gd name="connsiteY2" fmla="*/ 1902372 h 1902372"/>
              <a:gd name="connsiteX3" fmla="*/ 872359 w 2753711"/>
              <a:gd name="connsiteY3" fmla="*/ 966951 h 1902372"/>
              <a:gd name="connsiteX4" fmla="*/ 0 w 2753711"/>
              <a:gd name="connsiteY4" fmla="*/ 1828800 h 1902372"/>
              <a:gd name="connsiteX5" fmla="*/ 1019504 w 2753711"/>
              <a:gd name="connsiteY5" fmla="*/ 0 h 1902372"/>
              <a:gd name="connsiteX6" fmla="*/ 1629104 w 2753711"/>
              <a:gd name="connsiteY6" fmla="*/ 1051034 h 190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711" h="1902372">
                <a:moveTo>
                  <a:pt x="1629104" y="1051034"/>
                </a:moveTo>
                <a:lnTo>
                  <a:pt x="2753711" y="357351"/>
                </a:lnTo>
                <a:lnTo>
                  <a:pt x="1429407" y="1902372"/>
                </a:lnTo>
                <a:lnTo>
                  <a:pt x="872359" y="966951"/>
                </a:lnTo>
                <a:lnTo>
                  <a:pt x="0" y="1828800"/>
                </a:lnTo>
                <a:lnTo>
                  <a:pt x="1019504" y="0"/>
                </a:lnTo>
                <a:lnTo>
                  <a:pt x="1629104" y="105103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4D8746F-EA72-4604-88E0-22035564222F}"/>
              </a:ext>
            </a:extLst>
          </p:cNvPr>
          <p:cNvSpPr/>
          <p:nvPr/>
        </p:nvSpPr>
        <p:spPr>
          <a:xfrm>
            <a:off x="1891863" y="4418337"/>
            <a:ext cx="889287" cy="581960"/>
          </a:xfrm>
          <a:custGeom>
            <a:avLst/>
            <a:gdLst>
              <a:gd name="connsiteX0" fmla="*/ 1629104 w 2753711"/>
              <a:gd name="connsiteY0" fmla="*/ 1051034 h 1902372"/>
              <a:gd name="connsiteX1" fmla="*/ 2753711 w 2753711"/>
              <a:gd name="connsiteY1" fmla="*/ 357351 h 1902372"/>
              <a:gd name="connsiteX2" fmla="*/ 1429407 w 2753711"/>
              <a:gd name="connsiteY2" fmla="*/ 1902372 h 1902372"/>
              <a:gd name="connsiteX3" fmla="*/ 872359 w 2753711"/>
              <a:gd name="connsiteY3" fmla="*/ 966951 h 1902372"/>
              <a:gd name="connsiteX4" fmla="*/ 0 w 2753711"/>
              <a:gd name="connsiteY4" fmla="*/ 1828800 h 1902372"/>
              <a:gd name="connsiteX5" fmla="*/ 1019504 w 2753711"/>
              <a:gd name="connsiteY5" fmla="*/ 0 h 1902372"/>
              <a:gd name="connsiteX6" fmla="*/ 1629104 w 2753711"/>
              <a:gd name="connsiteY6" fmla="*/ 1051034 h 1902372"/>
              <a:gd name="connsiteX0" fmla="*/ 1629104 w 2753711"/>
              <a:gd name="connsiteY0" fmla="*/ 693683 h 1545021"/>
              <a:gd name="connsiteX1" fmla="*/ 2753711 w 2753711"/>
              <a:gd name="connsiteY1" fmla="*/ 0 h 1545021"/>
              <a:gd name="connsiteX2" fmla="*/ 1429407 w 2753711"/>
              <a:gd name="connsiteY2" fmla="*/ 1545021 h 1545021"/>
              <a:gd name="connsiteX3" fmla="*/ 872359 w 2753711"/>
              <a:gd name="connsiteY3" fmla="*/ 609600 h 1545021"/>
              <a:gd name="connsiteX4" fmla="*/ 0 w 2753711"/>
              <a:gd name="connsiteY4" fmla="*/ 1471449 h 1545021"/>
              <a:gd name="connsiteX5" fmla="*/ 1629104 w 2753711"/>
              <a:gd name="connsiteY5" fmla="*/ 693683 h 1545021"/>
              <a:gd name="connsiteX0" fmla="*/ 1629104 w 1629104"/>
              <a:gd name="connsiteY0" fmla="*/ 84083 h 935421"/>
              <a:gd name="connsiteX1" fmla="*/ 1429407 w 1629104"/>
              <a:gd name="connsiteY1" fmla="*/ 935421 h 935421"/>
              <a:gd name="connsiteX2" fmla="*/ 872359 w 1629104"/>
              <a:gd name="connsiteY2" fmla="*/ 0 h 935421"/>
              <a:gd name="connsiteX3" fmla="*/ 0 w 1629104"/>
              <a:gd name="connsiteY3" fmla="*/ 861849 h 935421"/>
              <a:gd name="connsiteX4" fmla="*/ 1629104 w 1629104"/>
              <a:gd name="connsiteY4" fmla="*/ 84083 h 935421"/>
              <a:gd name="connsiteX0" fmla="*/ 0 w 1429407"/>
              <a:gd name="connsiteY0" fmla="*/ 861849 h 935421"/>
              <a:gd name="connsiteX1" fmla="*/ 1429407 w 1429407"/>
              <a:gd name="connsiteY1" fmla="*/ 935421 h 935421"/>
              <a:gd name="connsiteX2" fmla="*/ 872359 w 1429407"/>
              <a:gd name="connsiteY2" fmla="*/ 0 h 935421"/>
              <a:gd name="connsiteX3" fmla="*/ 0 w 1429407"/>
              <a:gd name="connsiteY3" fmla="*/ 861849 h 93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9407" h="935421">
                <a:moveTo>
                  <a:pt x="0" y="861849"/>
                </a:moveTo>
                <a:lnTo>
                  <a:pt x="1429407" y="935421"/>
                </a:lnTo>
                <a:lnTo>
                  <a:pt x="872359" y="0"/>
                </a:lnTo>
                <a:lnTo>
                  <a:pt x="0" y="86184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A124ADB-64DF-48BD-88BC-1D9D65E8E2AD}"/>
              </a:ext>
            </a:extLst>
          </p:cNvPr>
          <p:cNvSpPr/>
          <p:nvPr/>
        </p:nvSpPr>
        <p:spPr>
          <a:xfrm>
            <a:off x="830387" y="1782023"/>
            <a:ext cx="5187792" cy="3985713"/>
          </a:xfrm>
          <a:custGeom>
            <a:avLst/>
            <a:gdLst>
              <a:gd name="connsiteX0" fmla="*/ 0 w 5129048"/>
              <a:gd name="connsiteY0" fmla="*/ 1891862 h 3584027"/>
              <a:gd name="connsiteX1" fmla="*/ 2070538 w 5129048"/>
              <a:gd name="connsiteY1" fmla="*/ 3584027 h 3584027"/>
              <a:gd name="connsiteX2" fmla="*/ 2427889 w 5129048"/>
              <a:gd name="connsiteY2" fmla="*/ 0 h 3584027"/>
              <a:gd name="connsiteX3" fmla="*/ 5129048 w 5129048"/>
              <a:gd name="connsiteY3" fmla="*/ 1240221 h 3584027"/>
              <a:gd name="connsiteX0" fmla="*/ 0 w 5129048"/>
              <a:gd name="connsiteY0" fmla="*/ 1968081 h 3660246"/>
              <a:gd name="connsiteX1" fmla="*/ 2070538 w 5129048"/>
              <a:gd name="connsiteY1" fmla="*/ 3660246 h 3660246"/>
              <a:gd name="connsiteX2" fmla="*/ 2427889 w 5129048"/>
              <a:gd name="connsiteY2" fmla="*/ 76219 h 3660246"/>
              <a:gd name="connsiteX3" fmla="*/ 5129048 w 5129048"/>
              <a:gd name="connsiteY3" fmla="*/ 1316440 h 3660246"/>
              <a:gd name="connsiteX0" fmla="*/ 0 w 5129048"/>
              <a:gd name="connsiteY0" fmla="*/ 1968081 h 3704765"/>
              <a:gd name="connsiteX1" fmla="*/ 2070538 w 5129048"/>
              <a:gd name="connsiteY1" fmla="*/ 3660246 h 3704765"/>
              <a:gd name="connsiteX2" fmla="*/ 2427889 w 5129048"/>
              <a:gd name="connsiteY2" fmla="*/ 76219 h 3704765"/>
              <a:gd name="connsiteX3" fmla="*/ 5129048 w 5129048"/>
              <a:gd name="connsiteY3" fmla="*/ 1316440 h 3704765"/>
              <a:gd name="connsiteX0" fmla="*/ 0 w 5129048"/>
              <a:gd name="connsiteY0" fmla="*/ 1968081 h 3768372"/>
              <a:gd name="connsiteX1" fmla="*/ 2070538 w 5129048"/>
              <a:gd name="connsiteY1" fmla="*/ 3660246 h 3768372"/>
              <a:gd name="connsiteX2" fmla="*/ 2427889 w 5129048"/>
              <a:gd name="connsiteY2" fmla="*/ 76219 h 3768372"/>
              <a:gd name="connsiteX3" fmla="*/ 5129048 w 5129048"/>
              <a:gd name="connsiteY3" fmla="*/ 1316440 h 3768372"/>
              <a:gd name="connsiteX0" fmla="*/ 0 w 5129048"/>
              <a:gd name="connsiteY0" fmla="*/ 2019164 h 3819455"/>
              <a:gd name="connsiteX1" fmla="*/ 2070538 w 5129048"/>
              <a:gd name="connsiteY1" fmla="*/ 3711329 h 3819455"/>
              <a:gd name="connsiteX2" fmla="*/ 2427889 w 5129048"/>
              <a:gd name="connsiteY2" fmla="*/ 127302 h 3819455"/>
              <a:gd name="connsiteX3" fmla="*/ 5129048 w 5129048"/>
              <a:gd name="connsiteY3" fmla="*/ 1367523 h 3819455"/>
              <a:gd name="connsiteX0" fmla="*/ 0 w 5129048"/>
              <a:gd name="connsiteY0" fmla="*/ 2019164 h 3819455"/>
              <a:gd name="connsiteX1" fmla="*/ 2070538 w 5129048"/>
              <a:gd name="connsiteY1" fmla="*/ 3711329 h 3819455"/>
              <a:gd name="connsiteX2" fmla="*/ 2427889 w 5129048"/>
              <a:gd name="connsiteY2" fmla="*/ 127302 h 3819455"/>
              <a:gd name="connsiteX3" fmla="*/ 5129048 w 5129048"/>
              <a:gd name="connsiteY3" fmla="*/ 1367523 h 3819455"/>
              <a:gd name="connsiteX0" fmla="*/ 0 w 5129048"/>
              <a:gd name="connsiteY0" fmla="*/ 2049432 h 3849723"/>
              <a:gd name="connsiteX1" fmla="*/ 2070538 w 5129048"/>
              <a:gd name="connsiteY1" fmla="*/ 3741597 h 3849723"/>
              <a:gd name="connsiteX2" fmla="*/ 2427889 w 5129048"/>
              <a:gd name="connsiteY2" fmla="*/ 157570 h 3849723"/>
              <a:gd name="connsiteX3" fmla="*/ 5129048 w 5129048"/>
              <a:gd name="connsiteY3" fmla="*/ 1397791 h 3849723"/>
              <a:gd name="connsiteX0" fmla="*/ 0 w 5129048"/>
              <a:gd name="connsiteY0" fmla="*/ 2049432 h 3874394"/>
              <a:gd name="connsiteX1" fmla="*/ 2070538 w 5129048"/>
              <a:gd name="connsiteY1" fmla="*/ 3741597 h 3874394"/>
              <a:gd name="connsiteX2" fmla="*/ 2427889 w 5129048"/>
              <a:gd name="connsiteY2" fmla="*/ 157570 h 3874394"/>
              <a:gd name="connsiteX3" fmla="*/ 5129048 w 5129048"/>
              <a:gd name="connsiteY3" fmla="*/ 1397791 h 3874394"/>
              <a:gd name="connsiteX0" fmla="*/ 0 w 5129048"/>
              <a:gd name="connsiteY0" fmla="*/ 2170976 h 3995938"/>
              <a:gd name="connsiteX1" fmla="*/ 2070538 w 5129048"/>
              <a:gd name="connsiteY1" fmla="*/ 3863141 h 3995938"/>
              <a:gd name="connsiteX2" fmla="*/ 2427889 w 5129048"/>
              <a:gd name="connsiteY2" fmla="*/ 279114 h 3995938"/>
              <a:gd name="connsiteX3" fmla="*/ 5129048 w 5129048"/>
              <a:gd name="connsiteY3" fmla="*/ 1519335 h 3995938"/>
              <a:gd name="connsiteX0" fmla="*/ 0 w 5129048"/>
              <a:gd name="connsiteY0" fmla="*/ 2170976 h 3995938"/>
              <a:gd name="connsiteX1" fmla="*/ 2070538 w 5129048"/>
              <a:gd name="connsiteY1" fmla="*/ 3863141 h 3995938"/>
              <a:gd name="connsiteX2" fmla="*/ 2427889 w 5129048"/>
              <a:gd name="connsiteY2" fmla="*/ 279114 h 3995938"/>
              <a:gd name="connsiteX3" fmla="*/ 5129048 w 5129048"/>
              <a:gd name="connsiteY3" fmla="*/ 1519335 h 3995938"/>
              <a:gd name="connsiteX4" fmla="*/ 0 w 5129048"/>
              <a:gd name="connsiteY4" fmla="*/ 2170976 h 3995938"/>
              <a:gd name="connsiteX0" fmla="*/ 0 w 5366179"/>
              <a:gd name="connsiteY0" fmla="*/ 2106255 h 3931217"/>
              <a:gd name="connsiteX1" fmla="*/ 2070538 w 5366179"/>
              <a:gd name="connsiteY1" fmla="*/ 3798420 h 3931217"/>
              <a:gd name="connsiteX2" fmla="*/ 2427889 w 5366179"/>
              <a:gd name="connsiteY2" fmla="*/ 214393 h 3931217"/>
              <a:gd name="connsiteX3" fmla="*/ 5129048 w 5366179"/>
              <a:gd name="connsiteY3" fmla="*/ 1454614 h 3931217"/>
              <a:gd name="connsiteX4" fmla="*/ 0 w 5366179"/>
              <a:gd name="connsiteY4" fmla="*/ 2106255 h 3931217"/>
              <a:gd name="connsiteX0" fmla="*/ 110703 w 5476882"/>
              <a:gd name="connsiteY0" fmla="*/ 2106255 h 3833259"/>
              <a:gd name="connsiteX1" fmla="*/ 2181241 w 5476882"/>
              <a:gd name="connsiteY1" fmla="*/ 3798420 h 3833259"/>
              <a:gd name="connsiteX2" fmla="*/ 2538592 w 5476882"/>
              <a:gd name="connsiteY2" fmla="*/ 214393 h 3833259"/>
              <a:gd name="connsiteX3" fmla="*/ 5239751 w 5476882"/>
              <a:gd name="connsiteY3" fmla="*/ 1454614 h 3833259"/>
              <a:gd name="connsiteX4" fmla="*/ 110703 w 5476882"/>
              <a:gd name="connsiteY4" fmla="*/ 2106255 h 3833259"/>
              <a:gd name="connsiteX0" fmla="*/ 20462 w 5386641"/>
              <a:gd name="connsiteY0" fmla="*/ 2106255 h 3842684"/>
              <a:gd name="connsiteX1" fmla="*/ 2091000 w 5386641"/>
              <a:gd name="connsiteY1" fmla="*/ 3798420 h 3842684"/>
              <a:gd name="connsiteX2" fmla="*/ 2448351 w 5386641"/>
              <a:gd name="connsiteY2" fmla="*/ 214393 h 3842684"/>
              <a:gd name="connsiteX3" fmla="*/ 5149510 w 5386641"/>
              <a:gd name="connsiteY3" fmla="*/ 1454614 h 3842684"/>
              <a:gd name="connsiteX4" fmla="*/ 20462 w 5386641"/>
              <a:gd name="connsiteY4" fmla="*/ 2106255 h 3842684"/>
              <a:gd name="connsiteX0" fmla="*/ 20462 w 5176051"/>
              <a:gd name="connsiteY0" fmla="*/ 2155467 h 3891896"/>
              <a:gd name="connsiteX1" fmla="*/ 2091000 w 5176051"/>
              <a:gd name="connsiteY1" fmla="*/ 3847632 h 3891896"/>
              <a:gd name="connsiteX2" fmla="*/ 2448351 w 5176051"/>
              <a:gd name="connsiteY2" fmla="*/ 263605 h 3891896"/>
              <a:gd name="connsiteX3" fmla="*/ 5149510 w 5176051"/>
              <a:gd name="connsiteY3" fmla="*/ 1503826 h 3891896"/>
              <a:gd name="connsiteX4" fmla="*/ 20462 w 5176051"/>
              <a:gd name="connsiteY4" fmla="*/ 2155467 h 3891896"/>
              <a:gd name="connsiteX0" fmla="*/ 20462 w 5194288"/>
              <a:gd name="connsiteY0" fmla="*/ 2149999 h 3886428"/>
              <a:gd name="connsiteX1" fmla="*/ 2091000 w 5194288"/>
              <a:gd name="connsiteY1" fmla="*/ 3842164 h 3886428"/>
              <a:gd name="connsiteX2" fmla="*/ 2448351 w 5194288"/>
              <a:gd name="connsiteY2" fmla="*/ 258137 h 3886428"/>
              <a:gd name="connsiteX3" fmla="*/ 5149510 w 5194288"/>
              <a:gd name="connsiteY3" fmla="*/ 1498358 h 3886428"/>
              <a:gd name="connsiteX4" fmla="*/ 20462 w 5194288"/>
              <a:gd name="connsiteY4" fmla="*/ 2149999 h 3886428"/>
              <a:gd name="connsiteX0" fmla="*/ 13374 w 5187200"/>
              <a:gd name="connsiteY0" fmla="*/ 2149999 h 3870141"/>
              <a:gd name="connsiteX1" fmla="*/ 2083912 w 5187200"/>
              <a:gd name="connsiteY1" fmla="*/ 3842164 h 3870141"/>
              <a:gd name="connsiteX2" fmla="*/ 2441263 w 5187200"/>
              <a:gd name="connsiteY2" fmla="*/ 258137 h 3870141"/>
              <a:gd name="connsiteX3" fmla="*/ 5142422 w 5187200"/>
              <a:gd name="connsiteY3" fmla="*/ 1498358 h 3870141"/>
              <a:gd name="connsiteX4" fmla="*/ 13374 w 5187200"/>
              <a:gd name="connsiteY4" fmla="*/ 2149999 h 3870141"/>
              <a:gd name="connsiteX0" fmla="*/ 11805 w 5189154"/>
              <a:gd name="connsiteY0" fmla="*/ 2148847 h 3868989"/>
              <a:gd name="connsiteX1" fmla="*/ 2082343 w 5189154"/>
              <a:gd name="connsiteY1" fmla="*/ 3841012 h 3868989"/>
              <a:gd name="connsiteX2" fmla="*/ 2439694 w 5189154"/>
              <a:gd name="connsiteY2" fmla="*/ 256985 h 3868989"/>
              <a:gd name="connsiteX3" fmla="*/ 5140853 w 5189154"/>
              <a:gd name="connsiteY3" fmla="*/ 1497206 h 3868989"/>
              <a:gd name="connsiteX4" fmla="*/ 11805 w 5189154"/>
              <a:gd name="connsiteY4" fmla="*/ 2148847 h 3868989"/>
              <a:gd name="connsiteX0" fmla="*/ 11805 w 5189154"/>
              <a:gd name="connsiteY0" fmla="*/ 2148847 h 3945239"/>
              <a:gd name="connsiteX1" fmla="*/ 2082343 w 5189154"/>
              <a:gd name="connsiteY1" fmla="*/ 3841012 h 3945239"/>
              <a:gd name="connsiteX2" fmla="*/ 2439694 w 5189154"/>
              <a:gd name="connsiteY2" fmla="*/ 256985 h 3945239"/>
              <a:gd name="connsiteX3" fmla="*/ 5140853 w 5189154"/>
              <a:gd name="connsiteY3" fmla="*/ 1497206 h 3945239"/>
              <a:gd name="connsiteX4" fmla="*/ 11805 w 5189154"/>
              <a:gd name="connsiteY4" fmla="*/ 2148847 h 3945239"/>
              <a:gd name="connsiteX0" fmla="*/ 11805 w 5189154"/>
              <a:gd name="connsiteY0" fmla="*/ 2148847 h 3924378"/>
              <a:gd name="connsiteX1" fmla="*/ 2082343 w 5189154"/>
              <a:gd name="connsiteY1" fmla="*/ 3841012 h 3924378"/>
              <a:gd name="connsiteX2" fmla="*/ 2439694 w 5189154"/>
              <a:gd name="connsiteY2" fmla="*/ 256985 h 3924378"/>
              <a:gd name="connsiteX3" fmla="*/ 5140853 w 5189154"/>
              <a:gd name="connsiteY3" fmla="*/ 1497206 h 3924378"/>
              <a:gd name="connsiteX4" fmla="*/ 11805 w 5189154"/>
              <a:gd name="connsiteY4" fmla="*/ 2148847 h 3924378"/>
              <a:gd name="connsiteX0" fmla="*/ 11805 w 5189154"/>
              <a:gd name="connsiteY0" fmla="*/ 2148847 h 3924378"/>
              <a:gd name="connsiteX1" fmla="*/ 2082343 w 5189154"/>
              <a:gd name="connsiteY1" fmla="*/ 3841012 h 3924378"/>
              <a:gd name="connsiteX2" fmla="*/ 2439694 w 5189154"/>
              <a:gd name="connsiteY2" fmla="*/ 256985 h 3924378"/>
              <a:gd name="connsiteX3" fmla="*/ 5140853 w 5189154"/>
              <a:gd name="connsiteY3" fmla="*/ 1497206 h 3924378"/>
              <a:gd name="connsiteX4" fmla="*/ 11805 w 5189154"/>
              <a:gd name="connsiteY4" fmla="*/ 2148847 h 3924378"/>
              <a:gd name="connsiteX0" fmla="*/ 11805 w 5189154"/>
              <a:gd name="connsiteY0" fmla="*/ 2148847 h 3925812"/>
              <a:gd name="connsiteX1" fmla="*/ 2082343 w 5189154"/>
              <a:gd name="connsiteY1" fmla="*/ 3841012 h 3925812"/>
              <a:gd name="connsiteX2" fmla="*/ 2439694 w 5189154"/>
              <a:gd name="connsiteY2" fmla="*/ 256985 h 3925812"/>
              <a:gd name="connsiteX3" fmla="*/ 5140853 w 5189154"/>
              <a:gd name="connsiteY3" fmla="*/ 1497206 h 3925812"/>
              <a:gd name="connsiteX4" fmla="*/ 11805 w 5189154"/>
              <a:gd name="connsiteY4" fmla="*/ 2148847 h 3925812"/>
              <a:gd name="connsiteX0" fmla="*/ 11805 w 5189154"/>
              <a:gd name="connsiteY0" fmla="*/ 2148847 h 3952246"/>
              <a:gd name="connsiteX1" fmla="*/ 2082343 w 5189154"/>
              <a:gd name="connsiteY1" fmla="*/ 3841012 h 3952246"/>
              <a:gd name="connsiteX2" fmla="*/ 2439694 w 5189154"/>
              <a:gd name="connsiteY2" fmla="*/ 256985 h 3952246"/>
              <a:gd name="connsiteX3" fmla="*/ 5140853 w 5189154"/>
              <a:gd name="connsiteY3" fmla="*/ 1497206 h 3952246"/>
              <a:gd name="connsiteX4" fmla="*/ 11805 w 5189154"/>
              <a:gd name="connsiteY4" fmla="*/ 2148847 h 3952246"/>
              <a:gd name="connsiteX0" fmla="*/ 10443 w 5187792"/>
              <a:gd name="connsiteY0" fmla="*/ 2148847 h 3942256"/>
              <a:gd name="connsiteX1" fmla="*/ 2080981 w 5187792"/>
              <a:gd name="connsiteY1" fmla="*/ 3841012 h 3942256"/>
              <a:gd name="connsiteX2" fmla="*/ 2438332 w 5187792"/>
              <a:gd name="connsiteY2" fmla="*/ 256985 h 3942256"/>
              <a:gd name="connsiteX3" fmla="*/ 5139491 w 5187792"/>
              <a:gd name="connsiteY3" fmla="*/ 1497206 h 3942256"/>
              <a:gd name="connsiteX4" fmla="*/ 10443 w 5187792"/>
              <a:gd name="connsiteY4" fmla="*/ 2148847 h 3942256"/>
              <a:gd name="connsiteX0" fmla="*/ 10443 w 5187792"/>
              <a:gd name="connsiteY0" fmla="*/ 2148847 h 3985713"/>
              <a:gd name="connsiteX1" fmla="*/ 2080981 w 5187792"/>
              <a:gd name="connsiteY1" fmla="*/ 3841012 h 3985713"/>
              <a:gd name="connsiteX2" fmla="*/ 2438332 w 5187792"/>
              <a:gd name="connsiteY2" fmla="*/ 256985 h 3985713"/>
              <a:gd name="connsiteX3" fmla="*/ 5139491 w 5187792"/>
              <a:gd name="connsiteY3" fmla="*/ 1497206 h 3985713"/>
              <a:gd name="connsiteX4" fmla="*/ 10443 w 5187792"/>
              <a:gd name="connsiteY4" fmla="*/ 2148847 h 3985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7792" h="3985713">
                <a:moveTo>
                  <a:pt x="10443" y="2148847"/>
                </a:moveTo>
                <a:cubicBezTo>
                  <a:pt x="625298" y="1356476"/>
                  <a:pt x="881850" y="4708845"/>
                  <a:pt x="2080981" y="3841012"/>
                </a:cubicBezTo>
                <a:cubicBezTo>
                  <a:pt x="2748606" y="3357839"/>
                  <a:pt x="1434593" y="1110074"/>
                  <a:pt x="2438332" y="256985"/>
                </a:cubicBezTo>
                <a:cubicBezTo>
                  <a:pt x="3442071" y="-596104"/>
                  <a:pt x="5531159" y="897999"/>
                  <a:pt x="5139491" y="1497206"/>
                </a:cubicBezTo>
                <a:cubicBezTo>
                  <a:pt x="4060205" y="3148388"/>
                  <a:pt x="-239210" y="2470578"/>
                  <a:pt x="10443" y="2148847"/>
                </a:cubicBezTo>
                <a:close/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904EFB-603D-4544-B263-5CD961CEF392}"/>
              </a:ext>
            </a:extLst>
          </p:cNvPr>
          <p:cNvSpPr txBox="1"/>
          <p:nvPr/>
        </p:nvSpPr>
        <p:spPr>
          <a:xfrm>
            <a:off x="6761920" y="2007829"/>
            <a:ext cx="5045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red and green curves are </a:t>
            </a:r>
            <a:r>
              <a:rPr lang="en-US" sz="2200" b="1" i="1" dirty="0"/>
              <a:t>“homotopic”</a:t>
            </a:r>
            <a:r>
              <a:rPr lang="en-US" sz="2200" dirty="0"/>
              <a:t>: They can be continuously transformed into one another without touching the obstacles.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6E3473-022F-41A2-A592-204CA97CA55E}"/>
              </a:ext>
            </a:extLst>
          </p:cNvPr>
          <p:cNvSpPr txBox="1"/>
          <p:nvPr/>
        </p:nvSpPr>
        <p:spPr>
          <a:xfrm>
            <a:off x="6761920" y="4107745"/>
            <a:ext cx="5045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green and purple curves are not homotopic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503FEA-54F1-4BB3-AE2F-C99D1E239290}"/>
              </a:ext>
            </a:extLst>
          </p:cNvPr>
          <p:cNvSpPr txBox="1"/>
          <p:nvPr/>
        </p:nvSpPr>
        <p:spPr>
          <a:xfrm>
            <a:off x="6761920" y="5217231"/>
            <a:ext cx="50457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Shortest homotopic curve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9B2E45C-E3C8-417D-9741-F611D857DCC8}"/>
              </a:ext>
            </a:extLst>
          </p:cNvPr>
          <p:cNvSpPr/>
          <p:nvPr/>
        </p:nvSpPr>
        <p:spPr>
          <a:xfrm>
            <a:off x="1887322" y="2618360"/>
            <a:ext cx="2971544" cy="2380356"/>
          </a:xfrm>
          <a:custGeom>
            <a:avLst/>
            <a:gdLst>
              <a:gd name="connsiteX0" fmla="*/ 0 w 5124552"/>
              <a:gd name="connsiteY0" fmla="*/ 1349596 h 2381352"/>
              <a:gd name="connsiteX1" fmla="*/ 1026867 w 5124552"/>
              <a:gd name="connsiteY1" fmla="*/ 2342233 h 2381352"/>
              <a:gd name="connsiteX2" fmla="*/ 1951046 w 5124552"/>
              <a:gd name="connsiteY2" fmla="*/ 2381352 h 2381352"/>
              <a:gd name="connsiteX3" fmla="*/ 2259106 w 5124552"/>
              <a:gd name="connsiteY3" fmla="*/ 1168672 h 2381352"/>
              <a:gd name="connsiteX4" fmla="*/ 2929014 w 5124552"/>
              <a:gd name="connsiteY4" fmla="*/ 0 h 2381352"/>
              <a:gd name="connsiteX5" fmla="*/ 4029228 w 5124552"/>
              <a:gd name="connsiteY5" fmla="*/ 195593 h 2381352"/>
              <a:gd name="connsiteX6" fmla="*/ 5124552 w 5124552"/>
              <a:gd name="connsiteY6" fmla="*/ 650349 h 2381352"/>
              <a:gd name="connsiteX0" fmla="*/ 0 w 5124552"/>
              <a:gd name="connsiteY0" fmla="*/ 1349596 h 2381352"/>
              <a:gd name="connsiteX1" fmla="*/ 1026867 w 5124552"/>
              <a:gd name="connsiteY1" fmla="*/ 2342233 h 2381352"/>
              <a:gd name="connsiteX2" fmla="*/ 1951046 w 5124552"/>
              <a:gd name="connsiteY2" fmla="*/ 2381352 h 2381352"/>
              <a:gd name="connsiteX3" fmla="*/ 2259106 w 5124552"/>
              <a:gd name="connsiteY3" fmla="*/ 1168672 h 2381352"/>
              <a:gd name="connsiteX4" fmla="*/ 2929014 w 5124552"/>
              <a:gd name="connsiteY4" fmla="*/ 0 h 2381352"/>
              <a:gd name="connsiteX5" fmla="*/ 4029228 w 5124552"/>
              <a:gd name="connsiteY5" fmla="*/ 195593 h 2381352"/>
              <a:gd name="connsiteX6" fmla="*/ 5124552 w 5124552"/>
              <a:gd name="connsiteY6" fmla="*/ 650349 h 2381352"/>
              <a:gd name="connsiteX7" fmla="*/ 0 w 5124552"/>
              <a:gd name="connsiteY7" fmla="*/ 1349596 h 2381352"/>
              <a:gd name="connsiteX0" fmla="*/ 0 w 4438752"/>
              <a:gd name="connsiteY0" fmla="*/ 1801480 h 2381352"/>
              <a:gd name="connsiteX1" fmla="*/ 341067 w 4438752"/>
              <a:gd name="connsiteY1" fmla="*/ 2342233 h 2381352"/>
              <a:gd name="connsiteX2" fmla="*/ 1265246 w 4438752"/>
              <a:gd name="connsiteY2" fmla="*/ 2381352 h 2381352"/>
              <a:gd name="connsiteX3" fmla="*/ 1573306 w 4438752"/>
              <a:gd name="connsiteY3" fmla="*/ 1168672 h 2381352"/>
              <a:gd name="connsiteX4" fmla="*/ 2243214 w 4438752"/>
              <a:gd name="connsiteY4" fmla="*/ 0 h 2381352"/>
              <a:gd name="connsiteX5" fmla="*/ 3343428 w 4438752"/>
              <a:gd name="connsiteY5" fmla="*/ 195593 h 2381352"/>
              <a:gd name="connsiteX6" fmla="*/ 4438752 w 4438752"/>
              <a:gd name="connsiteY6" fmla="*/ 650349 h 2381352"/>
              <a:gd name="connsiteX7" fmla="*/ 0 w 4438752"/>
              <a:gd name="connsiteY7" fmla="*/ 1801480 h 2381352"/>
              <a:gd name="connsiteX0" fmla="*/ 0 w 4438752"/>
              <a:gd name="connsiteY0" fmla="*/ 1801480 h 2381352"/>
              <a:gd name="connsiteX1" fmla="*/ 899277 w 4438752"/>
              <a:gd name="connsiteY1" fmla="*/ 1847819 h 2381352"/>
              <a:gd name="connsiteX2" fmla="*/ 1265246 w 4438752"/>
              <a:gd name="connsiteY2" fmla="*/ 2381352 h 2381352"/>
              <a:gd name="connsiteX3" fmla="*/ 1573306 w 4438752"/>
              <a:gd name="connsiteY3" fmla="*/ 1168672 h 2381352"/>
              <a:gd name="connsiteX4" fmla="*/ 2243214 w 4438752"/>
              <a:gd name="connsiteY4" fmla="*/ 0 h 2381352"/>
              <a:gd name="connsiteX5" fmla="*/ 3343428 w 4438752"/>
              <a:gd name="connsiteY5" fmla="*/ 195593 h 2381352"/>
              <a:gd name="connsiteX6" fmla="*/ 4438752 w 4438752"/>
              <a:gd name="connsiteY6" fmla="*/ 650349 h 2381352"/>
              <a:gd name="connsiteX7" fmla="*/ 0 w 4438752"/>
              <a:gd name="connsiteY7" fmla="*/ 1801480 h 2381352"/>
              <a:gd name="connsiteX0" fmla="*/ 0 w 4438752"/>
              <a:gd name="connsiteY0" fmla="*/ 1801480 h 1847819"/>
              <a:gd name="connsiteX1" fmla="*/ 899277 w 4438752"/>
              <a:gd name="connsiteY1" fmla="*/ 1847819 h 1847819"/>
              <a:gd name="connsiteX2" fmla="*/ 1212083 w 4438752"/>
              <a:gd name="connsiteY2" fmla="*/ 632296 h 1847819"/>
              <a:gd name="connsiteX3" fmla="*/ 1573306 w 4438752"/>
              <a:gd name="connsiteY3" fmla="*/ 1168672 h 1847819"/>
              <a:gd name="connsiteX4" fmla="*/ 2243214 w 4438752"/>
              <a:gd name="connsiteY4" fmla="*/ 0 h 1847819"/>
              <a:gd name="connsiteX5" fmla="*/ 3343428 w 4438752"/>
              <a:gd name="connsiteY5" fmla="*/ 195593 h 1847819"/>
              <a:gd name="connsiteX6" fmla="*/ 4438752 w 4438752"/>
              <a:gd name="connsiteY6" fmla="*/ 650349 h 1847819"/>
              <a:gd name="connsiteX7" fmla="*/ 0 w 4438752"/>
              <a:gd name="connsiteY7" fmla="*/ 1801480 h 1847819"/>
              <a:gd name="connsiteX0" fmla="*/ 0 w 4438752"/>
              <a:gd name="connsiteY0" fmla="*/ 2334017 h 2380356"/>
              <a:gd name="connsiteX1" fmla="*/ 899277 w 4438752"/>
              <a:gd name="connsiteY1" fmla="*/ 2380356 h 2380356"/>
              <a:gd name="connsiteX2" fmla="*/ 1212083 w 4438752"/>
              <a:gd name="connsiteY2" fmla="*/ 1164833 h 2380356"/>
              <a:gd name="connsiteX3" fmla="*/ 1881650 w 4438752"/>
              <a:gd name="connsiteY3" fmla="*/ 0 h 2380356"/>
              <a:gd name="connsiteX4" fmla="*/ 2243214 w 4438752"/>
              <a:gd name="connsiteY4" fmla="*/ 532537 h 2380356"/>
              <a:gd name="connsiteX5" fmla="*/ 3343428 w 4438752"/>
              <a:gd name="connsiteY5" fmla="*/ 728130 h 2380356"/>
              <a:gd name="connsiteX6" fmla="*/ 4438752 w 4438752"/>
              <a:gd name="connsiteY6" fmla="*/ 1182886 h 2380356"/>
              <a:gd name="connsiteX7" fmla="*/ 0 w 4438752"/>
              <a:gd name="connsiteY7" fmla="*/ 2334017 h 2380356"/>
              <a:gd name="connsiteX0" fmla="*/ 0 w 4438752"/>
              <a:gd name="connsiteY0" fmla="*/ 2334017 h 2380356"/>
              <a:gd name="connsiteX1" fmla="*/ 899277 w 4438752"/>
              <a:gd name="connsiteY1" fmla="*/ 2380356 h 2380356"/>
              <a:gd name="connsiteX2" fmla="*/ 1212083 w 4438752"/>
              <a:gd name="connsiteY2" fmla="*/ 1164833 h 2380356"/>
              <a:gd name="connsiteX3" fmla="*/ 1881650 w 4438752"/>
              <a:gd name="connsiteY3" fmla="*/ 0 h 2380356"/>
              <a:gd name="connsiteX4" fmla="*/ 2971544 w 4438752"/>
              <a:gd name="connsiteY4" fmla="*/ 213560 h 2380356"/>
              <a:gd name="connsiteX5" fmla="*/ 3343428 w 4438752"/>
              <a:gd name="connsiteY5" fmla="*/ 728130 h 2380356"/>
              <a:gd name="connsiteX6" fmla="*/ 4438752 w 4438752"/>
              <a:gd name="connsiteY6" fmla="*/ 1182886 h 2380356"/>
              <a:gd name="connsiteX7" fmla="*/ 0 w 4438752"/>
              <a:gd name="connsiteY7" fmla="*/ 2334017 h 2380356"/>
              <a:gd name="connsiteX0" fmla="*/ 0 w 4438752"/>
              <a:gd name="connsiteY0" fmla="*/ 2334017 h 2380356"/>
              <a:gd name="connsiteX1" fmla="*/ 899277 w 4438752"/>
              <a:gd name="connsiteY1" fmla="*/ 2380356 h 2380356"/>
              <a:gd name="connsiteX2" fmla="*/ 1212083 w 4438752"/>
              <a:gd name="connsiteY2" fmla="*/ 1164833 h 2380356"/>
              <a:gd name="connsiteX3" fmla="*/ 1881650 w 4438752"/>
              <a:gd name="connsiteY3" fmla="*/ 0 h 2380356"/>
              <a:gd name="connsiteX4" fmla="*/ 2971544 w 4438752"/>
              <a:gd name="connsiteY4" fmla="*/ 213560 h 2380356"/>
              <a:gd name="connsiteX5" fmla="*/ 2126000 w 4438752"/>
              <a:gd name="connsiteY5" fmla="*/ 1201279 h 2380356"/>
              <a:gd name="connsiteX6" fmla="*/ 4438752 w 4438752"/>
              <a:gd name="connsiteY6" fmla="*/ 1182886 h 2380356"/>
              <a:gd name="connsiteX7" fmla="*/ 0 w 4438752"/>
              <a:gd name="connsiteY7" fmla="*/ 2334017 h 2380356"/>
              <a:gd name="connsiteX0" fmla="*/ 0 w 2971544"/>
              <a:gd name="connsiteY0" fmla="*/ 2334017 h 2380356"/>
              <a:gd name="connsiteX1" fmla="*/ 899277 w 2971544"/>
              <a:gd name="connsiteY1" fmla="*/ 2380356 h 2380356"/>
              <a:gd name="connsiteX2" fmla="*/ 1212083 w 2971544"/>
              <a:gd name="connsiteY2" fmla="*/ 1164833 h 2380356"/>
              <a:gd name="connsiteX3" fmla="*/ 1881650 w 2971544"/>
              <a:gd name="connsiteY3" fmla="*/ 0 h 2380356"/>
              <a:gd name="connsiteX4" fmla="*/ 2971544 w 2971544"/>
              <a:gd name="connsiteY4" fmla="*/ 213560 h 2380356"/>
              <a:gd name="connsiteX5" fmla="*/ 2126000 w 2971544"/>
              <a:gd name="connsiteY5" fmla="*/ 1201279 h 2380356"/>
              <a:gd name="connsiteX6" fmla="*/ 536604 w 2971544"/>
              <a:gd name="connsiteY6" fmla="*/ 1794258 h 2380356"/>
              <a:gd name="connsiteX7" fmla="*/ 0 w 2971544"/>
              <a:gd name="connsiteY7" fmla="*/ 2334017 h 2380356"/>
              <a:gd name="connsiteX0" fmla="*/ 0 w 2971544"/>
              <a:gd name="connsiteY0" fmla="*/ 2334017 h 2380356"/>
              <a:gd name="connsiteX1" fmla="*/ 899277 w 2971544"/>
              <a:gd name="connsiteY1" fmla="*/ 2380356 h 2380356"/>
              <a:gd name="connsiteX2" fmla="*/ 1228032 w 2971544"/>
              <a:gd name="connsiteY2" fmla="*/ 1164833 h 2380356"/>
              <a:gd name="connsiteX3" fmla="*/ 1881650 w 2971544"/>
              <a:gd name="connsiteY3" fmla="*/ 0 h 2380356"/>
              <a:gd name="connsiteX4" fmla="*/ 2971544 w 2971544"/>
              <a:gd name="connsiteY4" fmla="*/ 213560 h 2380356"/>
              <a:gd name="connsiteX5" fmla="*/ 2126000 w 2971544"/>
              <a:gd name="connsiteY5" fmla="*/ 1201279 h 2380356"/>
              <a:gd name="connsiteX6" fmla="*/ 536604 w 2971544"/>
              <a:gd name="connsiteY6" fmla="*/ 1794258 h 2380356"/>
              <a:gd name="connsiteX7" fmla="*/ 0 w 2971544"/>
              <a:gd name="connsiteY7" fmla="*/ 2334017 h 238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1544" h="2380356">
                <a:moveTo>
                  <a:pt x="0" y="2334017"/>
                </a:moveTo>
                <a:lnTo>
                  <a:pt x="899277" y="2380356"/>
                </a:lnTo>
                <a:lnTo>
                  <a:pt x="1228032" y="1164833"/>
                </a:lnTo>
                <a:lnTo>
                  <a:pt x="1881650" y="0"/>
                </a:lnTo>
                <a:lnTo>
                  <a:pt x="2971544" y="213560"/>
                </a:lnTo>
                <a:lnTo>
                  <a:pt x="2126000" y="1201279"/>
                </a:lnTo>
                <a:lnTo>
                  <a:pt x="536604" y="1794258"/>
                </a:lnTo>
                <a:lnTo>
                  <a:pt x="0" y="2334017"/>
                </a:lnTo>
                <a:close/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164BE4F-F13D-44F7-89C1-52312AC790DE}"/>
              </a:ext>
            </a:extLst>
          </p:cNvPr>
          <p:cNvSpPr/>
          <p:nvPr/>
        </p:nvSpPr>
        <p:spPr>
          <a:xfrm>
            <a:off x="943489" y="2222882"/>
            <a:ext cx="4529908" cy="3856681"/>
          </a:xfrm>
          <a:custGeom>
            <a:avLst/>
            <a:gdLst>
              <a:gd name="connsiteX0" fmla="*/ 0 w 5129048"/>
              <a:gd name="connsiteY0" fmla="*/ 1891862 h 3584027"/>
              <a:gd name="connsiteX1" fmla="*/ 2070538 w 5129048"/>
              <a:gd name="connsiteY1" fmla="*/ 3584027 h 3584027"/>
              <a:gd name="connsiteX2" fmla="*/ 2427889 w 5129048"/>
              <a:gd name="connsiteY2" fmla="*/ 0 h 3584027"/>
              <a:gd name="connsiteX3" fmla="*/ 5129048 w 5129048"/>
              <a:gd name="connsiteY3" fmla="*/ 1240221 h 3584027"/>
              <a:gd name="connsiteX0" fmla="*/ 0 w 5129048"/>
              <a:gd name="connsiteY0" fmla="*/ 1968081 h 3660246"/>
              <a:gd name="connsiteX1" fmla="*/ 2070538 w 5129048"/>
              <a:gd name="connsiteY1" fmla="*/ 3660246 h 3660246"/>
              <a:gd name="connsiteX2" fmla="*/ 2427889 w 5129048"/>
              <a:gd name="connsiteY2" fmla="*/ 76219 h 3660246"/>
              <a:gd name="connsiteX3" fmla="*/ 5129048 w 5129048"/>
              <a:gd name="connsiteY3" fmla="*/ 1316440 h 3660246"/>
              <a:gd name="connsiteX0" fmla="*/ 0 w 5129048"/>
              <a:gd name="connsiteY0" fmla="*/ 1968081 h 3704765"/>
              <a:gd name="connsiteX1" fmla="*/ 2070538 w 5129048"/>
              <a:gd name="connsiteY1" fmla="*/ 3660246 h 3704765"/>
              <a:gd name="connsiteX2" fmla="*/ 2427889 w 5129048"/>
              <a:gd name="connsiteY2" fmla="*/ 76219 h 3704765"/>
              <a:gd name="connsiteX3" fmla="*/ 5129048 w 5129048"/>
              <a:gd name="connsiteY3" fmla="*/ 1316440 h 3704765"/>
              <a:gd name="connsiteX0" fmla="*/ 0 w 5129048"/>
              <a:gd name="connsiteY0" fmla="*/ 1968081 h 3768372"/>
              <a:gd name="connsiteX1" fmla="*/ 2070538 w 5129048"/>
              <a:gd name="connsiteY1" fmla="*/ 3660246 h 3768372"/>
              <a:gd name="connsiteX2" fmla="*/ 2427889 w 5129048"/>
              <a:gd name="connsiteY2" fmla="*/ 76219 h 3768372"/>
              <a:gd name="connsiteX3" fmla="*/ 5129048 w 5129048"/>
              <a:gd name="connsiteY3" fmla="*/ 1316440 h 3768372"/>
              <a:gd name="connsiteX0" fmla="*/ 0 w 5129048"/>
              <a:gd name="connsiteY0" fmla="*/ 2019164 h 3819455"/>
              <a:gd name="connsiteX1" fmla="*/ 2070538 w 5129048"/>
              <a:gd name="connsiteY1" fmla="*/ 3711329 h 3819455"/>
              <a:gd name="connsiteX2" fmla="*/ 2427889 w 5129048"/>
              <a:gd name="connsiteY2" fmla="*/ 127302 h 3819455"/>
              <a:gd name="connsiteX3" fmla="*/ 5129048 w 5129048"/>
              <a:gd name="connsiteY3" fmla="*/ 1367523 h 3819455"/>
              <a:gd name="connsiteX0" fmla="*/ 0 w 5129048"/>
              <a:gd name="connsiteY0" fmla="*/ 2019164 h 3819455"/>
              <a:gd name="connsiteX1" fmla="*/ 2070538 w 5129048"/>
              <a:gd name="connsiteY1" fmla="*/ 3711329 h 3819455"/>
              <a:gd name="connsiteX2" fmla="*/ 2427889 w 5129048"/>
              <a:gd name="connsiteY2" fmla="*/ 127302 h 3819455"/>
              <a:gd name="connsiteX3" fmla="*/ 5129048 w 5129048"/>
              <a:gd name="connsiteY3" fmla="*/ 1367523 h 3819455"/>
              <a:gd name="connsiteX0" fmla="*/ 0 w 5129048"/>
              <a:gd name="connsiteY0" fmla="*/ 2049432 h 3849723"/>
              <a:gd name="connsiteX1" fmla="*/ 2070538 w 5129048"/>
              <a:gd name="connsiteY1" fmla="*/ 3741597 h 3849723"/>
              <a:gd name="connsiteX2" fmla="*/ 2427889 w 5129048"/>
              <a:gd name="connsiteY2" fmla="*/ 157570 h 3849723"/>
              <a:gd name="connsiteX3" fmla="*/ 5129048 w 5129048"/>
              <a:gd name="connsiteY3" fmla="*/ 1397791 h 3849723"/>
              <a:gd name="connsiteX0" fmla="*/ 0 w 5129048"/>
              <a:gd name="connsiteY0" fmla="*/ 2049432 h 3874394"/>
              <a:gd name="connsiteX1" fmla="*/ 2070538 w 5129048"/>
              <a:gd name="connsiteY1" fmla="*/ 3741597 h 3874394"/>
              <a:gd name="connsiteX2" fmla="*/ 2427889 w 5129048"/>
              <a:gd name="connsiteY2" fmla="*/ 157570 h 3874394"/>
              <a:gd name="connsiteX3" fmla="*/ 5129048 w 5129048"/>
              <a:gd name="connsiteY3" fmla="*/ 1397791 h 3874394"/>
              <a:gd name="connsiteX0" fmla="*/ 0 w 5129048"/>
              <a:gd name="connsiteY0" fmla="*/ 2170976 h 3995938"/>
              <a:gd name="connsiteX1" fmla="*/ 2070538 w 5129048"/>
              <a:gd name="connsiteY1" fmla="*/ 3863141 h 3995938"/>
              <a:gd name="connsiteX2" fmla="*/ 2427889 w 5129048"/>
              <a:gd name="connsiteY2" fmla="*/ 279114 h 3995938"/>
              <a:gd name="connsiteX3" fmla="*/ 5129048 w 5129048"/>
              <a:gd name="connsiteY3" fmla="*/ 1519335 h 3995938"/>
              <a:gd name="connsiteX0" fmla="*/ 0 w 5129048"/>
              <a:gd name="connsiteY0" fmla="*/ 2170976 h 3995938"/>
              <a:gd name="connsiteX1" fmla="*/ 2070538 w 5129048"/>
              <a:gd name="connsiteY1" fmla="*/ 3863141 h 3995938"/>
              <a:gd name="connsiteX2" fmla="*/ 2427889 w 5129048"/>
              <a:gd name="connsiteY2" fmla="*/ 279114 h 3995938"/>
              <a:gd name="connsiteX3" fmla="*/ 5129048 w 5129048"/>
              <a:gd name="connsiteY3" fmla="*/ 1519335 h 3995938"/>
              <a:gd name="connsiteX4" fmla="*/ 0 w 5129048"/>
              <a:gd name="connsiteY4" fmla="*/ 2170976 h 3995938"/>
              <a:gd name="connsiteX0" fmla="*/ 0 w 5366179"/>
              <a:gd name="connsiteY0" fmla="*/ 2106255 h 3931217"/>
              <a:gd name="connsiteX1" fmla="*/ 2070538 w 5366179"/>
              <a:gd name="connsiteY1" fmla="*/ 3798420 h 3931217"/>
              <a:gd name="connsiteX2" fmla="*/ 2427889 w 5366179"/>
              <a:gd name="connsiteY2" fmla="*/ 214393 h 3931217"/>
              <a:gd name="connsiteX3" fmla="*/ 5129048 w 5366179"/>
              <a:gd name="connsiteY3" fmla="*/ 1454614 h 3931217"/>
              <a:gd name="connsiteX4" fmla="*/ 0 w 5366179"/>
              <a:gd name="connsiteY4" fmla="*/ 2106255 h 3931217"/>
              <a:gd name="connsiteX0" fmla="*/ 110703 w 5476882"/>
              <a:gd name="connsiteY0" fmla="*/ 2106255 h 3833259"/>
              <a:gd name="connsiteX1" fmla="*/ 2181241 w 5476882"/>
              <a:gd name="connsiteY1" fmla="*/ 3798420 h 3833259"/>
              <a:gd name="connsiteX2" fmla="*/ 2538592 w 5476882"/>
              <a:gd name="connsiteY2" fmla="*/ 214393 h 3833259"/>
              <a:gd name="connsiteX3" fmla="*/ 5239751 w 5476882"/>
              <a:gd name="connsiteY3" fmla="*/ 1454614 h 3833259"/>
              <a:gd name="connsiteX4" fmla="*/ 110703 w 5476882"/>
              <a:gd name="connsiteY4" fmla="*/ 2106255 h 3833259"/>
              <a:gd name="connsiteX0" fmla="*/ 20462 w 5386641"/>
              <a:gd name="connsiteY0" fmla="*/ 2106255 h 3842684"/>
              <a:gd name="connsiteX1" fmla="*/ 2091000 w 5386641"/>
              <a:gd name="connsiteY1" fmla="*/ 3798420 h 3842684"/>
              <a:gd name="connsiteX2" fmla="*/ 2448351 w 5386641"/>
              <a:gd name="connsiteY2" fmla="*/ 214393 h 3842684"/>
              <a:gd name="connsiteX3" fmla="*/ 5149510 w 5386641"/>
              <a:gd name="connsiteY3" fmla="*/ 1454614 h 3842684"/>
              <a:gd name="connsiteX4" fmla="*/ 20462 w 5386641"/>
              <a:gd name="connsiteY4" fmla="*/ 2106255 h 3842684"/>
              <a:gd name="connsiteX0" fmla="*/ 20462 w 5176051"/>
              <a:gd name="connsiteY0" fmla="*/ 2155467 h 3891896"/>
              <a:gd name="connsiteX1" fmla="*/ 2091000 w 5176051"/>
              <a:gd name="connsiteY1" fmla="*/ 3847632 h 3891896"/>
              <a:gd name="connsiteX2" fmla="*/ 2448351 w 5176051"/>
              <a:gd name="connsiteY2" fmla="*/ 263605 h 3891896"/>
              <a:gd name="connsiteX3" fmla="*/ 5149510 w 5176051"/>
              <a:gd name="connsiteY3" fmla="*/ 1503826 h 3891896"/>
              <a:gd name="connsiteX4" fmla="*/ 20462 w 5176051"/>
              <a:gd name="connsiteY4" fmla="*/ 2155467 h 3891896"/>
              <a:gd name="connsiteX0" fmla="*/ 20462 w 5194288"/>
              <a:gd name="connsiteY0" fmla="*/ 2149999 h 3886428"/>
              <a:gd name="connsiteX1" fmla="*/ 2091000 w 5194288"/>
              <a:gd name="connsiteY1" fmla="*/ 3842164 h 3886428"/>
              <a:gd name="connsiteX2" fmla="*/ 2448351 w 5194288"/>
              <a:gd name="connsiteY2" fmla="*/ 258137 h 3886428"/>
              <a:gd name="connsiteX3" fmla="*/ 5149510 w 5194288"/>
              <a:gd name="connsiteY3" fmla="*/ 1498358 h 3886428"/>
              <a:gd name="connsiteX4" fmla="*/ 20462 w 5194288"/>
              <a:gd name="connsiteY4" fmla="*/ 2149999 h 3886428"/>
              <a:gd name="connsiteX0" fmla="*/ 13374 w 5187200"/>
              <a:gd name="connsiteY0" fmla="*/ 2149999 h 3870141"/>
              <a:gd name="connsiteX1" fmla="*/ 2083912 w 5187200"/>
              <a:gd name="connsiteY1" fmla="*/ 3842164 h 3870141"/>
              <a:gd name="connsiteX2" fmla="*/ 2441263 w 5187200"/>
              <a:gd name="connsiteY2" fmla="*/ 258137 h 3870141"/>
              <a:gd name="connsiteX3" fmla="*/ 5142422 w 5187200"/>
              <a:gd name="connsiteY3" fmla="*/ 1498358 h 3870141"/>
              <a:gd name="connsiteX4" fmla="*/ 13374 w 5187200"/>
              <a:gd name="connsiteY4" fmla="*/ 2149999 h 3870141"/>
              <a:gd name="connsiteX0" fmla="*/ 11805 w 5189154"/>
              <a:gd name="connsiteY0" fmla="*/ 2148847 h 3868989"/>
              <a:gd name="connsiteX1" fmla="*/ 2082343 w 5189154"/>
              <a:gd name="connsiteY1" fmla="*/ 3841012 h 3868989"/>
              <a:gd name="connsiteX2" fmla="*/ 2439694 w 5189154"/>
              <a:gd name="connsiteY2" fmla="*/ 256985 h 3868989"/>
              <a:gd name="connsiteX3" fmla="*/ 5140853 w 5189154"/>
              <a:gd name="connsiteY3" fmla="*/ 1497206 h 3868989"/>
              <a:gd name="connsiteX4" fmla="*/ 11805 w 5189154"/>
              <a:gd name="connsiteY4" fmla="*/ 2148847 h 3868989"/>
              <a:gd name="connsiteX0" fmla="*/ 11805 w 5189154"/>
              <a:gd name="connsiteY0" fmla="*/ 2148847 h 3945239"/>
              <a:gd name="connsiteX1" fmla="*/ 2082343 w 5189154"/>
              <a:gd name="connsiteY1" fmla="*/ 3841012 h 3945239"/>
              <a:gd name="connsiteX2" fmla="*/ 2439694 w 5189154"/>
              <a:gd name="connsiteY2" fmla="*/ 256985 h 3945239"/>
              <a:gd name="connsiteX3" fmla="*/ 5140853 w 5189154"/>
              <a:gd name="connsiteY3" fmla="*/ 1497206 h 3945239"/>
              <a:gd name="connsiteX4" fmla="*/ 11805 w 5189154"/>
              <a:gd name="connsiteY4" fmla="*/ 2148847 h 3945239"/>
              <a:gd name="connsiteX0" fmla="*/ 11805 w 5189154"/>
              <a:gd name="connsiteY0" fmla="*/ 2148847 h 3924378"/>
              <a:gd name="connsiteX1" fmla="*/ 2082343 w 5189154"/>
              <a:gd name="connsiteY1" fmla="*/ 3841012 h 3924378"/>
              <a:gd name="connsiteX2" fmla="*/ 2439694 w 5189154"/>
              <a:gd name="connsiteY2" fmla="*/ 256985 h 3924378"/>
              <a:gd name="connsiteX3" fmla="*/ 5140853 w 5189154"/>
              <a:gd name="connsiteY3" fmla="*/ 1497206 h 3924378"/>
              <a:gd name="connsiteX4" fmla="*/ 11805 w 5189154"/>
              <a:gd name="connsiteY4" fmla="*/ 2148847 h 3924378"/>
              <a:gd name="connsiteX0" fmla="*/ 11805 w 5189154"/>
              <a:gd name="connsiteY0" fmla="*/ 2148847 h 3924378"/>
              <a:gd name="connsiteX1" fmla="*/ 2082343 w 5189154"/>
              <a:gd name="connsiteY1" fmla="*/ 3841012 h 3924378"/>
              <a:gd name="connsiteX2" fmla="*/ 2439694 w 5189154"/>
              <a:gd name="connsiteY2" fmla="*/ 256985 h 3924378"/>
              <a:gd name="connsiteX3" fmla="*/ 5140853 w 5189154"/>
              <a:gd name="connsiteY3" fmla="*/ 1497206 h 3924378"/>
              <a:gd name="connsiteX4" fmla="*/ 11805 w 5189154"/>
              <a:gd name="connsiteY4" fmla="*/ 2148847 h 3924378"/>
              <a:gd name="connsiteX0" fmla="*/ 11805 w 5189154"/>
              <a:gd name="connsiteY0" fmla="*/ 2148847 h 3925812"/>
              <a:gd name="connsiteX1" fmla="*/ 2082343 w 5189154"/>
              <a:gd name="connsiteY1" fmla="*/ 3841012 h 3925812"/>
              <a:gd name="connsiteX2" fmla="*/ 2439694 w 5189154"/>
              <a:gd name="connsiteY2" fmla="*/ 256985 h 3925812"/>
              <a:gd name="connsiteX3" fmla="*/ 5140853 w 5189154"/>
              <a:gd name="connsiteY3" fmla="*/ 1497206 h 3925812"/>
              <a:gd name="connsiteX4" fmla="*/ 11805 w 5189154"/>
              <a:gd name="connsiteY4" fmla="*/ 2148847 h 3925812"/>
              <a:gd name="connsiteX0" fmla="*/ 11805 w 5189154"/>
              <a:gd name="connsiteY0" fmla="*/ 2148847 h 3952246"/>
              <a:gd name="connsiteX1" fmla="*/ 2082343 w 5189154"/>
              <a:gd name="connsiteY1" fmla="*/ 3841012 h 3952246"/>
              <a:gd name="connsiteX2" fmla="*/ 2439694 w 5189154"/>
              <a:gd name="connsiteY2" fmla="*/ 256985 h 3952246"/>
              <a:gd name="connsiteX3" fmla="*/ 5140853 w 5189154"/>
              <a:gd name="connsiteY3" fmla="*/ 1497206 h 3952246"/>
              <a:gd name="connsiteX4" fmla="*/ 11805 w 5189154"/>
              <a:gd name="connsiteY4" fmla="*/ 2148847 h 3952246"/>
              <a:gd name="connsiteX0" fmla="*/ 10443 w 5187792"/>
              <a:gd name="connsiteY0" fmla="*/ 2148847 h 3942256"/>
              <a:gd name="connsiteX1" fmla="*/ 2080981 w 5187792"/>
              <a:gd name="connsiteY1" fmla="*/ 3841012 h 3942256"/>
              <a:gd name="connsiteX2" fmla="*/ 2438332 w 5187792"/>
              <a:gd name="connsiteY2" fmla="*/ 256985 h 3942256"/>
              <a:gd name="connsiteX3" fmla="*/ 5139491 w 5187792"/>
              <a:gd name="connsiteY3" fmla="*/ 1497206 h 3942256"/>
              <a:gd name="connsiteX4" fmla="*/ 10443 w 5187792"/>
              <a:gd name="connsiteY4" fmla="*/ 2148847 h 3942256"/>
              <a:gd name="connsiteX0" fmla="*/ 10443 w 5187792"/>
              <a:gd name="connsiteY0" fmla="*/ 2148847 h 3985713"/>
              <a:gd name="connsiteX1" fmla="*/ 2080981 w 5187792"/>
              <a:gd name="connsiteY1" fmla="*/ 3841012 h 3985713"/>
              <a:gd name="connsiteX2" fmla="*/ 2438332 w 5187792"/>
              <a:gd name="connsiteY2" fmla="*/ 256985 h 3985713"/>
              <a:gd name="connsiteX3" fmla="*/ 5139491 w 5187792"/>
              <a:gd name="connsiteY3" fmla="*/ 1497206 h 3985713"/>
              <a:gd name="connsiteX4" fmla="*/ 10443 w 5187792"/>
              <a:gd name="connsiteY4" fmla="*/ 2148847 h 3985713"/>
              <a:gd name="connsiteX0" fmla="*/ 81 w 5177430"/>
              <a:gd name="connsiteY0" fmla="*/ 2148847 h 4052605"/>
              <a:gd name="connsiteX1" fmla="*/ 2070619 w 5177430"/>
              <a:gd name="connsiteY1" fmla="*/ 3841012 h 4052605"/>
              <a:gd name="connsiteX2" fmla="*/ 2427970 w 5177430"/>
              <a:gd name="connsiteY2" fmla="*/ 256985 h 4052605"/>
              <a:gd name="connsiteX3" fmla="*/ 5129129 w 5177430"/>
              <a:gd name="connsiteY3" fmla="*/ 1497206 h 4052605"/>
              <a:gd name="connsiteX4" fmla="*/ 81 w 5177430"/>
              <a:gd name="connsiteY4" fmla="*/ 2148847 h 4052605"/>
              <a:gd name="connsiteX0" fmla="*/ 21495 w 5198844"/>
              <a:gd name="connsiteY0" fmla="*/ 2148847 h 4050112"/>
              <a:gd name="connsiteX1" fmla="*/ 2092033 w 5198844"/>
              <a:gd name="connsiteY1" fmla="*/ 3841012 h 4050112"/>
              <a:gd name="connsiteX2" fmla="*/ 2449384 w 5198844"/>
              <a:gd name="connsiteY2" fmla="*/ 256985 h 4050112"/>
              <a:gd name="connsiteX3" fmla="*/ 5150543 w 5198844"/>
              <a:gd name="connsiteY3" fmla="*/ 1497206 h 4050112"/>
              <a:gd name="connsiteX4" fmla="*/ 21495 w 5198844"/>
              <a:gd name="connsiteY4" fmla="*/ 2148847 h 4050112"/>
              <a:gd name="connsiteX0" fmla="*/ 18139 w 4525209"/>
              <a:gd name="connsiteY0" fmla="*/ 1897344 h 3840617"/>
              <a:gd name="connsiteX1" fmla="*/ 1437036 w 4525209"/>
              <a:gd name="connsiteY1" fmla="*/ 3810226 h 3840617"/>
              <a:gd name="connsiteX2" fmla="*/ 1794387 w 4525209"/>
              <a:gd name="connsiteY2" fmla="*/ 226199 h 3840617"/>
              <a:gd name="connsiteX3" fmla="*/ 4495546 w 4525209"/>
              <a:gd name="connsiteY3" fmla="*/ 1466420 h 3840617"/>
              <a:gd name="connsiteX4" fmla="*/ 18139 w 4525209"/>
              <a:gd name="connsiteY4" fmla="*/ 1897344 h 3840617"/>
              <a:gd name="connsiteX0" fmla="*/ 23604 w 4530674"/>
              <a:gd name="connsiteY0" fmla="*/ 1897344 h 3849027"/>
              <a:gd name="connsiteX1" fmla="*/ 1442501 w 4530674"/>
              <a:gd name="connsiteY1" fmla="*/ 3810226 h 3849027"/>
              <a:gd name="connsiteX2" fmla="*/ 1799852 w 4530674"/>
              <a:gd name="connsiteY2" fmla="*/ 226199 h 3849027"/>
              <a:gd name="connsiteX3" fmla="*/ 4501011 w 4530674"/>
              <a:gd name="connsiteY3" fmla="*/ 1466420 h 3849027"/>
              <a:gd name="connsiteX4" fmla="*/ 23604 w 4530674"/>
              <a:gd name="connsiteY4" fmla="*/ 1897344 h 3849027"/>
              <a:gd name="connsiteX0" fmla="*/ 104502 w 4387361"/>
              <a:gd name="connsiteY0" fmla="*/ 1718113 h 3667383"/>
              <a:gd name="connsiteX1" fmla="*/ 1523399 w 4387361"/>
              <a:gd name="connsiteY1" fmla="*/ 3630995 h 3667383"/>
              <a:gd name="connsiteX2" fmla="*/ 1880750 w 4387361"/>
              <a:gd name="connsiteY2" fmla="*/ 46968 h 3667383"/>
              <a:gd name="connsiteX3" fmla="*/ 4361192 w 4387361"/>
              <a:gd name="connsiteY3" fmla="*/ 1591989 h 3667383"/>
              <a:gd name="connsiteX4" fmla="*/ 104502 w 4387361"/>
              <a:gd name="connsiteY4" fmla="*/ 1718113 h 3667383"/>
              <a:gd name="connsiteX0" fmla="*/ 104502 w 4381670"/>
              <a:gd name="connsiteY0" fmla="*/ 1718986 h 3668256"/>
              <a:gd name="connsiteX1" fmla="*/ 1523399 w 4381670"/>
              <a:gd name="connsiteY1" fmla="*/ 3631868 h 3668256"/>
              <a:gd name="connsiteX2" fmla="*/ 1880750 w 4381670"/>
              <a:gd name="connsiteY2" fmla="*/ 47841 h 3668256"/>
              <a:gd name="connsiteX3" fmla="*/ 4361192 w 4381670"/>
              <a:gd name="connsiteY3" fmla="*/ 1592862 h 3668256"/>
              <a:gd name="connsiteX4" fmla="*/ 104502 w 4381670"/>
              <a:gd name="connsiteY4" fmla="*/ 1718986 h 3668256"/>
              <a:gd name="connsiteX0" fmla="*/ 104502 w 4449083"/>
              <a:gd name="connsiteY0" fmla="*/ 1751330 h 3700600"/>
              <a:gd name="connsiteX1" fmla="*/ 1523399 w 4449083"/>
              <a:gd name="connsiteY1" fmla="*/ 3664212 h 3700600"/>
              <a:gd name="connsiteX2" fmla="*/ 1880750 w 4449083"/>
              <a:gd name="connsiteY2" fmla="*/ 80185 h 3700600"/>
              <a:gd name="connsiteX3" fmla="*/ 4361192 w 4449083"/>
              <a:gd name="connsiteY3" fmla="*/ 1625206 h 3700600"/>
              <a:gd name="connsiteX4" fmla="*/ 104502 w 4449083"/>
              <a:gd name="connsiteY4" fmla="*/ 1751330 h 3700600"/>
              <a:gd name="connsiteX0" fmla="*/ 104502 w 4520370"/>
              <a:gd name="connsiteY0" fmla="*/ 1799182 h 3748452"/>
              <a:gd name="connsiteX1" fmla="*/ 1523399 w 4520370"/>
              <a:gd name="connsiteY1" fmla="*/ 3712064 h 3748452"/>
              <a:gd name="connsiteX2" fmla="*/ 1880750 w 4520370"/>
              <a:gd name="connsiteY2" fmla="*/ 128037 h 3748452"/>
              <a:gd name="connsiteX3" fmla="*/ 4361192 w 4520370"/>
              <a:gd name="connsiteY3" fmla="*/ 1673058 h 3748452"/>
              <a:gd name="connsiteX4" fmla="*/ 104502 w 4520370"/>
              <a:gd name="connsiteY4" fmla="*/ 1799182 h 3748452"/>
              <a:gd name="connsiteX0" fmla="*/ 102909 w 4518777"/>
              <a:gd name="connsiteY0" fmla="*/ 1799182 h 3758689"/>
              <a:gd name="connsiteX1" fmla="*/ 1521806 w 4518777"/>
              <a:gd name="connsiteY1" fmla="*/ 3712064 h 3758689"/>
              <a:gd name="connsiteX2" fmla="*/ 1879157 w 4518777"/>
              <a:gd name="connsiteY2" fmla="*/ 128037 h 3758689"/>
              <a:gd name="connsiteX3" fmla="*/ 4359599 w 4518777"/>
              <a:gd name="connsiteY3" fmla="*/ 1673058 h 3758689"/>
              <a:gd name="connsiteX4" fmla="*/ 102909 w 4518777"/>
              <a:gd name="connsiteY4" fmla="*/ 1799182 h 3758689"/>
              <a:gd name="connsiteX0" fmla="*/ 102909 w 4529944"/>
              <a:gd name="connsiteY0" fmla="*/ 1897164 h 3856671"/>
              <a:gd name="connsiteX1" fmla="*/ 1521806 w 4529944"/>
              <a:gd name="connsiteY1" fmla="*/ 3810046 h 3856671"/>
              <a:gd name="connsiteX2" fmla="*/ 1879157 w 4529944"/>
              <a:gd name="connsiteY2" fmla="*/ 226019 h 3856671"/>
              <a:gd name="connsiteX3" fmla="*/ 4359599 w 4529944"/>
              <a:gd name="connsiteY3" fmla="*/ 1771040 h 3856671"/>
              <a:gd name="connsiteX4" fmla="*/ 102909 w 4529944"/>
              <a:gd name="connsiteY4" fmla="*/ 1897164 h 3856671"/>
              <a:gd name="connsiteX0" fmla="*/ 102909 w 4529908"/>
              <a:gd name="connsiteY0" fmla="*/ 1897174 h 3856681"/>
              <a:gd name="connsiteX1" fmla="*/ 1521806 w 4529908"/>
              <a:gd name="connsiteY1" fmla="*/ 3810056 h 3856681"/>
              <a:gd name="connsiteX2" fmla="*/ 1879157 w 4529908"/>
              <a:gd name="connsiteY2" fmla="*/ 226029 h 3856681"/>
              <a:gd name="connsiteX3" fmla="*/ 4359599 w 4529908"/>
              <a:gd name="connsiteY3" fmla="*/ 1771050 h 3856681"/>
              <a:gd name="connsiteX4" fmla="*/ 102909 w 4529908"/>
              <a:gd name="connsiteY4" fmla="*/ 1897174 h 385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9908" h="3856681">
                <a:moveTo>
                  <a:pt x="102909" y="1897174"/>
                </a:moveTo>
                <a:cubicBezTo>
                  <a:pt x="-370057" y="2237008"/>
                  <a:pt x="906037" y="4180039"/>
                  <a:pt x="1521806" y="3810056"/>
                </a:cubicBezTo>
                <a:cubicBezTo>
                  <a:pt x="2663325" y="3124178"/>
                  <a:pt x="1164454" y="797091"/>
                  <a:pt x="1879157" y="226029"/>
                </a:cubicBezTo>
                <a:cubicBezTo>
                  <a:pt x="2593860" y="-345033"/>
                  <a:pt x="5217109" y="164567"/>
                  <a:pt x="4359599" y="1771050"/>
                </a:cubicBezTo>
                <a:cubicBezTo>
                  <a:pt x="3861762" y="2703711"/>
                  <a:pt x="575875" y="1557340"/>
                  <a:pt x="102909" y="1897174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2281A2D-05B0-4F2D-A856-ACC2955A4CC5}"/>
              </a:ext>
            </a:extLst>
          </p:cNvPr>
          <p:cNvSpPr/>
          <p:nvPr/>
        </p:nvSpPr>
        <p:spPr>
          <a:xfrm rot="19158042">
            <a:off x="980297" y="2780838"/>
            <a:ext cx="4688216" cy="206721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52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  <p:bldP spid="17" grpId="0" animBg="1"/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0C37-FACF-4BD9-8790-A2320B4B8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75538" cy="1325563"/>
          </a:xfrm>
        </p:spPr>
        <p:txBody>
          <a:bodyPr/>
          <a:lstStyle/>
          <a:p>
            <a:r>
              <a:rPr lang="en-US" b="1" dirty="0"/>
              <a:t>Point obstacles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A47630-802D-4EE1-8718-AFD3DB290171}"/>
              </a:ext>
            </a:extLst>
          </p:cNvPr>
          <p:cNvSpPr txBox="1"/>
          <p:nvPr/>
        </p:nvSpPr>
        <p:spPr>
          <a:xfrm>
            <a:off x="838200" y="4796817"/>
            <a:ext cx="1008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Same as before. Except that when you “touch” obstacles at the last moment, you “lose information”.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082CA9-8C51-419A-9272-542B9504402B}"/>
              </a:ext>
            </a:extLst>
          </p:cNvPr>
          <p:cNvSpPr txBox="1"/>
          <p:nvPr/>
        </p:nvSpPr>
        <p:spPr>
          <a:xfrm>
            <a:off x="838200" y="2773607"/>
            <a:ext cx="454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A1B662-C2C9-4F86-AF3F-3F68944C0AB0}"/>
              </a:ext>
            </a:extLst>
          </p:cNvPr>
          <p:cNvSpPr txBox="1"/>
          <p:nvPr/>
        </p:nvSpPr>
        <p:spPr>
          <a:xfrm>
            <a:off x="6299639" y="2492209"/>
            <a:ext cx="454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t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2C90162-D1DF-4681-8F70-CE3D5FFF359A}"/>
              </a:ext>
            </a:extLst>
          </p:cNvPr>
          <p:cNvSpPr/>
          <p:nvPr/>
        </p:nvSpPr>
        <p:spPr>
          <a:xfrm>
            <a:off x="1145628" y="1967897"/>
            <a:ext cx="5118538" cy="2501009"/>
          </a:xfrm>
          <a:custGeom>
            <a:avLst/>
            <a:gdLst>
              <a:gd name="connsiteX0" fmla="*/ 0 w 5118538"/>
              <a:gd name="connsiteY0" fmla="*/ 1450428 h 2501462"/>
              <a:gd name="connsiteX1" fmla="*/ 2007476 w 5118538"/>
              <a:gd name="connsiteY1" fmla="*/ 1271752 h 2501462"/>
              <a:gd name="connsiteX2" fmla="*/ 2827283 w 5118538"/>
              <a:gd name="connsiteY2" fmla="*/ 252249 h 2501462"/>
              <a:gd name="connsiteX3" fmla="*/ 1366345 w 5118538"/>
              <a:gd name="connsiteY3" fmla="*/ 0 h 2501462"/>
              <a:gd name="connsiteX4" fmla="*/ 1734207 w 5118538"/>
              <a:gd name="connsiteY4" fmla="*/ 2501462 h 2501462"/>
              <a:gd name="connsiteX5" fmla="*/ 3142593 w 5118538"/>
              <a:gd name="connsiteY5" fmla="*/ 2459421 h 2501462"/>
              <a:gd name="connsiteX6" fmla="*/ 2984938 w 5118538"/>
              <a:gd name="connsiteY6" fmla="*/ 441435 h 2501462"/>
              <a:gd name="connsiteX7" fmla="*/ 5118538 w 5118538"/>
              <a:gd name="connsiteY7" fmla="*/ 735724 h 2501462"/>
              <a:gd name="connsiteX0" fmla="*/ 0 w 5118538"/>
              <a:gd name="connsiteY0" fmla="*/ 1450428 h 2501462"/>
              <a:gd name="connsiteX1" fmla="*/ 2007476 w 5118538"/>
              <a:gd name="connsiteY1" fmla="*/ 1271752 h 2501462"/>
              <a:gd name="connsiteX2" fmla="*/ 2827283 w 5118538"/>
              <a:gd name="connsiteY2" fmla="*/ 252249 h 2501462"/>
              <a:gd name="connsiteX3" fmla="*/ 1366345 w 5118538"/>
              <a:gd name="connsiteY3" fmla="*/ 0 h 2501462"/>
              <a:gd name="connsiteX4" fmla="*/ 1734207 w 5118538"/>
              <a:gd name="connsiteY4" fmla="*/ 2501462 h 2501462"/>
              <a:gd name="connsiteX5" fmla="*/ 3142593 w 5118538"/>
              <a:gd name="connsiteY5" fmla="*/ 2459421 h 2501462"/>
              <a:gd name="connsiteX6" fmla="*/ 2984938 w 5118538"/>
              <a:gd name="connsiteY6" fmla="*/ 441435 h 2501462"/>
              <a:gd name="connsiteX7" fmla="*/ 5118538 w 5118538"/>
              <a:gd name="connsiteY7" fmla="*/ 735724 h 2501462"/>
              <a:gd name="connsiteX0" fmla="*/ 0 w 5118538"/>
              <a:gd name="connsiteY0" fmla="*/ 1450428 h 2501462"/>
              <a:gd name="connsiteX1" fmla="*/ 2007476 w 5118538"/>
              <a:gd name="connsiteY1" fmla="*/ 1271752 h 2501462"/>
              <a:gd name="connsiteX2" fmla="*/ 2827283 w 5118538"/>
              <a:gd name="connsiteY2" fmla="*/ 252249 h 2501462"/>
              <a:gd name="connsiteX3" fmla="*/ 1366345 w 5118538"/>
              <a:gd name="connsiteY3" fmla="*/ 0 h 2501462"/>
              <a:gd name="connsiteX4" fmla="*/ 1734207 w 5118538"/>
              <a:gd name="connsiteY4" fmla="*/ 2501462 h 2501462"/>
              <a:gd name="connsiteX5" fmla="*/ 3142593 w 5118538"/>
              <a:gd name="connsiteY5" fmla="*/ 2459421 h 2501462"/>
              <a:gd name="connsiteX6" fmla="*/ 2984938 w 5118538"/>
              <a:gd name="connsiteY6" fmla="*/ 441435 h 2501462"/>
              <a:gd name="connsiteX7" fmla="*/ 5118538 w 5118538"/>
              <a:gd name="connsiteY7" fmla="*/ 735724 h 2501462"/>
              <a:gd name="connsiteX0" fmla="*/ 0 w 5118538"/>
              <a:gd name="connsiteY0" fmla="*/ 1452801 h 2503835"/>
              <a:gd name="connsiteX1" fmla="*/ 2007476 w 5118538"/>
              <a:gd name="connsiteY1" fmla="*/ 1274125 h 2503835"/>
              <a:gd name="connsiteX2" fmla="*/ 2827283 w 5118538"/>
              <a:gd name="connsiteY2" fmla="*/ 254622 h 2503835"/>
              <a:gd name="connsiteX3" fmla="*/ 1366345 w 5118538"/>
              <a:gd name="connsiteY3" fmla="*/ 2373 h 2503835"/>
              <a:gd name="connsiteX4" fmla="*/ 1734207 w 5118538"/>
              <a:gd name="connsiteY4" fmla="*/ 2503835 h 2503835"/>
              <a:gd name="connsiteX5" fmla="*/ 3142593 w 5118538"/>
              <a:gd name="connsiteY5" fmla="*/ 2461794 h 2503835"/>
              <a:gd name="connsiteX6" fmla="*/ 2984938 w 5118538"/>
              <a:gd name="connsiteY6" fmla="*/ 443808 h 2503835"/>
              <a:gd name="connsiteX7" fmla="*/ 5118538 w 5118538"/>
              <a:gd name="connsiteY7" fmla="*/ 738097 h 2503835"/>
              <a:gd name="connsiteX0" fmla="*/ 0 w 5118538"/>
              <a:gd name="connsiteY0" fmla="*/ 1450428 h 2501530"/>
              <a:gd name="connsiteX1" fmla="*/ 2007476 w 5118538"/>
              <a:gd name="connsiteY1" fmla="*/ 1271752 h 2501530"/>
              <a:gd name="connsiteX2" fmla="*/ 2827283 w 5118538"/>
              <a:gd name="connsiteY2" fmla="*/ 252249 h 2501530"/>
              <a:gd name="connsiteX3" fmla="*/ 1366345 w 5118538"/>
              <a:gd name="connsiteY3" fmla="*/ 0 h 2501530"/>
              <a:gd name="connsiteX4" fmla="*/ 1734207 w 5118538"/>
              <a:gd name="connsiteY4" fmla="*/ 2501462 h 2501530"/>
              <a:gd name="connsiteX5" fmla="*/ 3142593 w 5118538"/>
              <a:gd name="connsiteY5" fmla="*/ 2459421 h 2501530"/>
              <a:gd name="connsiteX6" fmla="*/ 2984938 w 5118538"/>
              <a:gd name="connsiteY6" fmla="*/ 441435 h 2501530"/>
              <a:gd name="connsiteX7" fmla="*/ 5118538 w 5118538"/>
              <a:gd name="connsiteY7" fmla="*/ 735724 h 2501530"/>
              <a:gd name="connsiteX0" fmla="*/ 0 w 5118538"/>
              <a:gd name="connsiteY0" fmla="*/ 1450428 h 2501530"/>
              <a:gd name="connsiteX1" fmla="*/ 2007476 w 5118538"/>
              <a:gd name="connsiteY1" fmla="*/ 1271752 h 2501530"/>
              <a:gd name="connsiteX2" fmla="*/ 2827283 w 5118538"/>
              <a:gd name="connsiteY2" fmla="*/ 252249 h 2501530"/>
              <a:gd name="connsiteX3" fmla="*/ 1366345 w 5118538"/>
              <a:gd name="connsiteY3" fmla="*/ 0 h 2501530"/>
              <a:gd name="connsiteX4" fmla="*/ 1734207 w 5118538"/>
              <a:gd name="connsiteY4" fmla="*/ 2501462 h 2501530"/>
              <a:gd name="connsiteX5" fmla="*/ 3142593 w 5118538"/>
              <a:gd name="connsiteY5" fmla="*/ 2459421 h 2501530"/>
              <a:gd name="connsiteX6" fmla="*/ 2984938 w 5118538"/>
              <a:gd name="connsiteY6" fmla="*/ 441435 h 2501530"/>
              <a:gd name="connsiteX7" fmla="*/ 5118538 w 5118538"/>
              <a:gd name="connsiteY7" fmla="*/ 735724 h 2501530"/>
              <a:gd name="connsiteX0" fmla="*/ 0 w 5118538"/>
              <a:gd name="connsiteY0" fmla="*/ 1450428 h 2501530"/>
              <a:gd name="connsiteX1" fmla="*/ 2007476 w 5118538"/>
              <a:gd name="connsiteY1" fmla="*/ 1271752 h 2501530"/>
              <a:gd name="connsiteX2" fmla="*/ 2827283 w 5118538"/>
              <a:gd name="connsiteY2" fmla="*/ 252249 h 2501530"/>
              <a:gd name="connsiteX3" fmla="*/ 1366345 w 5118538"/>
              <a:gd name="connsiteY3" fmla="*/ 0 h 2501530"/>
              <a:gd name="connsiteX4" fmla="*/ 1734207 w 5118538"/>
              <a:gd name="connsiteY4" fmla="*/ 2501462 h 2501530"/>
              <a:gd name="connsiteX5" fmla="*/ 3142593 w 5118538"/>
              <a:gd name="connsiteY5" fmla="*/ 2459421 h 2501530"/>
              <a:gd name="connsiteX6" fmla="*/ 2984938 w 5118538"/>
              <a:gd name="connsiteY6" fmla="*/ 441435 h 2501530"/>
              <a:gd name="connsiteX7" fmla="*/ 5118538 w 5118538"/>
              <a:gd name="connsiteY7" fmla="*/ 735724 h 2501530"/>
              <a:gd name="connsiteX0" fmla="*/ 0 w 5118538"/>
              <a:gd name="connsiteY0" fmla="*/ 1453959 h 2505061"/>
              <a:gd name="connsiteX1" fmla="*/ 2007476 w 5118538"/>
              <a:gd name="connsiteY1" fmla="*/ 1275283 h 2505061"/>
              <a:gd name="connsiteX2" fmla="*/ 2827283 w 5118538"/>
              <a:gd name="connsiteY2" fmla="*/ 255780 h 2505061"/>
              <a:gd name="connsiteX3" fmla="*/ 1366345 w 5118538"/>
              <a:gd name="connsiteY3" fmla="*/ 3531 h 2505061"/>
              <a:gd name="connsiteX4" fmla="*/ 1734207 w 5118538"/>
              <a:gd name="connsiteY4" fmla="*/ 2504993 h 2505061"/>
              <a:gd name="connsiteX5" fmla="*/ 3142593 w 5118538"/>
              <a:gd name="connsiteY5" fmla="*/ 2462952 h 2505061"/>
              <a:gd name="connsiteX6" fmla="*/ 2984938 w 5118538"/>
              <a:gd name="connsiteY6" fmla="*/ 444966 h 2505061"/>
              <a:gd name="connsiteX7" fmla="*/ 5118538 w 5118538"/>
              <a:gd name="connsiteY7" fmla="*/ 739255 h 2505061"/>
              <a:gd name="connsiteX0" fmla="*/ 0 w 5118538"/>
              <a:gd name="connsiteY0" fmla="*/ 1453959 h 2505061"/>
              <a:gd name="connsiteX1" fmla="*/ 2007476 w 5118538"/>
              <a:gd name="connsiteY1" fmla="*/ 1275283 h 2505061"/>
              <a:gd name="connsiteX2" fmla="*/ 2827283 w 5118538"/>
              <a:gd name="connsiteY2" fmla="*/ 255780 h 2505061"/>
              <a:gd name="connsiteX3" fmla="*/ 1366345 w 5118538"/>
              <a:gd name="connsiteY3" fmla="*/ 3531 h 2505061"/>
              <a:gd name="connsiteX4" fmla="*/ 1734207 w 5118538"/>
              <a:gd name="connsiteY4" fmla="*/ 2504993 h 2505061"/>
              <a:gd name="connsiteX5" fmla="*/ 3142593 w 5118538"/>
              <a:gd name="connsiteY5" fmla="*/ 2462952 h 2505061"/>
              <a:gd name="connsiteX6" fmla="*/ 2984938 w 5118538"/>
              <a:gd name="connsiteY6" fmla="*/ 444966 h 2505061"/>
              <a:gd name="connsiteX7" fmla="*/ 5118538 w 5118538"/>
              <a:gd name="connsiteY7" fmla="*/ 739255 h 2505061"/>
              <a:gd name="connsiteX0" fmla="*/ 0 w 5118538"/>
              <a:gd name="connsiteY0" fmla="*/ 1594212 h 2645313"/>
              <a:gd name="connsiteX1" fmla="*/ 2007476 w 5118538"/>
              <a:gd name="connsiteY1" fmla="*/ 1415536 h 2645313"/>
              <a:gd name="connsiteX2" fmla="*/ 2392386 w 5118538"/>
              <a:gd name="connsiteY2" fmla="*/ 563301 h 2645313"/>
              <a:gd name="connsiteX3" fmla="*/ 1366345 w 5118538"/>
              <a:gd name="connsiteY3" fmla="*/ 143784 h 2645313"/>
              <a:gd name="connsiteX4" fmla="*/ 1734207 w 5118538"/>
              <a:gd name="connsiteY4" fmla="*/ 2645246 h 2645313"/>
              <a:gd name="connsiteX5" fmla="*/ 3142593 w 5118538"/>
              <a:gd name="connsiteY5" fmla="*/ 2603205 h 2645313"/>
              <a:gd name="connsiteX6" fmla="*/ 2984938 w 5118538"/>
              <a:gd name="connsiteY6" fmla="*/ 585219 h 2645313"/>
              <a:gd name="connsiteX7" fmla="*/ 5118538 w 5118538"/>
              <a:gd name="connsiteY7" fmla="*/ 879508 h 2645313"/>
              <a:gd name="connsiteX0" fmla="*/ 0 w 5118538"/>
              <a:gd name="connsiteY0" fmla="*/ 1266542 h 2465934"/>
              <a:gd name="connsiteX1" fmla="*/ 2007476 w 5118538"/>
              <a:gd name="connsiteY1" fmla="*/ 1087866 h 2465934"/>
              <a:gd name="connsiteX2" fmla="*/ 2392386 w 5118538"/>
              <a:gd name="connsiteY2" fmla="*/ 235631 h 2465934"/>
              <a:gd name="connsiteX3" fmla="*/ 1555915 w 5118538"/>
              <a:gd name="connsiteY3" fmla="*/ 172953 h 2465934"/>
              <a:gd name="connsiteX4" fmla="*/ 1734207 w 5118538"/>
              <a:gd name="connsiteY4" fmla="*/ 2317576 h 2465934"/>
              <a:gd name="connsiteX5" fmla="*/ 3142593 w 5118538"/>
              <a:gd name="connsiteY5" fmla="*/ 2275535 h 2465934"/>
              <a:gd name="connsiteX6" fmla="*/ 2984938 w 5118538"/>
              <a:gd name="connsiteY6" fmla="*/ 257549 h 2465934"/>
              <a:gd name="connsiteX7" fmla="*/ 5118538 w 5118538"/>
              <a:gd name="connsiteY7" fmla="*/ 551838 h 2465934"/>
              <a:gd name="connsiteX0" fmla="*/ 0 w 5118538"/>
              <a:gd name="connsiteY0" fmla="*/ 1227247 h 2426639"/>
              <a:gd name="connsiteX1" fmla="*/ 2007476 w 5118538"/>
              <a:gd name="connsiteY1" fmla="*/ 1048571 h 2426639"/>
              <a:gd name="connsiteX2" fmla="*/ 2392386 w 5118538"/>
              <a:gd name="connsiteY2" fmla="*/ 196336 h 2426639"/>
              <a:gd name="connsiteX3" fmla="*/ 1555915 w 5118538"/>
              <a:gd name="connsiteY3" fmla="*/ 133658 h 2426639"/>
              <a:gd name="connsiteX4" fmla="*/ 1734207 w 5118538"/>
              <a:gd name="connsiteY4" fmla="*/ 2278281 h 2426639"/>
              <a:gd name="connsiteX5" fmla="*/ 3142593 w 5118538"/>
              <a:gd name="connsiteY5" fmla="*/ 2236240 h 2426639"/>
              <a:gd name="connsiteX6" fmla="*/ 2984938 w 5118538"/>
              <a:gd name="connsiteY6" fmla="*/ 218254 h 2426639"/>
              <a:gd name="connsiteX7" fmla="*/ 5118538 w 5118538"/>
              <a:gd name="connsiteY7" fmla="*/ 512543 h 2426639"/>
              <a:gd name="connsiteX0" fmla="*/ 0 w 5118538"/>
              <a:gd name="connsiteY0" fmla="*/ 1227247 h 2406868"/>
              <a:gd name="connsiteX1" fmla="*/ 2007476 w 5118538"/>
              <a:gd name="connsiteY1" fmla="*/ 1048571 h 2406868"/>
              <a:gd name="connsiteX2" fmla="*/ 2392386 w 5118538"/>
              <a:gd name="connsiteY2" fmla="*/ 196336 h 2406868"/>
              <a:gd name="connsiteX3" fmla="*/ 1555915 w 5118538"/>
              <a:gd name="connsiteY3" fmla="*/ 133658 h 2406868"/>
              <a:gd name="connsiteX4" fmla="*/ 1734207 w 5118538"/>
              <a:gd name="connsiteY4" fmla="*/ 2278281 h 2406868"/>
              <a:gd name="connsiteX5" fmla="*/ 3142593 w 5118538"/>
              <a:gd name="connsiteY5" fmla="*/ 2236240 h 2406868"/>
              <a:gd name="connsiteX6" fmla="*/ 2984938 w 5118538"/>
              <a:gd name="connsiteY6" fmla="*/ 218254 h 2406868"/>
              <a:gd name="connsiteX7" fmla="*/ 5118538 w 5118538"/>
              <a:gd name="connsiteY7" fmla="*/ 512543 h 2406868"/>
              <a:gd name="connsiteX0" fmla="*/ 0 w 5118538"/>
              <a:gd name="connsiteY0" fmla="*/ 1227247 h 2501009"/>
              <a:gd name="connsiteX1" fmla="*/ 2007476 w 5118538"/>
              <a:gd name="connsiteY1" fmla="*/ 1048571 h 2501009"/>
              <a:gd name="connsiteX2" fmla="*/ 2392386 w 5118538"/>
              <a:gd name="connsiteY2" fmla="*/ 196336 h 2501009"/>
              <a:gd name="connsiteX3" fmla="*/ 1555915 w 5118538"/>
              <a:gd name="connsiteY3" fmla="*/ 133658 h 2501009"/>
              <a:gd name="connsiteX4" fmla="*/ 1734207 w 5118538"/>
              <a:gd name="connsiteY4" fmla="*/ 2278281 h 2501009"/>
              <a:gd name="connsiteX5" fmla="*/ 3142593 w 5118538"/>
              <a:gd name="connsiteY5" fmla="*/ 2236240 h 2501009"/>
              <a:gd name="connsiteX6" fmla="*/ 2984938 w 5118538"/>
              <a:gd name="connsiteY6" fmla="*/ 218254 h 2501009"/>
              <a:gd name="connsiteX7" fmla="*/ 5118538 w 5118538"/>
              <a:gd name="connsiteY7" fmla="*/ 512543 h 2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8538" h="2501009">
                <a:moveTo>
                  <a:pt x="0" y="1227247"/>
                </a:moveTo>
                <a:cubicBezTo>
                  <a:pt x="669159" y="1167688"/>
                  <a:pt x="1608745" y="1220390"/>
                  <a:pt x="2007476" y="1048571"/>
                </a:cubicBezTo>
                <a:cubicBezTo>
                  <a:pt x="2406207" y="876753"/>
                  <a:pt x="2467646" y="348821"/>
                  <a:pt x="2392386" y="196336"/>
                </a:cubicBezTo>
                <a:cubicBezTo>
                  <a:pt x="2317126" y="43851"/>
                  <a:pt x="1855183" y="-124123"/>
                  <a:pt x="1555915" y="133658"/>
                </a:cubicBezTo>
                <a:cubicBezTo>
                  <a:pt x="1256647" y="391439"/>
                  <a:pt x="1324795" y="1972456"/>
                  <a:pt x="1734207" y="2278281"/>
                </a:cubicBezTo>
                <a:cubicBezTo>
                  <a:pt x="2143619" y="2584106"/>
                  <a:pt x="2934138" y="2579578"/>
                  <a:pt x="3142593" y="2236240"/>
                </a:cubicBezTo>
                <a:cubicBezTo>
                  <a:pt x="3351048" y="1892902"/>
                  <a:pt x="2530216" y="744627"/>
                  <a:pt x="2984938" y="218254"/>
                </a:cubicBezTo>
                <a:cubicBezTo>
                  <a:pt x="3439660" y="-308119"/>
                  <a:pt x="4407338" y="414447"/>
                  <a:pt x="5118538" y="512543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793B57E-1F72-45A7-ABC5-202372FE8B5F}"/>
              </a:ext>
            </a:extLst>
          </p:cNvPr>
          <p:cNvSpPr/>
          <p:nvPr/>
        </p:nvSpPr>
        <p:spPr>
          <a:xfrm>
            <a:off x="1145628" y="1809124"/>
            <a:ext cx="5129048" cy="2768346"/>
          </a:xfrm>
          <a:custGeom>
            <a:avLst/>
            <a:gdLst>
              <a:gd name="connsiteX0" fmla="*/ 0 w 5129048"/>
              <a:gd name="connsiteY0" fmla="*/ 1219200 h 2480442"/>
              <a:gd name="connsiteX1" fmla="*/ 2207172 w 5129048"/>
              <a:gd name="connsiteY1" fmla="*/ 0 h 2480442"/>
              <a:gd name="connsiteX2" fmla="*/ 2081048 w 5129048"/>
              <a:gd name="connsiteY2" fmla="*/ 2480442 h 2480442"/>
              <a:gd name="connsiteX3" fmla="*/ 4141076 w 5129048"/>
              <a:gd name="connsiteY3" fmla="*/ 0 h 2480442"/>
              <a:gd name="connsiteX4" fmla="*/ 2848303 w 5129048"/>
              <a:gd name="connsiteY4" fmla="*/ 630621 h 2480442"/>
              <a:gd name="connsiteX5" fmla="*/ 3552497 w 5129048"/>
              <a:gd name="connsiteY5" fmla="*/ 1019504 h 2480442"/>
              <a:gd name="connsiteX6" fmla="*/ 5129048 w 5129048"/>
              <a:gd name="connsiteY6" fmla="*/ 504497 h 2480442"/>
              <a:gd name="connsiteX0" fmla="*/ 0 w 5129048"/>
              <a:gd name="connsiteY0" fmla="*/ 1247344 h 2508586"/>
              <a:gd name="connsiteX1" fmla="*/ 2207172 w 5129048"/>
              <a:gd name="connsiteY1" fmla="*/ 28144 h 2508586"/>
              <a:gd name="connsiteX2" fmla="*/ 2081048 w 5129048"/>
              <a:gd name="connsiteY2" fmla="*/ 2508586 h 2508586"/>
              <a:gd name="connsiteX3" fmla="*/ 4141076 w 5129048"/>
              <a:gd name="connsiteY3" fmla="*/ 28144 h 2508586"/>
              <a:gd name="connsiteX4" fmla="*/ 2848303 w 5129048"/>
              <a:gd name="connsiteY4" fmla="*/ 658765 h 2508586"/>
              <a:gd name="connsiteX5" fmla="*/ 3552497 w 5129048"/>
              <a:gd name="connsiteY5" fmla="*/ 1047648 h 2508586"/>
              <a:gd name="connsiteX6" fmla="*/ 5129048 w 5129048"/>
              <a:gd name="connsiteY6" fmla="*/ 532641 h 2508586"/>
              <a:gd name="connsiteX0" fmla="*/ 0 w 5129048"/>
              <a:gd name="connsiteY0" fmla="*/ 1247344 h 2648565"/>
              <a:gd name="connsiteX1" fmla="*/ 2207172 w 5129048"/>
              <a:gd name="connsiteY1" fmla="*/ 28144 h 2648565"/>
              <a:gd name="connsiteX2" fmla="*/ 2081048 w 5129048"/>
              <a:gd name="connsiteY2" fmla="*/ 2508586 h 2648565"/>
              <a:gd name="connsiteX3" fmla="*/ 4141076 w 5129048"/>
              <a:gd name="connsiteY3" fmla="*/ 28144 h 2648565"/>
              <a:gd name="connsiteX4" fmla="*/ 2848303 w 5129048"/>
              <a:gd name="connsiteY4" fmla="*/ 658765 h 2648565"/>
              <a:gd name="connsiteX5" fmla="*/ 3552497 w 5129048"/>
              <a:gd name="connsiteY5" fmla="*/ 1047648 h 2648565"/>
              <a:gd name="connsiteX6" fmla="*/ 5129048 w 5129048"/>
              <a:gd name="connsiteY6" fmla="*/ 532641 h 2648565"/>
              <a:gd name="connsiteX0" fmla="*/ 0 w 5129048"/>
              <a:gd name="connsiteY0" fmla="*/ 1291353 h 2692574"/>
              <a:gd name="connsiteX1" fmla="*/ 2207172 w 5129048"/>
              <a:gd name="connsiteY1" fmla="*/ 72153 h 2692574"/>
              <a:gd name="connsiteX2" fmla="*/ 2081048 w 5129048"/>
              <a:gd name="connsiteY2" fmla="*/ 2552595 h 2692574"/>
              <a:gd name="connsiteX3" fmla="*/ 4141076 w 5129048"/>
              <a:gd name="connsiteY3" fmla="*/ 72153 h 2692574"/>
              <a:gd name="connsiteX4" fmla="*/ 2848303 w 5129048"/>
              <a:gd name="connsiteY4" fmla="*/ 702774 h 2692574"/>
              <a:gd name="connsiteX5" fmla="*/ 3552497 w 5129048"/>
              <a:gd name="connsiteY5" fmla="*/ 1091657 h 2692574"/>
              <a:gd name="connsiteX6" fmla="*/ 5129048 w 5129048"/>
              <a:gd name="connsiteY6" fmla="*/ 576650 h 2692574"/>
              <a:gd name="connsiteX0" fmla="*/ 0 w 5129048"/>
              <a:gd name="connsiteY0" fmla="*/ 1493829 h 2895050"/>
              <a:gd name="connsiteX1" fmla="*/ 2207172 w 5129048"/>
              <a:gd name="connsiteY1" fmla="*/ 274629 h 2895050"/>
              <a:gd name="connsiteX2" fmla="*/ 2081048 w 5129048"/>
              <a:gd name="connsiteY2" fmla="*/ 2755071 h 2895050"/>
              <a:gd name="connsiteX3" fmla="*/ 4141076 w 5129048"/>
              <a:gd name="connsiteY3" fmla="*/ 274629 h 2895050"/>
              <a:gd name="connsiteX4" fmla="*/ 2848303 w 5129048"/>
              <a:gd name="connsiteY4" fmla="*/ 905250 h 2895050"/>
              <a:gd name="connsiteX5" fmla="*/ 3552497 w 5129048"/>
              <a:gd name="connsiteY5" fmla="*/ 1294133 h 2895050"/>
              <a:gd name="connsiteX6" fmla="*/ 5129048 w 5129048"/>
              <a:gd name="connsiteY6" fmla="*/ 779126 h 2895050"/>
              <a:gd name="connsiteX0" fmla="*/ 0 w 5129048"/>
              <a:gd name="connsiteY0" fmla="*/ 1493829 h 2895050"/>
              <a:gd name="connsiteX1" fmla="*/ 2207172 w 5129048"/>
              <a:gd name="connsiteY1" fmla="*/ 274629 h 2895050"/>
              <a:gd name="connsiteX2" fmla="*/ 2081048 w 5129048"/>
              <a:gd name="connsiteY2" fmla="*/ 2755071 h 2895050"/>
              <a:gd name="connsiteX3" fmla="*/ 4141076 w 5129048"/>
              <a:gd name="connsiteY3" fmla="*/ 274629 h 2895050"/>
              <a:gd name="connsiteX4" fmla="*/ 2848303 w 5129048"/>
              <a:gd name="connsiteY4" fmla="*/ 905250 h 2895050"/>
              <a:gd name="connsiteX5" fmla="*/ 3552497 w 5129048"/>
              <a:gd name="connsiteY5" fmla="*/ 1294133 h 2895050"/>
              <a:gd name="connsiteX6" fmla="*/ 5129048 w 5129048"/>
              <a:gd name="connsiteY6" fmla="*/ 779126 h 2895050"/>
              <a:gd name="connsiteX0" fmla="*/ 0 w 5129048"/>
              <a:gd name="connsiteY0" fmla="*/ 1493829 h 2895050"/>
              <a:gd name="connsiteX1" fmla="*/ 2207172 w 5129048"/>
              <a:gd name="connsiteY1" fmla="*/ 274629 h 2895050"/>
              <a:gd name="connsiteX2" fmla="*/ 2081048 w 5129048"/>
              <a:gd name="connsiteY2" fmla="*/ 2755071 h 2895050"/>
              <a:gd name="connsiteX3" fmla="*/ 4141076 w 5129048"/>
              <a:gd name="connsiteY3" fmla="*/ 274629 h 2895050"/>
              <a:gd name="connsiteX4" fmla="*/ 2848303 w 5129048"/>
              <a:gd name="connsiteY4" fmla="*/ 905250 h 2895050"/>
              <a:gd name="connsiteX5" fmla="*/ 3552497 w 5129048"/>
              <a:gd name="connsiteY5" fmla="*/ 1294133 h 2895050"/>
              <a:gd name="connsiteX6" fmla="*/ 5129048 w 5129048"/>
              <a:gd name="connsiteY6" fmla="*/ 779126 h 2895050"/>
              <a:gd name="connsiteX0" fmla="*/ 0 w 5129048"/>
              <a:gd name="connsiteY0" fmla="*/ 1252252 h 2653473"/>
              <a:gd name="connsiteX1" fmla="*/ 2207172 w 5129048"/>
              <a:gd name="connsiteY1" fmla="*/ 33052 h 2653473"/>
              <a:gd name="connsiteX2" fmla="*/ 2081048 w 5129048"/>
              <a:gd name="connsiteY2" fmla="*/ 2513494 h 2653473"/>
              <a:gd name="connsiteX3" fmla="*/ 4141076 w 5129048"/>
              <a:gd name="connsiteY3" fmla="*/ 33052 h 2653473"/>
              <a:gd name="connsiteX4" fmla="*/ 3552497 w 5129048"/>
              <a:gd name="connsiteY4" fmla="*/ 1052556 h 2653473"/>
              <a:gd name="connsiteX5" fmla="*/ 5129048 w 5129048"/>
              <a:gd name="connsiteY5" fmla="*/ 537549 h 2653473"/>
              <a:gd name="connsiteX0" fmla="*/ 0 w 5129048"/>
              <a:gd name="connsiteY0" fmla="*/ 1271969 h 2673190"/>
              <a:gd name="connsiteX1" fmla="*/ 2207172 w 5129048"/>
              <a:gd name="connsiteY1" fmla="*/ 52769 h 2673190"/>
              <a:gd name="connsiteX2" fmla="*/ 2081048 w 5129048"/>
              <a:gd name="connsiteY2" fmla="*/ 2533211 h 2673190"/>
              <a:gd name="connsiteX3" fmla="*/ 4141076 w 5129048"/>
              <a:gd name="connsiteY3" fmla="*/ 52769 h 2673190"/>
              <a:gd name="connsiteX4" fmla="*/ 3552497 w 5129048"/>
              <a:gd name="connsiteY4" fmla="*/ 1072273 h 2673190"/>
              <a:gd name="connsiteX5" fmla="*/ 5129048 w 5129048"/>
              <a:gd name="connsiteY5" fmla="*/ 557266 h 2673190"/>
              <a:gd name="connsiteX0" fmla="*/ 0 w 5129048"/>
              <a:gd name="connsiteY0" fmla="*/ 1271969 h 2673190"/>
              <a:gd name="connsiteX1" fmla="*/ 2207172 w 5129048"/>
              <a:gd name="connsiteY1" fmla="*/ 52769 h 2673190"/>
              <a:gd name="connsiteX2" fmla="*/ 2081048 w 5129048"/>
              <a:gd name="connsiteY2" fmla="*/ 2533211 h 2673190"/>
              <a:gd name="connsiteX3" fmla="*/ 4141076 w 5129048"/>
              <a:gd name="connsiteY3" fmla="*/ 52769 h 2673190"/>
              <a:gd name="connsiteX4" fmla="*/ 3552497 w 5129048"/>
              <a:gd name="connsiteY4" fmla="*/ 1072273 h 2673190"/>
              <a:gd name="connsiteX5" fmla="*/ 5129048 w 5129048"/>
              <a:gd name="connsiteY5" fmla="*/ 557266 h 2673190"/>
              <a:gd name="connsiteX0" fmla="*/ 0 w 5129048"/>
              <a:gd name="connsiteY0" fmla="*/ 1265639 h 2666860"/>
              <a:gd name="connsiteX1" fmla="*/ 2207172 w 5129048"/>
              <a:gd name="connsiteY1" fmla="*/ 46439 h 2666860"/>
              <a:gd name="connsiteX2" fmla="*/ 2081048 w 5129048"/>
              <a:gd name="connsiteY2" fmla="*/ 2526881 h 2666860"/>
              <a:gd name="connsiteX3" fmla="*/ 4141076 w 5129048"/>
              <a:gd name="connsiteY3" fmla="*/ 46439 h 2666860"/>
              <a:gd name="connsiteX4" fmla="*/ 3552497 w 5129048"/>
              <a:gd name="connsiteY4" fmla="*/ 1065943 h 2666860"/>
              <a:gd name="connsiteX5" fmla="*/ 5129048 w 5129048"/>
              <a:gd name="connsiteY5" fmla="*/ 550936 h 2666860"/>
              <a:gd name="connsiteX0" fmla="*/ 0 w 5129048"/>
              <a:gd name="connsiteY0" fmla="*/ 1265639 h 2666860"/>
              <a:gd name="connsiteX1" fmla="*/ 2207172 w 5129048"/>
              <a:gd name="connsiteY1" fmla="*/ 46439 h 2666860"/>
              <a:gd name="connsiteX2" fmla="*/ 2081048 w 5129048"/>
              <a:gd name="connsiteY2" fmla="*/ 2526881 h 2666860"/>
              <a:gd name="connsiteX3" fmla="*/ 4141076 w 5129048"/>
              <a:gd name="connsiteY3" fmla="*/ 46439 h 2666860"/>
              <a:gd name="connsiteX4" fmla="*/ 3552497 w 5129048"/>
              <a:gd name="connsiteY4" fmla="*/ 1065943 h 2666860"/>
              <a:gd name="connsiteX5" fmla="*/ 5129048 w 5129048"/>
              <a:gd name="connsiteY5" fmla="*/ 550936 h 2666860"/>
              <a:gd name="connsiteX0" fmla="*/ 0 w 5129048"/>
              <a:gd name="connsiteY0" fmla="*/ 1247345 h 2648566"/>
              <a:gd name="connsiteX1" fmla="*/ 2207172 w 5129048"/>
              <a:gd name="connsiteY1" fmla="*/ 28145 h 2648566"/>
              <a:gd name="connsiteX2" fmla="*/ 2081048 w 5129048"/>
              <a:gd name="connsiteY2" fmla="*/ 2508587 h 2648566"/>
              <a:gd name="connsiteX3" fmla="*/ 4141076 w 5129048"/>
              <a:gd name="connsiteY3" fmla="*/ 28145 h 2648566"/>
              <a:gd name="connsiteX4" fmla="*/ 3552497 w 5129048"/>
              <a:gd name="connsiteY4" fmla="*/ 1047649 h 2648566"/>
              <a:gd name="connsiteX5" fmla="*/ 5129048 w 5129048"/>
              <a:gd name="connsiteY5" fmla="*/ 532642 h 2648566"/>
              <a:gd name="connsiteX0" fmla="*/ 0 w 5129048"/>
              <a:gd name="connsiteY0" fmla="*/ 1247345 h 2521063"/>
              <a:gd name="connsiteX1" fmla="*/ 2207172 w 5129048"/>
              <a:gd name="connsiteY1" fmla="*/ 28145 h 2521063"/>
              <a:gd name="connsiteX2" fmla="*/ 2081048 w 5129048"/>
              <a:gd name="connsiteY2" fmla="*/ 2508587 h 2521063"/>
              <a:gd name="connsiteX3" fmla="*/ 4141076 w 5129048"/>
              <a:gd name="connsiteY3" fmla="*/ 28145 h 2521063"/>
              <a:gd name="connsiteX4" fmla="*/ 3552497 w 5129048"/>
              <a:gd name="connsiteY4" fmla="*/ 1047649 h 2521063"/>
              <a:gd name="connsiteX5" fmla="*/ 5129048 w 5129048"/>
              <a:gd name="connsiteY5" fmla="*/ 532642 h 2521063"/>
              <a:gd name="connsiteX0" fmla="*/ 0 w 5129048"/>
              <a:gd name="connsiteY0" fmla="*/ 1293237 h 2554507"/>
              <a:gd name="connsiteX1" fmla="*/ 2207172 w 5129048"/>
              <a:gd name="connsiteY1" fmla="*/ 74037 h 2554507"/>
              <a:gd name="connsiteX2" fmla="*/ 2081048 w 5129048"/>
              <a:gd name="connsiteY2" fmla="*/ 2554479 h 2554507"/>
              <a:gd name="connsiteX3" fmla="*/ 3884598 w 5129048"/>
              <a:gd name="connsiteY3" fmla="*/ 18281 h 2554507"/>
              <a:gd name="connsiteX4" fmla="*/ 3552497 w 5129048"/>
              <a:gd name="connsiteY4" fmla="*/ 1093541 h 2554507"/>
              <a:gd name="connsiteX5" fmla="*/ 5129048 w 5129048"/>
              <a:gd name="connsiteY5" fmla="*/ 578534 h 2554507"/>
              <a:gd name="connsiteX0" fmla="*/ 0 w 5129048"/>
              <a:gd name="connsiteY0" fmla="*/ 1312020 h 2573290"/>
              <a:gd name="connsiteX1" fmla="*/ 2207172 w 5129048"/>
              <a:gd name="connsiteY1" fmla="*/ 92820 h 2573290"/>
              <a:gd name="connsiteX2" fmla="*/ 2081048 w 5129048"/>
              <a:gd name="connsiteY2" fmla="*/ 2573262 h 2573290"/>
              <a:gd name="connsiteX3" fmla="*/ 3884598 w 5129048"/>
              <a:gd name="connsiteY3" fmla="*/ 37064 h 2573290"/>
              <a:gd name="connsiteX4" fmla="*/ 3552497 w 5129048"/>
              <a:gd name="connsiteY4" fmla="*/ 1112324 h 2573290"/>
              <a:gd name="connsiteX5" fmla="*/ 5129048 w 5129048"/>
              <a:gd name="connsiteY5" fmla="*/ 597317 h 2573290"/>
              <a:gd name="connsiteX0" fmla="*/ 0 w 5129048"/>
              <a:gd name="connsiteY0" fmla="*/ 1312584 h 2573854"/>
              <a:gd name="connsiteX1" fmla="*/ 2207172 w 5129048"/>
              <a:gd name="connsiteY1" fmla="*/ 93384 h 2573854"/>
              <a:gd name="connsiteX2" fmla="*/ 2081048 w 5129048"/>
              <a:gd name="connsiteY2" fmla="*/ 2573826 h 2573854"/>
              <a:gd name="connsiteX3" fmla="*/ 3884598 w 5129048"/>
              <a:gd name="connsiteY3" fmla="*/ 37628 h 2573854"/>
              <a:gd name="connsiteX4" fmla="*/ 3552497 w 5129048"/>
              <a:gd name="connsiteY4" fmla="*/ 1112888 h 2573854"/>
              <a:gd name="connsiteX5" fmla="*/ 5129048 w 5129048"/>
              <a:gd name="connsiteY5" fmla="*/ 597881 h 2573854"/>
              <a:gd name="connsiteX0" fmla="*/ 0 w 5129048"/>
              <a:gd name="connsiteY0" fmla="*/ 1312584 h 2573854"/>
              <a:gd name="connsiteX1" fmla="*/ 2207172 w 5129048"/>
              <a:gd name="connsiteY1" fmla="*/ 93384 h 2573854"/>
              <a:gd name="connsiteX2" fmla="*/ 2081048 w 5129048"/>
              <a:gd name="connsiteY2" fmla="*/ 2573826 h 2573854"/>
              <a:gd name="connsiteX3" fmla="*/ 3884598 w 5129048"/>
              <a:gd name="connsiteY3" fmla="*/ 37628 h 2573854"/>
              <a:gd name="connsiteX4" fmla="*/ 3552497 w 5129048"/>
              <a:gd name="connsiteY4" fmla="*/ 1112888 h 2573854"/>
              <a:gd name="connsiteX5" fmla="*/ 5129048 w 5129048"/>
              <a:gd name="connsiteY5" fmla="*/ 597881 h 2573854"/>
              <a:gd name="connsiteX0" fmla="*/ 0 w 5129048"/>
              <a:gd name="connsiteY0" fmla="*/ 1312584 h 2585609"/>
              <a:gd name="connsiteX1" fmla="*/ 2207172 w 5129048"/>
              <a:gd name="connsiteY1" fmla="*/ 93384 h 2585609"/>
              <a:gd name="connsiteX2" fmla="*/ 2081048 w 5129048"/>
              <a:gd name="connsiteY2" fmla="*/ 2573826 h 2585609"/>
              <a:gd name="connsiteX3" fmla="*/ 3884598 w 5129048"/>
              <a:gd name="connsiteY3" fmla="*/ 37628 h 2585609"/>
              <a:gd name="connsiteX4" fmla="*/ 3552497 w 5129048"/>
              <a:gd name="connsiteY4" fmla="*/ 1112888 h 2585609"/>
              <a:gd name="connsiteX5" fmla="*/ 5129048 w 5129048"/>
              <a:gd name="connsiteY5" fmla="*/ 597881 h 2585609"/>
              <a:gd name="connsiteX0" fmla="*/ 0 w 5129048"/>
              <a:gd name="connsiteY0" fmla="*/ 1387300 h 2648605"/>
              <a:gd name="connsiteX1" fmla="*/ 2167416 w 5129048"/>
              <a:gd name="connsiteY1" fmla="*/ 28952 h 2648605"/>
              <a:gd name="connsiteX2" fmla="*/ 2081048 w 5129048"/>
              <a:gd name="connsiteY2" fmla="*/ 2648542 h 2648605"/>
              <a:gd name="connsiteX3" fmla="*/ 3884598 w 5129048"/>
              <a:gd name="connsiteY3" fmla="*/ 112344 h 2648605"/>
              <a:gd name="connsiteX4" fmla="*/ 3552497 w 5129048"/>
              <a:gd name="connsiteY4" fmla="*/ 1187604 h 2648605"/>
              <a:gd name="connsiteX5" fmla="*/ 5129048 w 5129048"/>
              <a:gd name="connsiteY5" fmla="*/ 672597 h 2648605"/>
              <a:gd name="connsiteX0" fmla="*/ 0 w 5129048"/>
              <a:gd name="connsiteY0" fmla="*/ 1387300 h 2649152"/>
              <a:gd name="connsiteX1" fmla="*/ 2167416 w 5129048"/>
              <a:gd name="connsiteY1" fmla="*/ 28952 h 2649152"/>
              <a:gd name="connsiteX2" fmla="*/ 2081048 w 5129048"/>
              <a:gd name="connsiteY2" fmla="*/ 2648542 h 2649152"/>
              <a:gd name="connsiteX3" fmla="*/ 3655998 w 5129048"/>
              <a:gd name="connsiteY3" fmla="*/ 281310 h 2649152"/>
              <a:gd name="connsiteX4" fmla="*/ 3552497 w 5129048"/>
              <a:gd name="connsiteY4" fmla="*/ 1187604 h 2649152"/>
              <a:gd name="connsiteX5" fmla="*/ 5129048 w 5129048"/>
              <a:gd name="connsiteY5" fmla="*/ 672597 h 2649152"/>
              <a:gd name="connsiteX0" fmla="*/ 0 w 5129048"/>
              <a:gd name="connsiteY0" fmla="*/ 1387300 h 2649171"/>
              <a:gd name="connsiteX1" fmla="*/ 2167416 w 5129048"/>
              <a:gd name="connsiteY1" fmla="*/ 28952 h 2649171"/>
              <a:gd name="connsiteX2" fmla="*/ 2081048 w 5129048"/>
              <a:gd name="connsiteY2" fmla="*/ 2648542 h 2649171"/>
              <a:gd name="connsiteX3" fmla="*/ 3655998 w 5129048"/>
              <a:gd name="connsiteY3" fmla="*/ 281310 h 2649171"/>
              <a:gd name="connsiteX4" fmla="*/ 5129048 w 5129048"/>
              <a:gd name="connsiteY4" fmla="*/ 672597 h 2649171"/>
              <a:gd name="connsiteX0" fmla="*/ 0 w 5129048"/>
              <a:gd name="connsiteY0" fmla="*/ 1387300 h 2649159"/>
              <a:gd name="connsiteX1" fmla="*/ 2167416 w 5129048"/>
              <a:gd name="connsiteY1" fmla="*/ 28952 h 2649159"/>
              <a:gd name="connsiteX2" fmla="*/ 2081048 w 5129048"/>
              <a:gd name="connsiteY2" fmla="*/ 2648542 h 2649159"/>
              <a:gd name="connsiteX3" fmla="*/ 3655998 w 5129048"/>
              <a:gd name="connsiteY3" fmla="*/ 281310 h 2649159"/>
              <a:gd name="connsiteX4" fmla="*/ 5129048 w 5129048"/>
              <a:gd name="connsiteY4" fmla="*/ 672597 h 2649159"/>
              <a:gd name="connsiteX0" fmla="*/ 0 w 5129048"/>
              <a:gd name="connsiteY0" fmla="*/ 1387300 h 2649159"/>
              <a:gd name="connsiteX1" fmla="*/ 2167416 w 5129048"/>
              <a:gd name="connsiteY1" fmla="*/ 28952 h 2649159"/>
              <a:gd name="connsiteX2" fmla="*/ 2081048 w 5129048"/>
              <a:gd name="connsiteY2" fmla="*/ 2648542 h 2649159"/>
              <a:gd name="connsiteX3" fmla="*/ 3655998 w 5129048"/>
              <a:gd name="connsiteY3" fmla="*/ 281310 h 2649159"/>
              <a:gd name="connsiteX4" fmla="*/ 5129048 w 5129048"/>
              <a:gd name="connsiteY4" fmla="*/ 672597 h 2649159"/>
              <a:gd name="connsiteX0" fmla="*/ 0 w 5129048"/>
              <a:gd name="connsiteY0" fmla="*/ 1391613 h 2762788"/>
              <a:gd name="connsiteX1" fmla="*/ 2167416 w 5129048"/>
              <a:gd name="connsiteY1" fmla="*/ 33265 h 2762788"/>
              <a:gd name="connsiteX2" fmla="*/ 2071109 w 5129048"/>
              <a:gd name="connsiteY2" fmla="*/ 2762185 h 2762788"/>
              <a:gd name="connsiteX3" fmla="*/ 3655998 w 5129048"/>
              <a:gd name="connsiteY3" fmla="*/ 285623 h 2762788"/>
              <a:gd name="connsiteX4" fmla="*/ 5129048 w 5129048"/>
              <a:gd name="connsiteY4" fmla="*/ 676910 h 2762788"/>
              <a:gd name="connsiteX0" fmla="*/ 0 w 5129048"/>
              <a:gd name="connsiteY0" fmla="*/ 1391613 h 2763472"/>
              <a:gd name="connsiteX1" fmla="*/ 2167416 w 5129048"/>
              <a:gd name="connsiteY1" fmla="*/ 33265 h 2763472"/>
              <a:gd name="connsiteX2" fmla="*/ 2071109 w 5129048"/>
              <a:gd name="connsiteY2" fmla="*/ 2762185 h 2763472"/>
              <a:gd name="connsiteX3" fmla="*/ 3655998 w 5129048"/>
              <a:gd name="connsiteY3" fmla="*/ 285623 h 2763472"/>
              <a:gd name="connsiteX4" fmla="*/ 5129048 w 5129048"/>
              <a:gd name="connsiteY4" fmla="*/ 676910 h 2763472"/>
              <a:gd name="connsiteX0" fmla="*/ 0 w 5129048"/>
              <a:gd name="connsiteY0" fmla="*/ 1391613 h 2763428"/>
              <a:gd name="connsiteX1" fmla="*/ 2167416 w 5129048"/>
              <a:gd name="connsiteY1" fmla="*/ 33265 h 2763428"/>
              <a:gd name="connsiteX2" fmla="*/ 2071109 w 5129048"/>
              <a:gd name="connsiteY2" fmla="*/ 2762185 h 2763428"/>
              <a:gd name="connsiteX3" fmla="*/ 3655998 w 5129048"/>
              <a:gd name="connsiteY3" fmla="*/ 285623 h 2763428"/>
              <a:gd name="connsiteX4" fmla="*/ 5129048 w 5129048"/>
              <a:gd name="connsiteY4" fmla="*/ 676910 h 2763428"/>
              <a:gd name="connsiteX0" fmla="*/ 0 w 5129048"/>
              <a:gd name="connsiteY0" fmla="*/ 1396531 h 2768346"/>
              <a:gd name="connsiteX1" fmla="*/ 2167416 w 5129048"/>
              <a:gd name="connsiteY1" fmla="*/ 38183 h 2768346"/>
              <a:gd name="connsiteX2" fmla="*/ 2071109 w 5129048"/>
              <a:gd name="connsiteY2" fmla="*/ 2767103 h 2768346"/>
              <a:gd name="connsiteX3" fmla="*/ 3655998 w 5129048"/>
              <a:gd name="connsiteY3" fmla="*/ 290541 h 2768346"/>
              <a:gd name="connsiteX4" fmla="*/ 5129048 w 5129048"/>
              <a:gd name="connsiteY4" fmla="*/ 681828 h 2768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9048" h="2768346">
                <a:moveTo>
                  <a:pt x="0" y="1396531"/>
                </a:moveTo>
                <a:cubicBezTo>
                  <a:pt x="167012" y="811712"/>
                  <a:pt x="1732779" y="-210124"/>
                  <a:pt x="2167416" y="38183"/>
                </a:cubicBezTo>
                <a:cubicBezTo>
                  <a:pt x="2602053" y="286490"/>
                  <a:pt x="1654047" y="2705165"/>
                  <a:pt x="2071109" y="2767103"/>
                </a:cubicBezTo>
                <a:cubicBezTo>
                  <a:pt x="2488171" y="2829041"/>
                  <a:pt x="4219769" y="558574"/>
                  <a:pt x="3655998" y="290541"/>
                </a:cubicBezTo>
                <a:cubicBezTo>
                  <a:pt x="3092227" y="22508"/>
                  <a:pt x="1939815" y="2150815"/>
                  <a:pt x="5129048" y="681828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04AE7A2-71F7-46DC-BA31-7BFA45151431}"/>
              </a:ext>
            </a:extLst>
          </p:cNvPr>
          <p:cNvSpPr/>
          <p:nvPr/>
        </p:nvSpPr>
        <p:spPr>
          <a:xfrm>
            <a:off x="1145628" y="2354317"/>
            <a:ext cx="5108028" cy="1576552"/>
          </a:xfrm>
          <a:custGeom>
            <a:avLst/>
            <a:gdLst>
              <a:gd name="connsiteX0" fmla="*/ 0 w 5108028"/>
              <a:gd name="connsiteY0" fmla="*/ 840828 h 1576552"/>
              <a:gd name="connsiteX1" fmla="*/ 1891862 w 5108028"/>
              <a:gd name="connsiteY1" fmla="*/ 0 h 1576552"/>
              <a:gd name="connsiteX2" fmla="*/ 2301766 w 5108028"/>
              <a:gd name="connsiteY2" fmla="*/ 1576552 h 1576552"/>
              <a:gd name="connsiteX3" fmla="*/ 3363310 w 5108028"/>
              <a:gd name="connsiteY3" fmla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8028" h="1576552">
                <a:moveTo>
                  <a:pt x="0" y="840828"/>
                </a:moveTo>
                <a:lnTo>
                  <a:pt x="1891862" y="0"/>
                </a:lnTo>
                <a:lnTo>
                  <a:pt x="2301766" y="1576552"/>
                </a:lnTo>
                <a:lnTo>
                  <a:pt x="3363310" y="220717"/>
                </a:lnTo>
                <a:lnTo>
                  <a:pt x="5108028" y="136635"/>
                </a:lnTo>
              </a:path>
            </a:pathLst>
          </a:cu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4EE6736-3159-4680-A01F-566841AFD940}"/>
              </a:ext>
            </a:extLst>
          </p:cNvPr>
          <p:cNvGrpSpPr/>
          <p:nvPr/>
        </p:nvGrpSpPr>
        <p:grpSpPr>
          <a:xfrm>
            <a:off x="4271202" y="832109"/>
            <a:ext cx="6649046" cy="3430198"/>
            <a:chOff x="4271202" y="832109"/>
            <a:chExt cx="6649046" cy="343019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29BE9D6-8D4D-4650-99D8-7C99E7B761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6306" y="2318536"/>
              <a:ext cx="64008" cy="6400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09848C8-CA8F-443D-91CE-7391E511DB1C}"/>
                </a:ext>
              </a:extLst>
            </p:cNvPr>
            <p:cNvSpPr/>
            <p:nvPr/>
          </p:nvSpPr>
          <p:spPr>
            <a:xfrm>
              <a:off x="8075252" y="2194220"/>
              <a:ext cx="2587019" cy="1547458"/>
            </a:xfrm>
            <a:custGeom>
              <a:avLst/>
              <a:gdLst>
                <a:gd name="connsiteX0" fmla="*/ 0 w 2787226"/>
                <a:gd name="connsiteY0" fmla="*/ 1388533 h 1388533"/>
                <a:gd name="connsiteX1" fmla="*/ 995680 w 2787226"/>
                <a:gd name="connsiteY1" fmla="*/ 121920 h 1388533"/>
                <a:gd name="connsiteX2" fmla="*/ 1046480 w 2787226"/>
                <a:gd name="connsiteY2" fmla="*/ 84667 h 1388533"/>
                <a:gd name="connsiteX3" fmla="*/ 2787226 w 2787226"/>
                <a:gd name="connsiteY3" fmla="*/ 0 h 1388533"/>
                <a:gd name="connsiteX0" fmla="*/ 0 w 2908938"/>
                <a:gd name="connsiteY0" fmla="*/ 1547695 h 1547695"/>
                <a:gd name="connsiteX1" fmla="*/ 1117392 w 2908938"/>
                <a:gd name="connsiteY1" fmla="*/ 121920 h 1547695"/>
                <a:gd name="connsiteX2" fmla="*/ 1168192 w 2908938"/>
                <a:gd name="connsiteY2" fmla="*/ 84667 h 1547695"/>
                <a:gd name="connsiteX3" fmla="*/ 2908938 w 2908938"/>
                <a:gd name="connsiteY3" fmla="*/ 0 h 1547695"/>
                <a:gd name="connsiteX0" fmla="*/ 0 w 2562527"/>
                <a:gd name="connsiteY0" fmla="*/ 1535212 h 1535212"/>
                <a:gd name="connsiteX1" fmla="*/ 1117392 w 2562527"/>
                <a:gd name="connsiteY1" fmla="*/ 109437 h 1535212"/>
                <a:gd name="connsiteX2" fmla="*/ 1168192 w 2562527"/>
                <a:gd name="connsiteY2" fmla="*/ 72184 h 1535212"/>
                <a:gd name="connsiteX3" fmla="*/ 2562527 w 2562527"/>
                <a:gd name="connsiteY3" fmla="*/ 0 h 1535212"/>
                <a:gd name="connsiteX0" fmla="*/ 0 w 2562527"/>
                <a:gd name="connsiteY0" fmla="*/ 1571951 h 1571951"/>
                <a:gd name="connsiteX1" fmla="*/ 1117392 w 2562527"/>
                <a:gd name="connsiteY1" fmla="*/ 146176 h 1571951"/>
                <a:gd name="connsiteX2" fmla="*/ 1168192 w 2562527"/>
                <a:gd name="connsiteY2" fmla="*/ 108923 h 1571951"/>
                <a:gd name="connsiteX3" fmla="*/ 2562527 w 2562527"/>
                <a:gd name="connsiteY3" fmla="*/ 0 h 1571951"/>
                <a:gd name="connsiteX0" fmla="*/ 0 w 2562527"/>
                <a:gd name="connsiteY0" fmla="*/ 1547458 h 1547458"/>
                <a:gd name="connsiteX1" fmla="*/ 1117392 w 2562527"/>
                <a:gd name="connsiteY1" fmla="*/ 121683 h 1547458"/>
                <a:gd name="connsiteX2" fmla="*/ 1168192 w 2562527"/>
                <a:gd name="connsiteY2" fmla="*/ 84430 h 1547458"/>
                <a:gd name="connsiteX3" fmla="*/ 2562527 w 2562527"/>
                <a:gd name="connsiteY3" fmla="*/ 0 h 1547458"/>
                <a:gd name="connsiteX0" fmla="*/ 0 w 2562527"/>
                <a:gd name="connsiteY0" fmla="*/ 1547458 h 1547458"/>
                <a:gd name="connsiteX1" fmla="*/ 1117392 w 2562527"/>
                <a:gd name="connsiteY1" fmla="*/ 121683 h 1547458"/>
                <a:gd name="connsiteX2" fmla="*/ 1168192 w 2562527"/>
                <a:gd name="connsiteY2" fmla="*/ 72183 h 1547458"/>
                <a:gd name="connsiteX3" fmla="*/ 2562527 w 2562527"/>
                <a:gd name="connsiteY3" fmla="*/ 0 h 1547458"/>
                <a:gd name="connsiteX0" fmla="*/ 0 w 2562527"/>
                <a:gd name="connsiteY0" fmla="*/ 1547458 h 1547458"/>
                <a:gd name="connsiteX1" fmla="*/ 1092899 w 2562527"/>
                <a:gd name="connsiteY1" fmla="*/ 121683 h 1547458"/>
                <a:gd name="connsiteX2" fmla="*/ 1168192 w 2562527"/>
                <a:gd name="connsiteY2" fmla="*/ 72183 h 1547458"/>
                <a:gd name="connsiteX3" fmla="*/ 2562527 w 2562527"/>
                <a:gd name="connsiteY3" fmla="*/ 0 h 1547458"/>
                <a:gd name="connsiteX0" fmla="*/ 0 w 2587019"/>
                <a:gd name="connsiteY0" fmla="*/ 1547458 h 1547458"/>
                <a:gd name="connsiteX1" fmla="*/ 1117391 w 2587019"/>
                <a:gd name="connsiteY1" fmla="*/ 121683 h 1547458"/>
                <a:gd name="connsiteX2" fmla="*/ 1192684 w 2587019"/>
                <a:gd name="connsiteY2" fmla="*/ 72183 h 1547458"/>
                <a:gd name="connsiteX3" fmla="*/ 2587019 w 2587019"/>
                <a:gd name="connsiteY3" fmla="*/ 0 h 154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7019" h="1547458">
                  <a:moveTo>
                    <a:pt x="0" y="1547458"/>
                  </a:moveTo>
                  <a:lnTo>
                    <a:pt x="1117391" y="121683"/>
                  </a:lnTo>
                  <a:lnTo>
                    <a:pt x="1192684" y="72183"/>
                  </a:lnTo>
                  <a:lnTo>
                    <a:pt x="2587019" y="0"/>
                  </a:ln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56B6ECB-0AB0-416B-96B7-609C26EBCC6F}"/>
                </a:ext>
              </a:extLst>
            </p:cNvPr>
            <p:cNvSpPr/>
            <p:nvPr/>
          </p:nvSpPr>
          <p:spPr>
            <a:xfrm>
              <a:off x="8294480" y="2242168"/>
              <a:ext cx="2374831" cy="1503926"/>
            </a:xfrm>
            <a:custGeom>
              <a:avLst/>
              <a:gdLst>
                <a:gd name="connsiteX0" fmla="*/ 0 w 2699173"/>
                <a:gd name="connsiteY0" fmla="*/ 1364827 h 1364827"/>
                <a:gd name="connsiteX1" fmla="*/ 1005840 w 2699173"/>
                <a:gd name="connsiteY1" fmla="*/ 115147 h 1364827"/>
                <a:gd name="connsiteX2" fmla="*/ 1019387 w 2699173"/>
                <a:gd name="connsiteY2" fmla="*/ 71120 h 1364827"/>
                <a:gd name="connsiteX3" fmla="*/ 995680 w 2699173"/>
                <a:gd name="connsiteY3" fmla="*/ 27094 h 1364827"/>
                <a:gd name="connsiteX4" fmla="*/ 941493 w 2699173"/>
                <a:gd name="connsiteY4" fmla="*/ 0 h 1364827"/>
                <a:gd name="connsiteX5" fmla="*/ 894080 w 2699173"/>
                <a:gd name="connsiteY5" fmla="*/ 23707 h 1364827"/>
                <a:gd name="connsiteX6" fmla="*/ 870373 w 2699173"/>
                <a:gd name="connsiteY6" fmla="*/ 74507 h 1364827"/>
                <a:gd name="connsiteX7" fmla="*/ 904240 w 2699173"/>
                <a:gd name="connsiteY7" fmla="*/ 132080 h 1364827"/>
                <a:gd name="connsiteX8" fmla="*/ 955040 w 2699173"/>
                <a:gd name="connsiteY8" fmla="*/ 155787 h 1364827"/>
                <a:gd name="connsiteX9" fmla="*/ 2699173 w 2699173"/>
                <a:gd name="connsiteY9" fmla="*/ 71120 h 1364827"/>
                <a:gd name="connsiteX0" fmla="*/ 0 w 2699173"/>
                <a:gd name="connsiteY0" fmla="*/ 1364827 h 1364827"/>
                <a:gd name="connsiteX1" fmla="*/ 1018616 w 2699173"/>
                <a:gd name="connsiteY1" fmla="*/ 116972 h 1364827"/>
                <a:gd name="connsiteX2" fmla="*/ 1019387 w 2699173"/>
                <a:gd name="connsiteY2" fmla="*/ 71120 h 1364827"/>
                <a:gd name="connsiteX3" fmla="*/ 995680 w 2699173"/>
                <a:gd name="connsiteY3" fmla="*/ 27094 h 1364827"/>
                <a:gd name="connsiteX4" fmla="*/ 941493 w 2699173"/>
                <a:gd name="connsiteY4" fmla="*/ 0 h 1364827"/>
                <a:gd name="connsiteX5" fmla="*/ 894080 w 2699173"/>
                <a:gd name="connsiteY5" fmla="*/ 23707 h 1364827"/>
                <a:gd name="connsiteX6" fmla="*/ 870373 w 2699173"/>
                <a:gd name="connsiteY6" fmla="*/ 74507 h 1364827"/>
                <a:gd name="connsiteX7" fmla="*/ 904240 w 2699173"/>
                <a:gd name="connsiteY7" fmla="*/ 132080 h 1364827"/>
                <a:gd name="connsiteX8" fmla="*/ 955040 w 2699173"/>
                <a:gd name="connsiteY8" fmla="*/ 155787 h 1364827"/>
                <a:gd name="connsiteX9" fmla="*/ 2699173 w 2699173"/>
                <a:gd name="connsiteY9" fmla="*/ 71120 h 1364827"/>
                <a:gd name="connsiteX0" fmla="*/ 0 w 2699173"/>
                <a:gd name="connsiteY0" fmla="*/ 1364827 h 1364827"/>
                <a:gd name="connsiteX1" fmla="*/ 1018616 w 2699173"/>
                <a:gd name="connsiteY1" fmla="*/ 116972 h 1364827"/>
                <a:gd name="connsiteX2" fmla="*/ 1028513 w 2699173"/>
                <a:gd name="connsiteY2" fmla="*/ 65645 h 1364827"/>
                <a:gd name="connsiteX3" fmla="*/ 995680 w 2699173"/>
                <a:gd name="connsiteY3" fmla="*/ 27094 h 1364827"/>
                <a:gd name="connsiteX4" fmla="*/ 941493 w 2699173"/>
                <a:gd name="connsiteY4" fmla="*/ 0 h 1364827"/>
                <a:gd name="connsiteX5" fmla="*/ 894080 w 2699173"/>
                <a:gd name="connsiteY5" fmla="*/ 23707 h 1364827"/>
                <a:gd name="connsiteX6" fmla="*/ 870373 w 2699173"/>
                <a:gd name="connsiteY6" fmla="*/ 74507 h 1364827"/>
                <a:gd name="connsiteX7" fmla="*/ 904240 w 2699173"/>
                <a:gd name="connsiteY7" fmla="*/ 132080 h 1364827"/>
                <a:gd name="connsiteX8" fmla="*/ 955040 w 2699173"/>
                <a:gd name="connsiteY8" fmla="*/ 155787 h 1364827"/>
                <a:gd name="connsiteX9" fmla="*/ 2699173 w 2699173"/>
                <a:gd name="connsiteY9" fmla="*/ 71120 h 1364827"/>
                <a:gd name="connsiteX0" fmla="*/ 0 w 2699173"/>
                <a:gd name="connsiteY0" fmla="*/ 1364827 h 1364827"/>
                <a:gd name="connsiteX1" fmla="*/ 1018616 w 2699173"/>
                <a:gd name="connsiteY1" fmla="*/ 116972 h 1364827"/>
                <a:gd name="connsiteX2" fmla="*/ 1028513 w 2699173"/>
                <a:gd name="connsiteY2" fmla="*/ 65645 h 1364827"/>
                <a:gd name="connsiteX3" fmla="*/ 999331 w 2699173"/>
                <a:gd name="connsiteY3" fmla="*/ 16143 h 1364827"/>
                <a:gd name="connsiteX4" fmla="*/ 941493 w 2699173"/>
                <a:gd name="connsiteY4" fmla="*/ 0 h 1364827"/>
                <a:gd name="connsiteX5" fmla="*/ 894080 w 2699173"/>
                <a:gd name="connsiteY5" fmla="*/ 23707 h 1364827"/>
                <a:gd name="connsiteX6" fmla="*/ 870373 w 2699173"/>
                <a:gd name="connsiteY6" fmla="*/ 74507 h 1364827"/>
                <a:gd name="connsiteX7" fmla="*/ 904240 w 2699173"/>
                <a:gd name="connsiteY7" fmla="*/ 132080 h 1364827"/>
                <a:gd name="connsiteX8" fmla="*/ 955040 w 2699173"/>
                <a:gd name="connsiteY8" fmla="*/ 155787 h 1364827"/>
                <a:gd name="connsiteX9" fmla="*/ 2699173 w 2699173"/>
                <a:gd name="connsiteY9" fmla="*/ 71120 h 1364827"/>
                <a:gd name="connsiteX0" fmla="*/ 0 w 2699173"/>
                <a:gd name="connsiteY0" fmla="*/ 1372127 h 1372127"/>
                <a:gd name="connsiteX1" fmla="*/ 1018616 w 2699173"/>
                <a:gd name="connsiteY1" fmla="*/ 124272 h 1372127"/>
                <a:gd name="connsiteX2" fmla="*/ 1028513 w 2699173"/>
                <a:gd name="connsiteY2" fmla="*/ 72945 h 1372127"/>
                <a:gd name="connsiteX3" fmla="*/ 999331 w 2699173"/>
                <a:gd name="connsiteY3" fmla="*/ 23443 h 1372127"/>
                <a:gd name="connsiteX4" fmla="*/ 948794 w 2699173"/>
                <a:gd name="connsiteY4" fmla="*/ 0 h 1372127"/>
                <a:gd name="connsiteX5" fmla="*/ 894080 w 2699173"/>
                <a:gd name="connsiteY5" fmla="*/ 31007 h 1372127"/>
                <a:gd name="connsiteX6" fmla="*/ 870373 w 2699173"/>
                <a:gd name="connsiteY6" fmla="*/ 81807 h 1372127"/>
                <a:gd name="connsiteX7" fmla="*/ 904240 w 2699173"/>
                <a:gd name="connsiteY7" fmla="*/ 139380 h 1372127"/>
                <a:gd name="connsiteX8" fmla="*/ 955040 w 2699173"/>
                <a:gd name="connsiteY8" fmla="*/ 163087 h 1372127"/>
                <a:gd name="connsiteX9" fmla="*/ 2699173 w 2699173"/>
                <a:gd name="connsiteY9" fmla="*/ 78420 h 1372127"/>
                <a:gd name="connsiteX0" fmla="*/ 0 w 2699173"/>
                <a:gd name="connsiteY0" fmla="*/ 1372127 h 1372127"/>
                <a:gd name="connsiteX1" fmla="*/ 1018616 w 2699173"/>
                <a:gd name="connsiteY1" fmla="*/ 124272 h 1372127"/>
                <a:gd name="connsiteX2" fmla="*/ 1028513 w 2699173"/>
                <a:gd name="connsiteY2" fmla="*/ 72945 h 1372127"/>
                <a:gd name="connsiteX3" fmla="*/ 999331 w 2699173"/>
                <a:gd name="connsiteY3" fmla="*/ 23443 h 1372127"/>
                <a:gd name="connsiteX4" fmla="*/ 948794 w 2699173"/>
                <a:gd name="connsiteY4" fmla="*/ 0 h 1372127"/>
                <a:gd name="connsiteX5" fmla="*/ 894080 w 2699173"/>
                <a:gd name="connsiteY5" fmla="*/ 31007 h 1372127"/>
                <a:gd name="connsiteX6" fmla="*/ 859422 w 2699173"/>
                <a:gd name="connsiteY6" fmla="*/ 83632 h 1372127"/>
                <a:gd name="connsiteX7" fmla="*/ 904240 w 2699173"/>
                <a:gd name="connsiteY7" fmla="*/ 139380 h 1372127"/>
                <a:gd name="connsiteX8" fmla="*/ 955040 w 2699173"/>
                <a:gd name="connsiteY8" fmla="*/ 163087 h 1372127"/>
                <a:gd name="connsiteX9" fmla="*/ 2699173 w 2699173"/>
                <a:gd name="connsiteY9" fmla="*/ 78420 h 1372127"/>
                <a:gd name="connsiteX0" fmla="*/ 0 w 2699173"/>
                <a:gd name="connsiteY0" fmla="*/ 1372127 h 1372127"/>
                <a:gd name="connsiteX1" fmla="*/ 1018616 w 2699173"/>
                <a:gd name="connsiteY1" fmla="*/ 124272 h 1372127"/>
                <a:gd name="connsiteX2" fmla="*/ 1028513 w 2699173"/>
                <a:gd name="connsiteY2" fmla="*/ 72945 h 1372127"/>
                <a:gd name="connsiteX3" fmla="*/ 999331 w 2699173"/>
                <a:gd name="connsiteY3" fmla="*/ 23443 h 1372127"/>
                <a:gd name="connsiteX4" fmla="*/ 948794 w 2699173"/>
                <a:gd name="connsiteY4" fmla="*/ 0 h 1372127"/>
                <a:gd name="connsiteX5" fmla="*/ 894080 w 2699173"/>
                <a:gd name="connsiteY5" fmla="*/ 31007 h 1372127"/>
                <a:gd name="connsiteX6" fmla="*/ 859422 w 2699173"/>
                <a:gd name="connsiteY6" fmla="*/ 83632 h 1372127"/>
                <a:gd name="connsiteX7" fmla="*/ 898764 w 2699173"/>
                <a:gd name="connsiteY7" fmla="*/ 146680 h 1372127"/>
                <a:gd name="connsiteX8" fmla="*/ 955040 w 2699173"/>
                <a:gd name="connsiteY8" fmla="*/ 163087 h 1372127"/>
                <a:gd name="connsiteX9" fmla="*/ 2699173 w 2699173"/>
                <a:gd name="connsiteY9" fmla="*/ 78420 h 1372127"/>
                <a:gd name="connsiteX0" fmla="*/ 0 w 2349641"/>
                <a:gd name="connsiteY0" fmla="*/ 1372127 h 1372127"/>
                <a:gd name="connsiteX1" fmla="*/ 1018616 w 2349641"/>
                <a:gd name="connsiteY1" fmla="*/ 124272 h 1372127"/>
                <a:gd name="connsiteX2" fmla="*/ 1028513 w 2349641"/>
                <a:gd name="connsiteY2" fmla="*/ 72945 h 1372127"/>
                <a:gd name="connsiteX3" fmla="*/ 999331 w 2349641"/>
                <a:gd name="connsiteY3" fmla="*/ 23443 h 1372127"/>
                <a:gd name="connsiteX4" fmla="*/ 948794 w 2349641"/>
                <a:gd name="connsiteY4" fmla="*/ 0 h 1372127"/>
                <a:gd name="connsiteX5" fmla="*/ 894080 w 2349641"/>
                <a:gd name="connsiteY5" fmla="*/ 31007 h 1372127"/>
                <a:gd name="connsiteX6" fmla="*/ 859422 w 2349641"/>
                <a:gd name="connsiteY6" fmla="*/ 83632 h 1372127"/>
                <a:gd name="connsiteX7" fmla="*/ 898764 w 2349641"/>
                <a:gd name="connsiteY7" fmla="*/ 146680 h 1372127"/>
                <a:gd name="connsiteX8" fmla="*/ 955040 w 2349641"/>
                <a:gd name="connsiteY8" fmla="*/ 163087 h 1372127"/>
                <a:gd name="connsiteX9" fmla="*/ 2349641 w 2349641"/>
                <a:gd name="connsiteY9" fmla="*/ 87782 h 1372127"/>
                <a:gd name="connsiteX0" fmla="*/ 0 w 2440145"/>
                <a:gd name="connsiteY0" fmla="*/ 1487597 h 1487597"/>
                <a:gd name="connsiteX1" fmla="*/ 1109120 w 2440145"/>
                <a:gd name="connsiteY1" fmla="*/ 124272 h 1487597"/>
                <a:gd name="connsiteX2" fmla="*/ 1119017 w 2440145"/>
                <a:gd name="connsiteY2" fmla="*/ 72945 h 1487597"/>
                <a:gd name="connsiteX3" fmla="*/ 1089835 w 2440145"/>
                <a:gd name="connsiteY3" fmla="*/ 23443 h 1487597"/>
                <a:gd name="connsiteX4" fmla="*/ 1039298 w 2440145"/>
                <a:gd name="connsiteY4" fmla="*/ 0 h 1487597"/>
                <a:gd name="connsiteX5" fmla="*/ 984584 w 2440145"/>
                <a:gd name="connsiteY5" fmla="*/ 31007 h 1487597"/>
                <a:gd name="connsiteX6" fmla="*/ 949926 w 2440145"/>
                <a:gd name="connsiteY6" fmla="*/ 83632 h 1487597"/>
                <a:gd name="connsiteX7" fmla="*/ 989268 w 2440145"/>
                <a:gd name="connsiteY7" fmla="*/ 146680 h 1487597"/>
                <a:gd name="connsiteX8" fmla="*/ 1045544 w 2440145"/>
                <a:gd name="connsiteY8" fmla="*/ 163087 h 1487597"/>
                <a:gd name="connsiteX9" fmla="*/ 2440145 w 2440145"/>
                <a:gd name="connsiteY9" fmla="*/ 87782 h 1487597"/>
                <a:gd name="connsiteX0" fmla="*/ 0 w 2374831"/>
                <a:gd name="connsiteY0" fmla="*/ 1491679 h 1491679"/>
                <a:gd name="connsiteX1" fmla="*/ 1043806 w 2374831"/>
                <a:gd name="connsiteY1" fmla="*/ 124272 h 1491679"/>
                <a:gd name="connsiteX2" fmla="*/ 1053703 w 2374831"/>
                <a:gd name="connsiteY2" fmla="*/ 72945 h 1491679"/>
                <a:gd name="connsiteX3" fmla="*/ 1024521 w 2374831"/>
                <a:gd name="connsiteY3" fmla="*/ 23443 h 1491679"/>
                <a:gd name="connsiteX4" fmla="*/ 973984 w 2374831"/>
                <a:gd name="connsiteY4" fmla="*/ 0 h 1491679"/>
                <a:gd name="connsiteX5" fmla="*/ 919270 w 2374831"/>
                <a:gd name="connsiteY5" fmla="*/ 31007 h 1491679"/>
                <a:gd name="connsiteX6" fmla="*/ 884612 w 2374831"/>
                <a:gd name="connsiteY6" fmla="*/ 83632 h 1491679"/>
                <a:gd name="connsiteX7" fmla="*/ 923954 w 2374831"/>
                <a:gd name="connsiteY7" fmla="*/ 146680 h 1491679"/>
                <a:gd name="connsiteX8" fmla="*/ 980230 w 2374831"/>
                <a:gd name="connsiteY8" fmla="*/ 163087 h 1491679"/>
                <a:gd name="connsiteX9" fmla="*/ 2374831 w 2374831"/>
                <a:gd name="connsiteY9" fmla="*/ 87782 h 1491679"/>
                <a:gd name="connsiteX0" fmla="*/ 0 w 2374831"/>
                <a:gd name="connsiteY0" fmla="*/ 1491679 h 1491679"/>
                <a:gd name="connsiteX1" fmla="*/ 1080545 w 2374831"/>
                <a:gd name="connsiteY1" fmla="*/ 120190 h 1491679"/>
                <a:gd name="connsiteX2" fmla="*/ 1053703 w 2374831"/>
                <a:gd name="connsiteY2" fmla="*/ 72945 h 1491679"/>
                <a:gd name="connsiteX3" fmla="*/ 1024521 w 2374831"/>
                <a:gd name="connsiteY3" fmla="*/ 23443 h 1491679"/>
                <a:gd name="connsiteX4" fmla="*/ 973984 w 2374831"/>
                <a:gd name="connsiteY4" fmla="*/ 0 h 1491679"/>
                <a:gd name="connsiteX5" fmla="*/ 919270 w 2374831"/>
                <a:gd name="connsiteY5" fmla="*/ 31007 h 1491679"/>
                <a:gd name="connsiteX6" fmla="*/ 884612 w 2374831"/>
                <a:gd name="connsiteY6" fmla="*/ 83632 h 1491679"/>
                <a:gd name="connsiteX7" fmla="*/ 923954 w 2374831"/>
                <a:gd name="connsiteY7" fmla="*/ 146680 h 1491679"/>
                <a:gd name="connsiteX8" fmla="*/ 980230 w 2374831"/>
                <a:gd name="connsiteY8" fmla="*/ 163087 h 1491679"/>
                <a:gd name="connsiteX9" fmla="*/ 2374831 w 2374831"/>
                <a:gd name="connsiteY9" fmla="*/ 87782 h 1491679"/>
                <a:gd name="connsiteX0" fmla="*/ 0 w 2374831"/>
                <a:gd name="connsiteY0" fmla="*/ 1491679 h 1491679"/>
                <a:gd name="connsiteX1" fmla="*/ 1080545 w 2374831"/>
                <a:gd name="connsiteY1" fmla="*/ 120190 h 1491679"/>
                <a:gd name="connsiteX2" fmla="*/ 1070032 w 2374831"/>
                <a:gd name="connsiteY2" fmla="*/ 52535 h 1491679"/>
                <a:gd name="connsiteX3" fmla="*/ 1024521 w 2374831"/>
                <a:gd name="connsiteY3" fmla="*/ 23443 h 1491679"/>
                <a:gd name="connsiteX4" fmla="*/ 973984 w 2374831"/>
                <a:gd name="connsiteY4" fmla="*/ 0 h 1491679"/>
                <a:gd name="connsiteX5" fmla="*/ 919270 w 2374831"/>
                <a:gd name="connsiteY5" fmla="*/ 31007 h 1491679"/>
                <a:gd name="connsiteX6" fmla="*/ 884612 w 2374831"/>
                <a:gd name="connsiteY6" fmla="*/ 83632 h 1491679"/>
                <a:gd name="connsiteX7" fmla="*/ 923954 w 2374831"/>
                <a:gd name="connsiteY7" fmla="*/ 146680 h 1491679"/>
                <a:gd name="connsiteX8" fmla="*/ 980230 w 2374831"/>
                <a:gd name="connsiteY8" fmla="*/ 163087 h 1491679"/>
                <a:gd name="connsiteX9" fmla="*/ 2374831 w 2374831"/>
                <a:gd name="connsiteY9" fmla="*/ 87782 h 1491679"/>
                <a:gd name="connsiteX0" fmla="*/ 0 w 2374831"/>
                <a:gd name="connsiteY0" fmla="*/ 1496811 h 1496811"/>
                <a:gd name="connsiteX1" fmla="*/ 1080545 w 2374831"/>
                <a:gd name="connsiteY1" fmla="*/ 125322 h 1496811"/>
                <a:gd name="connsiteX2" fmla="*/ 1070032 w 2374831"/>
                <a:gd name="connsiteY2" fmla="*/ 57667 h 1496811"/>
                <a:gd name="connsiteX3" fmla="*/ 1024521 w 2374831"/>
                <a:gd name="connsiteY3" fmla="*/ 0 h 1496811"/>
                <a:gd name="connsiteX4" fmla="*/ 973984 w 2374831"/>
                <a:gd name="connsiteY4" fmla="*/ 5132 h 1496811"/>
                <a:gd name="connsiteX5" fmla="*/ 919270 w 2374831"/>
                <a:gd name="connsiteY5" fmla="*/ 36139 h 1496811"/>
                <a:gd name="connsiteX6" fmla="*/ 884612 w 2374831"/>
                <a:gd name="connsiteY6" fmla="*/ 88764 h 1496811"/>
                <a:gd name="connsiteX7" fmla="*/ 923954 w 2374831"/>
                <a:gd name="connsiteY7" fmla="*/ 151812 h 1496811"/>
                <a:gd name="connsiteX8" fmla="*/ 980230 w 2374831"/>
                <a:gd name="connsiteY8" fmla="*/ 168219 h 1496811"/>
                <a:gd name="connsiteX9" fmla="*/ 2374831 w 2374831"/>
                <a:gd name="connsiteY9" fmla="*/ 92914 h 1496811"/>
                <a:gd name="connsiteX0" fmla="*/ 0 w 2374831"/>
                <a:gd name="connsiteY0" fmla="*/ 1503926 h 1503926"/>
                <a:gd name="connsiteX1" fmla="*/ 1080545 w 2374831"/>
                <a:gd name="connsiteY1" fmla="*/ 132437 h 1503926"/>
                <a:gd name="connsiteX2" fmla="*/ 1070032 w 2374831"/>
                <a:gd name="connsiteY2" fmla="*/ 64782 h 1503926"/>
                <a:gd name="connsiteX3" fmla="*/ 1024521 w 2374831"/>
                <a:gd name="connsiteY3" fmla="*/ 7115 h 1503926"/>
                <a:gd name="connsiteX4" fmla="*/ 953573 w 2374831"/>
                <a:gd name="connsiteY4" fmla="*/ 0 h 1503926"/>
                <a:gd name="connsiteX5" fmla="*/ 919270 w 2374831"/>
                <a:gd name="connsiteY5" fmla="*/ 43254 h 1503926"/>
                <a:gd name="connsiteX6" fmla="*/ 884612 w 2374831"/>
                <a:gd name="connsiteY6" fmla="*/ 95879 h 1503926"/>
                <a:gd name="connsiteX7" fmla="*/ 923954 w 2374831"/>
                <a:gd name="connsiteY7" fmla="*/ 158927 h 1503926"/>
                <a:gd name="connsiteX8" fmla="*/ 980230 w 2374831"/>
                <a:gd name="connsiteY8" fmla="*/ 175334 h 1503926"/>
                <a:gd name="connsiteX9" fmla="*/ 2374831 w 2374831"/>
                <a:gd name="connsiteY9" fmla="*/ 100029 h 1503926"/>
                <a:gd name="connsiteX0" fmla="*/ 0 w 2374831"/>
                <a:gd name="connsiteY0" fmla="*/ 1503926 h 1503926"/>
                <a:gd name="connsiteX1" fmla="*/ 1080545 w 2374831"/>
                <a:gd name="connsiteY1" fmla="*/ 132437 h 1503926"/>
                <a:gd name="connsiteX2" fmla="*/ 1070032 w 2374831"/>
                <a:gd name="connsiteY2" fmla="*/ 64782 h 1503926"/>
                <a:gd name="connsiteX3" fmla="*/ 1024521 w 2374831"/>
                <a:gd name="connsiteY3" fmla="*/ 7115 h 1503926"/>
                <a:gd name="connsiteX4" fmla="*/ 953573 w 2374831"/>
                <a:gd name="connsiteY4" fmla="*/ 0 h 1503926"/>
                <a:gd name="connsiteX5" fmla="*/ 890695 w 2374831"/>
                <a:gd name="connsiteY5" fmla="*/ 43254 h 1503926"/>
                <a:gd name="connsiteX6" fmla="*/ 884612 w 2374831"/>
                <a:gd name="connsiteY6" fmla="*/ 95879 h 1503926"/>
                <a:gd name="connsiteX7" fmla="*/ 923954 w 2374831"/>
                <a:gd name="connsiteY7" fmla="*/ 158927 h 1503926"/>
                <a:gd name="connsiteX8" fmla="*/ 980230 w 2374831"/>
                <a:gd name="connsiteY8" fmla="*/ 175334 h 1503926"/>
                <a:gd name="connsiteX9" fmla="*/ 2374831 w 2374831"/>
                <a:gd name="connsiteY9" fmla="*/ 100029 h 1503926"/>
                <a:gd name="connsiteX0" fmla="*/ 0 w 2374831"/>
                <a:gd name="connsiteY0" fmla="*/ 1503926 h 1503926"/>
                <a:gd name="connsiteX1" fmla="*/ 1080545 w 2374831"/>
                <a:gd name="connsiteY1" fmla="*/ 132437 h 1503926"/>
                <a:gd name="connsiteX2" fmla="*/ 1070032 w 2374831"/>
                <a:gd name="connsiteY2" fmla="*/ 64782 h 1503926"/>
                <a:gd name="connsiteX3" fmla="*/ 1024521 w 2374831"/>
                <a:gd name="connsiteY3" fmla="*/ 7115 h 1503926"/>
                <a:gd name="connsiteX4" fmla="*/ 953573 w 2374831"/>
                <a:gd name="connsiteY4" fmla="*/ 0 h 1503926"/>
                <a:gd name="connsiteX5" fmla="*/ 890695 w 2374831"/>
                <a:gd name="connsiteY5" fmla="*/ 43254 h 1503926"/>
                <a:gd name="connsiteX6" fmla="*/ 868284 w 2374831"/>
                <a:gd name="connsiteY6" fmla="*/ 99961 h 1503926"/>
                <a:gd name="connsiteX7" fmla="*/ 923954 w 2374831"/>
                <a:gd name="connsiteY7" fmla="*/ 158927 h 1503926"/>
                <a:gd name="connsiteX8" fmla="*/ 980230 w 2374831"/>
                <a:gd name="connsiteY8" fmla="*/ 175334 h 1503926"/>
                <a:gd name="connsiteX9" fmla="*/ 2374831 w 2374831"/>
                <a:gd name="connsiteY9" fmla="*/ 100029 h 1503926"/>
                <a:gd name="connsiteX0" fmla="*/ 0 w 2374831"/>
                <a:gd name="connsiteY0" fmla="*/ 1503926 h 1503926"/>
                <a:gd name="connsiteX1" fmla="*/ 1080545 w 2374831"/>
                <a:gd name="connsiteY1" fmla="*/ 132437 h 1503926"/>
                <a:gd name="connsiteX2" fmla="*/ 1070032 w 2374831"/>
                <a:gd name="connsiteY2" fmla="*/ 64782 h 1503926"/>
                <a:gd name="connsiteX3" fmla="*/ 1024521 w 2374831"/>
                <a:gd name="connsiteY3" fmla="*/ 7115 h 1503926"/>
                <a:gd name="connsiteX4" fmla="*/ 953573 w 2374831"/>
                <a:gd name="connsiteY4" fmla="*/ 0 h 1503926"/>
                <a:gd name="connsiteX5" fmla="*/ 890695 w 2374831"/>
                <a:gd name="connsiteY5" fmla="*/ 43254 h 1503926"/>
                <a:gd name="connsiteX6" fmla="*/ 868284 w 2374831"/>
                <a:gd name="connsiteY6" fmla="*/ 99961 h 1503926"/>
                <a:gd name="connsiteX7" fmla="*/ 923954 w 2374831"/>
                <a:gd name="connsiteY7" fmla="*/ 179338 h 1503926"/>
                <a:gd name="connsiteX8" fmla="*/ 980230 w 2374831"/>
                <a:gd name="connsiteY8" fmla="*/ 175334 h 1503926"/>
                <a:gd name="connsiteX9" fmla="*/ 2374831 w 2374831"/>
                <a:gd name="connsiteY9" fmla="*/ 100029 h 1503926"/>
                <a:gd name="connsiteX0" fmla="*/ 0 w 2374831"/>
                <a:gd name="connsiteY0" fmla="*/ 1503926 h 1503926"/>
                <a:gd name="connsiteX1" fmla="*/ 1080545 w 2374831"/>
                <a:gd name="connsiteY1" fmla="*/ 132437 h 1503926"/>
                <a:gd name="connsiteX2" fmla="*/ 1070032 w 2374831"/>
                <a:gd name="connsiteY2" fmla="*/ 64782 h 1503926"/>
                <a:gd name="connsiteX3" fmla="*/ 1024521 w 2374831"/>
                <a:gd name="connsiteY3" fmla="*/ 7115 h 1503926"/>
                <a:gd name="connsiteX4" fmla="*/ 953573 w 2374831"/>
                <a:gd name="connsiteY4" fmla="*/ 0 h 1503926"/>
                <a:gd name="connsiteX5" fmla="*/ 890695 w 2374831"/>
                <a:gd name="connsiteY5" fmla="*/ 43254 h 1503926"/>
                <a:gd name="connsiteX6" fmla="*/ 868284 w 2374831"/>
                <a:gd name="connsiteY6" fmla="*/ 99961 h 1503926"/>
                <a:gd name="connsiteX7" fmla="*/ 923954 w 2374831"/>
                <a:gd name="connsiteY7" fmla="*/ 179338 h 1503926"/>
                <a:gd name="connsiteX8" fmla="*/ 1012887 w 2374831"/>
                <a:gd name="connsiteY8" fmla="*/ 191662 h 1503926"/>
                <a:gd name="connsiteX9" fmla="*/ 2374831 w 2374831"/>
                <a:gd name="connsiteY9" fmla="*/ 100029 h 1503926"/>
                <a:gd name="connsiteX0" fmla="*/ 0 w 2374831"/>
                <a:gd name="connsiteY0" fmla="*/ 1503926 h 1503926"/>
                <a:gd name="connsiteX1" fmla="*/ 1080545 w 2374831"/>
                <a:gd name="connsiteY1" fmla="*/ 132437 h 1503926"/>
                <a:gd name="connsiteX2" fmla="*/ 1070032 w 2374831"/>
                <a:gd name="connsiteY2" fmla="*/ 64782 h 1503926"/>
                <a:gd name="connsiteX3" fmla="*/ 1024521 w 2374831"/>
                <a:gd name="connsiteY3" fmla="*/ 7115 h 1503926"/>
                <a:gd name="connsiteX4" fmla="*/ 953573 w 2374831"/>
                <a:gd name="connsiteY4" fmla="*/ 0 h 1503926"/>
                <a:gd name="connsiteX5" fmla="*/ 890695 w 2374831"/>
                <a:gd name="connsiteY5" fmla="*/ 43254 h 1503926"/>
                <a:gd name="connsiteX6" fmla="*/ 868284 w 2374831"/>
                <a:gd name="connsiteY6" fmla="*/ 99961 h 1503926"/>
                <a:gd name="connsiteX7" fmla="*/ 923954 w 2374831"/>
                <a:gd name="connsiteY7" fmla="*/ 179338 h 1503926"/>
                <a:gd name="connsiteX8" fmla="*/ 1012887 w 2374831"/>
                <a:gd name="connsiteY8" fmla="*/ 191662 h 1503926"/>
                <a:gd name="connsiteX9" fmla="*/ 2374831 w 2374831"/>
                <a:gd name="connsiteY9" fmla="*/ 124522 h 150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4831" h="1503926">
                  <a:moveTo>
                    <a:pt x="0" y="1503926"/>
                  </a:moveTo>
                  <a:lnTo>
                    <a:pt x="1080545" y="132437"/>
                  </a:lnTo>
                  <a:lnTo>
                    <a:pt x="1070032" y="64782"/>
                  </a:lnTo>
                  <a:lnTo>
                    <a:pt x="1024521" y="7115"/>
                  </a:lnTo>
                  <a:lnTo>
                    <a:pt x="953573" y="0"/>
                  </a:lnTo>
                  <a:lnTo>
                    <a:pt x="890695" y="43254"/>
                  </a:lnTo>
                  <a:lnTo>
                    <a:pt x="868284" y="99961"/>
                  </a:lnTo>
                  <a:lnTo>
                    <a:pt x="923954" y="179338"/>
                  </a:lnTo>
                  <a:lnTo>
                    <a:pt x="1012887" y="191662"/>
                  </a:lnTo>
                  <a:lnTo>
                    <a:pt x="2374831" y="124522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8FB206-0FD3-4230-BAC1-38A8D4F03F3F}"/>
                </a:ext>
              </a:extLst>
            </p:cNvPr>
            <p:cNvSpPr/>
            <p:nvPr/>
          </p:nvSpPr>
          <p:spPr>
            <a:xfrm>
              <a:off x="4271202" y="2318536"/>
              <a:ext cx="444528" cy="46296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9966B7E-15D7-442C-98B7-FC8C76335E8F}"/>
                </a:ext>
              </a:extLst>
            </p:cNvPr>
            <p:cNvSpPr/>
            <p:nvPr/>
          </p:nvSpPr>
          <p:spPr>
            <a:xfrm>
              <a:off x="7880396" y="832109"/>
              <a:ext cx="2787226" cy="290279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2C9729-87EB-4DFD-AA71-0F13E590031C}"/>
                </a:ext>
              </a:extLst>
            </p:cNvPr>
            <p:cNvSpPr txBox="1"/>
            <p:nvPr/>
          </p:nvSpPr>
          <p:spPr>
            <a:xfrm>
              <a:off x="8010197" y="3831420"/>
              <a:ext cx="291005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Right before the end.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D55693E-C5FE-461C-90D2-0CE9910A196A}"/>
                </a:ext>
              </a:extLst>
            </p:cNvPr>
            <p:cNvCxnSpPr/>
            <p:nvPr/>
          </p:nvCxnSpPr>
          <p:spPr>
            <a:xfrm flipH="1">
              <a:off x="4715730" y="832109"/>
              <a:ext cx="3164666" cy="148642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02DB9BF-ACEC-4992-875D-DD2793005085}"/>
                </a:ext>
              </a:extLst>
            </p:cNvPr>
            <p:cNvCxnSpPr/>
            <p:nvPr/>
          </p:nvCxnSpPr>
          <p:spPr>
            <a:xfrm flipH="1" flipV="1">
              <a:off x="4715730" y="2781496"/>
              <a:ext cx="3164666" cy="95340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D5965271-729C-4E85-A7A1-45E33C3517E1}"/>
              </a:ext>
            </a:extLst>
          </p:cNvPr>
          <p:cNvSpPr>
            <a:spLocks noChangeAspect="1"/>
          </p:cNvSpPr>
          <p:nvPr/>
        </p:nvSpPr>
        <p:spPr>
          <a:xfrm>
            <a:off x="3004596" y="2333076"/>
            <a:ext cx="64008" cy="6400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EACBF1-1F94-40D3-8194-B0A08DD179E9}"/>
              </a:ext>
            </a:extLst>
          </p:cNvPr>
          <p:cNvSpPr>
            <a:spLocks noChangeAspect="1"/>
          </p:cNvSpPr>
          <p:nvPr/>
        </p:nvSpPr>
        <p:spPr>
          <a:xfrm>
            <a:off x="4468622" y="2539398"/>
            <a:ext cx="64008" cy="6400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0F120E-86F6-46C4-AA05-631E1E67D599}"/>
              </a:ext>
            </a:extLst>
          </p:cNvPr>
          <p:cNvSpPr>
            <a:spLocks noChangeAspect="1"/>
          </p:cNvSpPr>
          <p:nvPr/>
        </p:nvSpPr>
        <p:spPr>
          <a:xfrm>
            <a:off x="3426784" y="3893970"/>
            <a:ext cx="64008" cy="6400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CC04F10-D99E-4B99-9B09-A737758D9072}"/>
              </a:ext>
            </a:extLst>
          </p:cNvPr>
          <p:cNvSpPr>
            <a:spLocks noChangeAspect="1"/>
          </p:cNvSpPr>
          <p:nvPr/>
        </p:nvSpPr>
        <p:spPr>
          <a:xfrm>
            <a:off x="4992825" y="3915676"/>
            <a:ext cx="64008" cy="6400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7A68DB-A71B-473D-BD4A-CA5AE0FD1E24}"/>
              </a:ext>
            </a:extLst>
          </p:cNvPr>
          <p:cNvSpPr>
            <a:spLocks noChangeAspect="1"/>
          </p:cNvSpPr>
          <p:nvPr/>
        </p:nvSpPr>
        <p:spPr>
          <a:xfrm>
            <a:off x="1120665" y="3166672"/>
            <a:ext cx="64008" cy="64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A4EB2C-1285-4E41-ABE6-0A1ADBEA25A2}"/>
              </a:ext>
            </a:extLst>
          </p:cNvPr>
          <p:cNvSpPr>
            <a:spLocks noChangeAspect="1"/>
          </p:cNvSpPr>
          <p:nvPr/>
        </p:nvSpPr>
        <p:spPr>
          <a:xfrm>
            <a:off x="6223400" y="2449641"/>
            <a:ext cx="64008" cy="64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89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6342-2116-453F-B910-E2A5FF851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Homotopic paths and curves</a:t>
            </a:r>
            <a:endParaRPr lang="en-GB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904EFB-603D-4544-B263-5CD961CEF392}"/>
              </a:ext>
            </a:extLst>
          </p:cNvPr>
          <p:cNvSpPr txBox="1"/>
          <p:nvPr/>
        </p:nvSpPr>
        <p:spPr>
          <a:xfrm>
            <a:off x="617598" y="1665339"/>
            <a:ext cx="10355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Algorithmic problem: </a:t>
            </a:r>
            <a:r>
              <a:rPr lang="en-US" sz="2200" dirty="0"/>
              <a:t>Given a polygonal path/curve in the presence of polygonal or point obstacles, to find the shortest path/curve homotopic to it.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0F618F-9361-487C-8589-89BEBE1E9E42}"/>
              </a:ext>
            </a:extLst>
          </p:cNvPr>
          <p:cNvSpPr txBox="1"/>
          <p:nvPr/>
        </p:nvSpPr>
        <p:spPr>
          <a:xfrm>
            <a:off x="617597" y="2606181"/>
            <a:ext cx="1051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/>
              <a:t>“Funnel algorithm” </a:t>
            </a:r>
            <a:r>
              <a:rPr lang="en-US" sz="2200" dirty="0"/>
              <a:t>[Chazelle, FOCS 1982; Lee and </a:t>
            </a:r>
            <a:r>
              <a:rPr lang="en-US" sz="2200" dirty="0" err="1"/>
              <a:t>Preparata</a:t>
            </a:r>
            <a:r>
              <a:rPr lang="en-US" sz="2200" dirty="0"/>
              <a:t>, </a:t>
            </a:r>
            <a:r>
              <a:rPr lang="en-US" sz="2200" i="1" dirty="0"/>
              <a:t>Networks</a:t>
            </a:r>
            <a:r>
              <a:rPr lang="en-US" sz="2200" dirty="0"/>
              <a:t> 1984] (also [</a:t>
            </a:r>
            <a:r>
              <a:rPr lang="en-US" sz="2200" dirty="0" err="1"/>
              <a:t>Tompa</a:t>
            </a:r>
            <a:r>
              <a:rPr lang="en-US" sz="2200" dirty="0"/>
              <a:t>, STOC 1980; </a:t>
            </a:r>
            <a:r>
              <a:rPr lang="en-US" sz="2200" dirty="0" err="1"/>
              <a:t>Leiserson</a:t>
            </a:r>
            <a:r>
              <a:rPr lang="en-US" sz="2200" dirty="0"/>
              <a:t> and </a:t>
            </a:r>
            <a:r>
              <a:rPr lang="en-US" sz="2200" dirty="0" err="1"/>
              <a:t>Maley</a:t>
            </a:r>
            <a:r>
              <a:rPr lang="en-US" sz="2200" dirty="0"/>
              <a:t>, STOC 1985])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E220A7-555A-47C8-B195-CD352ABD9048}"/>
              </a:ext>
            </a:extLst>
          </p:cNvPr>
          <p:cNvGrpSpPr/>
          <p:nvPr/>
        </p:nvGrpSpPr>
        <p:grpSpPr>
          <a:xfrm>
            <a:off x="3238007" y="3547023"/>
            <a:ext cx="4181475" cy="3038475"/>
            <a:chOff x="7074283" y="3181513"/>
            <a:chExt cx="4181475" cy="30384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F30A922-B1C8-4190-A9C0-984FB597E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74283" y="3181513"/>
              <a:ext cx="4181475" cy="3038475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0F7EF2B-BD06-4275-8A5E-FF65E89AF9A8}"/>
                </a:ext>
              </a:extLst>
            </p:cNvPr>
            <p:cNvSpPr/>
            <p:nvPr/>
          </p:nvSpPr>
          <p:spPr>
            <a:xfrm>
              <a:off x="7074283" y="3181513"/>
              <a:ext cx="4181475" cy="3038475"/>
            </a:xfrm>
            <a:prstGeom prst="rect">
              <a:avLst/>
            </a:prstGeom>
            <a:blipFill dpi="0" rotWithShape="1">
              <a:blip r:embed="rId3">
                <a:alphaModFix amt="5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36FF883-3358-41DB-B9FF-5AAA5DFEC67E}"/>
              </a:ext>
            </a:extLst>
          </p:cNvPr>
          <p:cNvSpPr txBox="1"/>
          <p:nvPr/>
        </p:nvSpPr>
        <p:spPr>
          <a:xfrm>
            <a:off x="7630738" y="5916940"/>
            <a:ext cx="3502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Jeff Erickson’s lecture notes on “Shortest Homotopic Paths”</a:t>
            </a:r>
          </a:p>
        </p:txBody>
      </p:sp>
    </p:spTree>
    <p:extLst>
      <p:ext uri="{BB962C8B-B14F-4D97-AF65-F5344CB8AC3E}">
        <p14:creationId xmlns:p14="http://schemas.microsoft.com/office/powerpoint/2010/main" val="275384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8E0C7-4AD5-4289-A5D8-33147F29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This is a continuation of the work:</a:t>
            </a:r>
            <a:endParaRPr lang="en-GB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9D256F-2505-46C3-B2C6-0F93B8FE2482}"/>
              </a:ext>
            </a:extLst>
          </p:cNvPr>
          <p:cNvSpPr txBox="1"/>
          <p:nvPr/>
        </p:nvSpPr>
        <p:spPr>
          <a:xfrm>
            <a:off x="1164019" y="1789708"/>
            <a:ext cx="10187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“Grid peeling and the affine curve-shortening flow”</a:t>
            </a:r>
          </a:p>
          <a:p>
            <a:r>
              <a:rPr lang="en-US" sz="2400" dirty="0"/>
              <a:t>D. </a:t>
            </a:r>
            <a:r>
              <a:rPr lang="en-US" sz="2400" dirty="0" err="1"/>
              <a:t>Eppstein</a:t>
            </a:r>
            <a:r>
              <a:rPr lang="en-US" sz="2400" dirty="0"/>
              <a:t>. S. Har-</a:t>
            </a:r>
            <a:r>
              <a:rPr lang="en-US" sz="2400" dirty="0" err="1"/>
              <a:t>Peled</a:t>
            </a:r>
            <a:r>
              <a:rPr lang="en-US" sz="2400" dirty="0"/>
              <a:t>, G. Nivasch, 2018</a:t>
            </a: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F406DF-8E6F-4AF6-8588-96A772240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20" y="3226676"/>
            <a:ext cx="9405825" cy="29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99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07B237D2-FDAA-4D94-9640-BAA0CC4D7131}"/>
              </a:ext>
            </a:extLst>
          </p:cNvPr>
          <p:cNvSpPr/>
          <p:nvPr/>
        </p:nvSpPr>
        <p:spPr>
          <a:xfrm rot="20246755">
            <a:off x="7125511" y="3020009"/>
            <a:ext cx="102643" cy="339720"/>
          </a:xfrm>
          <a:custGeom>
            <a:avLst/>
            <a:gdLst>
              <a:gd name="connsiteX0" fmla="*/ 528761 w 970059"/>
              <a:gd name="connsiteY0" fmla="*/ 2504661 h 2504661"/>
              <a:gd name="connsiteX1" fmla="*/ 644055 w 970059"/>
              <a:gd name="connsiteY1" fmla="*/ 361784 h 2504661"/>
              <a:gd name="connsiteX2" fmla="*/ 970059 w 970059"/>
              <a:gd name="connsiteY2" fmla="*/ 11927 h 2504661"/>
              <a:gd name="connsiteX3" fmla="*/ 0 w 970059"/>
              <a:gd name="connsiteY3" fmla="*/ 0 h 2504661"/>
              <a:gd name="connsiteX4" fmla="*/ 341906 w 970059"/>
              <a:gd name="connsiteY4" fmla="*/ 357809 h 2504661"/>
              <a:gd name="connsiteX5" fmla="*/ 453224 w 970059"/>
              <a:gd name="connsiteY5" fmla="*/ 2496710 h 2504661"/>
              <a:gd name="connsiteX6" fmla="*/ 528761 w 970059"/>
              <a:gd name="connsiteY6" fmla="*/ 2504661 h 250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0059" h="2504661">
                <a:moveTo>
                  <a:pt x="528761" y="2504661"/>
                </a:moveTo>
                <a:lnTo>
                  <a:pt x="644055" y="361784"/>
                </a:lnTo>
                <a:lnTo>
                  <a:pt x="970059" y="11927"/>
                </a:lnTo>
                <a:lnTo>
                  <a:pt x="0" y="0"/>
                </a:lnTo>
                <a:lnTo>
                  <a:pt x="341906" y="357809"/>
                </a:lnTo>
                <a:lnTo>
                  <a:pt x="453224" y="2496710"/>
                </a:lnTo>
                <a:lnTo>
                  <a:pt x="528761" y="2504661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5324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18440AB9-60EF-4FCB-956A-EA889F45ED19}"/>
              </a:ext>
            </a:extLst>
          </p:cNvPr>
          <p:cNvSpPr/>
          <p:nvPr/>
        </p:nvSpPr>
        <p:spPr>
          <a:xfrm rot="20246755">
            <a:off x="7747667" y="3368928"/>
            <a:ext cx="102643" cy="339720"/>
          </a:xfrm>
          <a:custGeom>
            <a:avLst/>
            <a:gdLst>
              <a:gd name="connsiteX0" fmla="*/ 528761 w 970059"/>
              <a:gd name="connsiteY0" fmla="*/ 2504661 h 2504661"/>
              <a:gd name="connsiteX1" fmla="*/ 644055 w 970059"/>
              <a:gd name="connsiteY1" fmla="*/ 361784 h 2504661"/>
              <a:gd name="connsiteX2" fmla="*/ 970059 w 970059"/>
              <a:gd name="connsiteY2" fmla="*/ 11927 h 2504661"/>
              <a:gd name="connsiteX3" fmla="*/ 0 w 970059"/>
              <a:gd name="connsiteY3" fmla="*/ 0 h 2504661"/>
              <a:gd name="connsiteX4" fmla="*/ 341906 w 970059"/>
              <a:gd name="connsiteY4" fmla="*/ 357809 h 2504661"/>
              <a:gd name="connsiteX5" fmla="*/ 453224 w 970059"/>
              <a:gd name="connsiteY5" fmla="*/ 2496710 h 2504661"/>
              <a:gd name="connsiteX6" fmla="*/ 528761 w 970059"/>
              <a:gd name="connsiteY6" fmla="*/ 2504661 h 250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0059" h="2504661">
                <a:moveTo>
                  <a:pt x="528761" y="2504661"/>
                </a:moveTo>
                <a:lnTo>
                  <a:pt x="644055" y="361784"/>
                </a:lnTo>
                <a:lnTo>
                  <a:pt x="970059" y="11927"/>
                </a:lnTo>
                <a:lnTo>
                  <a:pt x="0" y="0"/>
                </a:lnTo>
                <a:lnTo>
                  <a:pt x="341906" y="357809"/>
                </a:lnTo>
                <a:lnTo>
                  <a:pt x="453224" y="2496710"/>
                </a:lnTo>
                <a:lnTo>
                  <a:pt x="528761" y="2504661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5324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B0C37-FACF-4BD9-8790-A2320B4B8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7772" cy="1325563"/>
          </a:xfrm>
        </p:spPr>
        <p:txBody>
          <a:bodyPr>
            <a:normAutofit/>
          </a:bodyPr>
          <a:lstStyle/>
          <a:p>
            <a:r>
              <a:rPr lang="en-US" b="1" dirty="0"/>
              <a:t>Homotopic Curve Shortening</a:t>
            </a:r>
            <a:endParaRPr lang="en-GB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E44720-076C-47E9-B82E-6280C749791C}"/>
              </a:ext>
            </a:extLst>
          </p:cNvPr>
          <p:cNvSpPr txBox="1"/>
          <p:nvPr/>
        </p:nvSpPr>
        <p:spPr>
          <a:xfrm>
            <a:off x="838200" y="1874941"/>
            <a:ext cx="10082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P</a:t>
            </a:r>
            <a:r>
              <a:rPr lang="en-US" sz="2200" dirty="0"/>
              <a:t> = finite set of point obstacles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5520F0-BDCF-4DA7-958D-2C7E1CBE0D4C}"/>
              </a:ext>
            </a:extLst>
          </p:cNvPr>
          <p:cNvSpPr txBox="1"/>
          <p:nvPr/>
        </p:nvSpPr>
        <p:spPr>
          <a:xfrm>
            <a:off x="838200" y="2397854"/>
            <a:ext cx="3711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 “</a:t>
            </a:r>
            <a:r>
              <a:rPr lang="en-US" sz="2200" i="1" dirty="0"/>
              <a:t>P</a:t>
            </a:r>
            <a:r>
              <a:rPr lang="en-US" sz="2200" dirty="0"/>
              <a:t>-curve” is a polygonal curve whose vertices are in </a:t>
            </a:r>
            <a:r>
              <a:rPr lang="en-US" sz="2200" i="1" dirty="0"/>
              <a:t>P</a:t>
            </a:r>
            <a:r>
              <a:rPr lang="en-US" sz="22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005DC6-FEE9-40A6-B9E3-266CFBF7C9B8}"/>
              </a:ext>
            </a:extLst>
          </p:cNvPr>
          <p:cNvSpPr txBox="1"/>
          <p:nvPr/>
        </p:nvSpPr>
        <p:spPr>
          <a:xfrm>
            <a:off x="839976" y="3334080"/>
            <a:ext cx="4106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Let </a:t>
            </a:r>
            <a:r>
              <a:rPr lang="en-US" sz="2200" i="1" dirty="0"/>
              <a:t>C</a:t>
            </a:r>
            <a:r>
              <a:rPr lang="en-US" sz="2200" dirty="0"/>
              <a:t> be a </a:t>
            </a:r>
            <a:r>
              <a:rPr lang="en-US" sz="2200" i="1" dirty="0"/>
              <a:t>P</a:t>
            </a:r>
            <a:r>
              <a:rPr lang="en-US" sz="2200" dirty="0"/>
              <a:t>-curve. We define </a:t>
            </a:r>
            <a:r>
              <a:rPr lang="en-US" sz="2200" i="1" dirty="0"/>
              <a:t>C'</a:t>
            </a:r>
            <a:r>
              <a:rPr lang="en-US" sz="2200" dirty="0"/>
              <a:t>=HCS(</a:t>
            </a:r>
            <a:r>
              <a:rPr lang="en-US" sz="2200" i="1" dirty="0"/>
              <a:t>C</a:t>
            </a:r>
            <a:r>
              <a:rPr lang="en-US" sz="2200" dirty="0"/>
              <a:t>) as follows: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46BCF66-EEFE-4A83-8FDB-FBE1C5EB9D2B}"/>
              </a:ext>
            </a:extLst>
          </p:cNvPr>
          <p:cNvSpPr/>
          <p:nvPr/>
        </p:nvSpPr>
        <p:spPr>
          <a:xfrm>
            <a:off x="5420307" y="2240528"/>
            <a:ext cx="5819271" cy="3201868"/>
          </a:xfrm>
          <a:custGeom>
            <a:avLst/>
            <a:gdLst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5838 w 2140085"/>
              <a:gd name="connsiteY11" fmla="*/ 30573 h 1089498"/>
              <a:gd name="connsiteX12" fmla="*/ 91718 w 2140085"/>
              <a:gd name="connsiteY12" fmla="*/ 2780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5838 w 2140085"/>
              <a:gd name="connsiteY11" fmla="*/ 30573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747 w 2140085"/>
              <a:gd name="connsiteY9" fmla="*/ 584581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6597 w 2140085"/>
              <a:gd name="connsiteY8" fmla="*/ 645442 h 1089498"/>
              <a:gd name="connsiteX9" fmla="*/ 1220747 w 2140085"/>
              <a:gd name="connsiteY9" fmla="*/ 584581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4604 w 2140085"/>
              <a:gd name="connsiteY6" fmla="*/ 904072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0109 w 2140085"/>
              <a:gd name="connsiteY5" fmla="*/ 987953 h 1089498"/>
              <a:gd name="connsiteX6" fmla="*/ 1394604 w 2140085"/>
              <a:gd name="connsiteY6" fmla="*/ 904072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65957"/>
              <a:gd name="connsiteX1" fmla="*/ 1914959 w 2140085"/>
              <a:gd name="connsiteY1" fmla="*/ 0 h 1065957"/>
              <a:gd name="connsiteX2" fmla="*/ 2140085 w 2140085"/>
              <a:gd name="connsiteY2" fmla="*/ 355755 h 1065957"/>
              <a:gd name="connsiteX3" fmla="*/ 2126189 w 2140085"/>
              <a:gd name="connsiteY3" fmla="*/ 856034 h 1065957"/>
              <a:gd name="connsiteX4" fmla="*/ 1943992 w 2140085"/>
              <a:gd name="connsiteY4" fmla="*/ 1065957 h 1065957"/>
              <a:gd name="connsiteX5" fmla="*/ 1560109 w 2140085"/>
              <a:gd name="connsiteY5" fmla="*/ 987953 h 1065957"/>
              <a:gd name="connsiteX6" fmla="*/ 1394604 w 2140085"/>
              <a:gd name="connsiteY6" fmla="*/ 904072 h 1065957"/>
              <a:gd name="connsiteX7" fmla="*/ 1096597 w 2140085"/>
              <a:gd name="connsiteY7" fmla="*/ 645442 h 1065957"/>
              <a:gd name="connsiteX8" fmla="*/ 1220747 w 2140085"/>
              <a:gd name="connsiteY8" fmla="*/ 584581 h 1065957"/>
              <a:gd name="connsiteX9" fmla="*/ 843979 w 2140085"/>
              <a:gd name="connsiteY9" fmla="*/ 101898 h 1065957"/>
              <a:gd name="connsiteX10" fmla="*/ 507697 w 2140085"/>
              <a:gd name="connsiteY10" fmla="*/ 28095 h 1065957"/>
              <a:gd name="connsiteX11" fmla="*/ 91098 w 2140085"/>
              <a:gd name="connsiteY11" fmla="*/ 7117 h 1065957"/>
              <a:gd name="connsiteX12" fmla="*/ 0 w 2140085"/>
              <a:gd name="connsiteY12" fmla="*/ 780993 h 1065957"/>
              <a:gd name="connsiteX13" fmla="*/ 133408 w 2140085"/>
              <a:gd name="connsiteY13" fmla="*/ 872710 h 1065957"/>
              <a:gd name="connsiteX14" fmla="*/ 380768 w 2140085"/>
              <a:gd name="connsiteY14" fmla="*/ 772655 h 1065957"/>
              <a:gd name="connsiteX15" fmla="*/ 561425 w 2140085"/>
              <a:gd name="connsiteY15" fmla="*/ 655923 h 1065957"/>
              <a:gd name="connsiteX16" fmla="*/ 825461 w 2140085"/>
              <a:gd name="connsiteY16" fmla="*/ 539191 h 1065957"/>
              <a:gd name="connsiteX17" fmla="*/ 822682 w 2140085"/>
              <a:gd name="connsiteY17" fmla="*/ 419679 h 1065957"/>
              <a:gd name="connsiteX18" fmla="*/ 1250699 w 2140085"/>
              <a:gd name="connsiteY18" fmla="*/ 377989 h 1065957"/>
              <a:gd name="connsiteX19" fmla="*/ 1386886 w 2140085"/>
              <a:gd name="connsiteY19" fmla="*/ 50028 h 1065957"/>
              <a:gd name="connsiteX0" fmla="*/ 1386886 w 2140085"/>
              <a:gd name="connsiteY0" fmla="*/ 50028 h 1065957"/>
              <a:gd name="connsiteX1" fmla="*/ 1914959 w 2140085"/>
              <a:gd name="connsiteY1" fmla="*/ 0 h 1065957"/>
              <a:gd name="connsiteX2" fmla="*/ 2140085 w 2140085"/>
              <a:gd name="connsiteY2" fmla="*/ 355755 h 1065957"/>
              <a:gd name="connsiteX3" fmla="*/ 2123711 w 2140085"/>
              <a:gd name="connsiteY3" fmla="*/ 864088 h 1065957"/>
              <a:gd name="connsiteX4" fmla="*/ 1943992 w 2140085"/>
              <a:gd name="connsiteY4" fmla="*/ 1065957 h 1065957"/>
              <a:gd name="connsiteX5" fmla="*/ 1560109 w 2140085"/>
              <a:gd name="connsiteY5" fmla="*/ 987953 h 1065957"/>
              <a:gd name="connsiteX6" fmla="*/ 1394604 w 2140085"/>
              <a:gd name="connsiteY6" fmla="*/ 904072 h 1065957"/>
              <a:gd name="connsiteX7" fmla="*/ 1096597 w 2140085"/>
              <a:gd name="connsiteY7" fmla="*/ 645442 h 1065957"/>
              <a:gd name="connsiteX8" fmla="*/ 1220747 w 2140085"/>
              <a:gd name="connsiteY8" fmla="*/ 584581 h 1065957"/>
              <a:gd name="connsiteX9" fmla="*/ 843979 w 2140085"/>
              <a:gd name="connsiteY9" fmla="*/ 101898 h 1065957"/>
              <a:gd name="connsiteX10" fmla="*/ 507697 w 2140085"/>
              <a:gd name="connsiteY10" fmla="*/ 28095 h 1065957"/>
              <a:gd name="connsiteX11" fmla="*/ 91098 w 2140085"/>
              <a:gd name="connsiteY11" fmla="*/ 7117 h 1065957"/>
              <a:gd name="connsiteX12" fmla="*/ 0 w 2140085"/>
              <a:gd name="connsiteY12" fmla="*/ 780993 h 1065957"/>
              <a:gd name="connsiteX13" fmla="*/ 133408 w 2140085"/>
              <a:gd name="connsiteY13" fmla="*/ 872710 h 1065957"/>
              <a:gd name="connsiteX14" fmla="*/ 380768 w 2140085"/>
              <a:gd name="connsiteY14" fmla="*/ 772655 h 1065957"/>
              <a:gd name="connsiteX15" fmla="*/ 561425 w 2140085"/>
              <a:gd name="connsiteY15" fmla="*/ 655923 h 1065957"/>
              <a:gd name="connsiteX16" fmla="*/ 825461 w 2140085"/>
              <a:gd name="connsiteY16" fmla="*/ 539191 h 1065957"/>
              <a:gd name="connsiteX17" fmla="*/ 822682 w 2140085"/>
              <a:gd name="connsiteY17" fmla="*/ 419679 h 1065957"/>
              <a:gd name="connsiteX18" fmla="*/ 1250699 w 2140085"/>
              <a:gd name="connsiteY18" fmla="*/ 377989 h 1065957"/>
              <a:gd name="connsiteX19" fmla="*/ 1386886 w 2140085"/>
              <a:gd name="connsiteY19" fmla="*/ 50028 h 1065957"/>
              <a:gd name="connsiteX0" fmla="*/ 1386886 w 2139465"/>
              <a:gd name="connsiteY0" fmla="*/ 50028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0699 w 2139465"/>
              <a:gd name="connsiteY18" fmla="*/ 377989 h 1065957"/>
              <a:gd name="connsiteX19" fmla="*/ 1386886 w 2139465"/>
              <a:gd name="connsiteY19" fmla="*/ 50028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0699 w 2139465"/>
              <a:gd name="connsiteY18" fmla="*/ 377989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25354 w 2139465"/>
              <a:gd name="connsiteY13" fmla="*/ 864037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27213 w 2139465"/>
              <a:gd name="connsiteY13" fmla="*/ 864656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4552 w 2133270"/>
              <a:gd name="connsiteY8" fmla="*/ 584581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4903 w 2133270"/>
              <a:gd name="connsiteY11" fmla="*/ 711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4552 w 2133270"/>
              <a:gd name="connsiteY8" fmla="*/ 584581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95710 w 2133270"/>
              <a:gd name="connsiteY6" fmla="*/ 915023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46613 w 2133270"/>
              <a:gd name="connsiteY5" fmla="*/ 992212 h 1065957"/>
              <a:gd name="connsiteX6" fmla="*/ 1395710 w 2133270"/>
              <a:gd name="connsiteY6" fmla="*/ 915023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45880"/>
              <a:gd name="connsiteX1" fmla="*/ 1908764 w 2133270"/>
              <a:gd name="connsiteY1" fmla="*/ 0 h 1045880"/>
              <a:gd name="connsiteX2" fmla="*/ 2133270 w 2133270"/>
              <a:gd name="connsiteY2" fmla="*/ 352038 h 1045880"/>
              <a:gd name="connsiteX3" fmla="*/ 2117516 w 2133270"/>
              <a:gd name="connsiteY3" fmla="*/ 864088 h 1045880"/>
              <a:gd name="connsiteX4" fmla="*/ 1946923 w 2133270"/>
              <a:gd name="connsiteY4" fmla="*/ 1045880 h 1045880"/>
              <a:gd name="connsiteX5" fmla="*/ 1546613 w 2133270"/>
              <a:gd name="connsiteY5" fmla="*/ 992212 h 1045880"/>
              <a:gd name="connsiteX6" fmla="*/ 1395710 w 2133270"/>
              <a:gd name="connsiteY6" fmla="*/ 915023 h 1045880"/>
              <a:gd name="connsiteX7" fmla="*/ 1089185 w 2133270"/>
              <a:gd name="connsiteY7" fmla="*/ 641183 h 1045880"/>
              <a:gd name="connsiteX8" fmla="*/ 1216986 w 2133270"/>
              <a:gd name="connsiteY8" fmla="*/ 579714 h 1045880"/>
              <a:gd name="connsiteX9" fmla="*/ 837784 w 2133270"/>
              <a:gd name="connsiteY9" fmla="*/ 101898 h 1045880"/>
              <a:gd name="connsiteX10" fmla="*/ 501502 w 2133270"/>
              <a:gd name="connsiteY10" fmla="*/ 28095 h 1045880"/>
              <a:gd name="connsiteX11" fmla="*/ 88553 w 2133270"/>
              <a:gd name="connsiteY11" fmla="*/ 3467 h 1045880"/>
              <a:gd name="connsiteX12" fmla="*/ 0 w 2133270"/>
              <a:gd name="connsiteY12" fmla="*/ 782851 h 1045880"/>
              <a:gd name="connsiteX13" fmla="*/ 121018 w 2133270"/>
              <a:gd name="connsiteY13" fmla="*/ 864656 h 1045880"/>
              <a:gd name="connsiteX14" fmla="*/ 395637 w 2133270"/>
              <a:gd name="connsiteY14" fmla="*/ 772035 h 1045880"/>
              <a:gd name="connsiteX15" fmla="*/ 551513 w 2133270"/>
              <a:gd name="connsiteY15" fmla="*/ 642913 h 1045880"/>
              <a:gd name="connsiteX16" fmla="*/ 822983 w 2133270"/>
              <a:gd name="connsiteY16" fmla="*/ 539191 h 1045880"/>
              <a:gd name="connsiteX17" fmla="*/ 810911 w 2133270"/>
              <a:gd name="connsiteY17" fmla="*/ 421538 h 1045880"/>
              <a:gd name="connsiteX18" fmla="*/ 1248221 w 2133270"/>
              <a:gd name="connsiteY18" fmla="*/ 377370 h 1045880"/>
              <a:gd name="connsiteX19" fmla="*/ 1380071 w 2133270"/>
              <a:gd name="connsiteY19" fmla="*/ 46930 h 1045880"/>
              <a:gd name="connsiteX0" fmla="*/ 1380071 w 2133270"/>
              <a:gd name="connsiteY0" fmla="*/ 46930 h 1045880"/>
              <a:gd name="connsiteX1" fmla="*/ 1908764 w 2133270"/>
              <a:gd name="connsiteY1" fmla="*/ 0 h 1045880"/>
              <a:gd name="connsiteX2" fmla="*/ 2133270 w 2133270"/>
              <a:gd name="connsiteY2" fmla="*/ 352038 h 1045880"/>
              <a:gd name="connsiteX3" fmla="*/ 2124208 w 2133270"/>
              <a:gd name="connsiteY3" fmla="*/ 864088 h 1045880"/>
              <a:gd name="connsiteX4" fmla="*/ 1946923 w 2133270"/>
              <a:gd name="connsiteY4" fmla="*/ 1045880 h 1045880"/>
              <a:gd name="connsiteX5" fmla="*/ 1546613 w 2133270"/>
              <a:gd name="connsiteY5" fmla="*/ 992212 h 1045880"/>
              <a:gd name="connsiteX6" fmla="*/ 1395710 w 2133270"/>
              <a:gd name="connsiteY6" fmla="*/ 915023 h 1045880"/>
              <a:gd name="connsiteX7" fmla="*/ 1089185 w 2133270"/>
              <a:gd name="connsiteY7" fmla="*/ 641183 h 1045880"/>
              <a:gd name="connsiteX8" fmla="*/ 1216986 w 2133270"/>
              <a:gd name="connsiteY8" fmla="*/ 579714 h 1045880"/>
              <a:gd name="connsiteX9" fmla="*/ 837784 w 2133270"/>
              <a:gd name="connsiteY9" fmla="*/ 101898 h 1045880"/>
              <a:gd name="connsiteX10" fmla="*/ 501502 w 2133270"/>
              <a:gd name="connsiteY10" fmla="*/ 28095 h 1045880"/>
              <a:gd name="connsiteX11" fmla="*/ 88553 w 2133270"/>
              <a:gd name="connsiteY11" fmla="*/ 3467 h 1045880"/>
              <a:gd name="connsiteX12" fmla="*/ 0 w 2133270"/>
              <a:gd name="connsiteY12" fmla="*/ 782851 h 1045880"/>
              <a:gd name="connsiteX13" fmla="*/ 121018 w 2133270"/>
              <a:gd name="connsiteY13" fmla="*/ 864656 h 1045880"/>
              <a:gd name="connsiteX14" fmla="*/ 395637 w 2133270"/>
              <a:gd name="connsiteY14" fmla="*/ 772035 h 1045880"/>
              <a:gd name="connsiteX15" fmla="*/ 551513 w 2133270"/>
              <a:gd name="connsiteY15" fmla="*/ 642913 h 1045880"/>
              <a:gd name="connsiteX16" fmla="*/ 822983 w 2133270"/>
              <a:gd name="connsiteY16" fmla="*/ 539191 h 1045880"/>
              <a:gd name="connsiteX17" fmla="*/ 810911 w 2133270"/>
              <a:gd name="connsiteY17" fmla="*/ 421538 h 1045880"/>
              <a:gd name="connsiteX18" fmla="*/ 1248221 w 2133270"/>
              <a:gd name="connsiteY18" fmla="*/ 377370 h 1045880"/>
              <a:gd name="connsiteX19" fmla="*/ 1380071 w 2133270"/>
              <a:gd name="connsiteY19" fmla="*/ 46930 h 1045880"/>
              <a:gd name="connsiteX0" fmla="*/ 1380071 w 2137529"/>
              <a:gd name="connsiteY0" fmla="*/ 46930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48221 w 2137529"/>
              <a:gd name="connsiteY18" fmla="*/ 377370 h 1045880"/>
              <a:gd name="connsiteX19" fmla="*/ 1380071 w 2137529"/>
              <a:gd name="connsiteY19" fmla="*/ 46930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48221 w 2137529"/>
              <a:gd name="connsiteY18" fmla="*/ 377370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410847 w 2137529"/>
              <a:gd name="connsiteY14" fmla="*/ 772643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5277 w 2137529"/>
              <a:gd name="connsiteY13" fmla="*/ 864656 h 1045880"/>
              <a:gd name="connsiteX14" fmla="*/ 410847 w 2137529"/>
              <a:gd name="connsiteY14" fmla="*/ 772643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497243 w 2133270"/>
              <a:gd name="connsiteY10" fmla="*/ 28095 h 1045880"/>
              <a:gd name="connsiteX11" fmla="*/ 84294 w 2133270"/>
              <a:gd name="connsiteY11" fmla="*/ 3467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497243 w 2133270"/>
              <a:gd name="connsiteY10" fmla="*/ 28095 h 1045880"/>
              <a:gd name="connsiteX11" fmla="*/ 84294 w 2133270"/>
              <a:gd name="connsiteY11" fmla="*/ 2250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500285 w 2133270"/>
              <a:gd name="connsiteY10" fmla="*/ 26878 h 1045880"/>
              <a:gd name="connsiteX11" fmla="*/ 84294 w 2133270"/>
              <a:gd name="connsiteY11" fmla="*/ 2250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65371 h 1069188"/>
              <a:gd name="connsiteX1" fmla="*/ 1904505 w 2133270"/>
              <a:gd name="connsiteY1" fmla="*/ 23308 h 1069188"/>
              <a:gd name="connsiteX2" fmla="*/ 2133270 w 2133270"/>
              <a:gd name="connsiteY2" fmla="*/ 374129 h 1069188"/>
              <a:gd name="connsiteX3" fmla="*/ 2119949 w 2133270"/>
              <a:gd name="connsiteY3" fmla="*/ 887396 h 1069188"/>
              <a:gd name="connsiteX4" fmla="*/ 1942664 w 2133270"/>
              <a:gd name="connsiteY4" fmla="*/ 1069188 h 1069188"/>
              <a:gd name="connsiteX5" fmla="*/ 1542354 w 2133270"/>
              <a:gd name="connsiteY5" fmla="*/ 1015520 h 1069188"/>
              <a:gd name="connsiteX6" fmla="*/ 1391451 w 2133270"/>
              <a:gd name="connsiteY6" fmla="*/ 938331 h 1069188"/>
              <a:gd name="connsiteX7" fmla="*/ 1084926 w 2133270"/>
              <a:gd name="connsiteY7" fmla="*/ 664491 h 1069188"/>
              <a:gd name="connsiteX8" fmla="*/ 1212727 w 2133270"/>
              <a:gd name="connsiteY8" fmla="*/ 603022 h 1069188"/>
              <a:gd name="connsiteX9" fmla="*/ 833525 w 2133270"/>
              <a:gd name="connsiteY9" fmla="*/ 125206 h 1069188"/>
              <a:gd name="connsiteX10" fmla="*/ 1102511 w 2133270"/>
              <a:gd name="connsiteY10" fmla="*/ 0 h 1069188"/>
              <a:gd name="connsiteX11" fmla="*/ 84294 w 2133270"/>
              <a:gd name="connsiteY11" fmla="*/ 25558 h 1069188"/>
              <a:gd name="connsiteX12" fmla="*/ 0 w 2133270"/>
              <a:gd name="connsiteY12" fmla="*/ 808592 h 1069188"/>
              <a:gd name="connsiteX13" fmla="*/ 121018 w 2133270"/>
              <a:gd name="connsiteY13" fmla="*/ 887964 h 1069188"/>
              <a:gd name="connsiteX14" fmla="*/ 406588 w 2133270"/>
              <a:gd name="connsiteY14" fmla="*/ 795951 h 1069188"/>
              <a:gd name="connsiteX15" fmla="*/ 552729 w 2133270"/>
              <a:gd name="connsiteY15" fmla="*/ 659529 h 1069188"/>
              <a:gd name="connsiteX16" fmla="*/ 829675 w 2133270"/>
              <a:gd name="connsiteY16" fmla="*/ 564324 h 1069188"/>
              <a:gd name="connsiteX17" fmla="*/ 807260 w 2133270"/>
              <a:gd name="connsiteY17" fmla="*/ 440587 h 1069188"/>
              <a:gd name="connsiteX18" fmla="*/ 1252479 w 2133270"/>
              <a:gd name="connsiteY18" fmla="*/ 401895 h 1069188"/>
              <a:gd name="connsiteX19" fmla="*/ 1375204 w 2133270"/>
              <a:gd name="connsiteY19" fmla="*/ 65371 h 1069188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391451 w 2133270"/>
              <a:gd name="connsiteY6" fmla="*/ 938331 h 1232239"/>
              <a:gd name="connsiteX7" fmla="*/ 1084926 w 2133270"/>
              <a:gd name="connsiteY7" fmla="*/ 664491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391451 w 2133270"/>
              <a:gd name="connsiteY6" fmla="*/ 938331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164141 w 2133270"/>
              <a:gd name="connsiteY6" fmla="*/ 1180403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86635 w 2133270"/>
              <a:gd name="connsiteY5" fmla="*/ 817730 h 1232239"/>
              <a:gd name="connsiteX6" fmla="*/ 1164141 w 2133270"/>
              <a:gd name="connsiteY6" fmla="*/ 1180403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239545"/>
              <a:gd name="connsiteY0" fmla="*/ 65371 h 1232239"/>
              <a:gd name="connsiteX1" fmla="*/ 1904505 w 2239545"/>
              <a:gd name="connsiteY1" fmla="*/ 23308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252479 w 2239545"/>
              <a:gd name="connsiteY18" fmla="*/ 401895 h 1232239"/>
              <a:gd name="connsiteX19" fmla="*/ 1375204 w 2239545"/>
              <a:gd name="connsiteY19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252479 w 2239545"/>
              <a:gd name="connsiteY18" fmla="*/ 401895 h 1232239"/>
              <a:gd name="connsiteX19" fmla="*/ 1375204 w 2239545"/>
              <a:gd name="connsiteY19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375204 w 2239545"/>
              <a:gd name="connsiteY18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1375204 w 2239545"/>
              <a:gd name="connsiteY17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1375204 w 2239545"/>
              <a:gd name="connsiteY16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1375204 w 2239545"/>
              <a:gd name="connsiteY15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1375204 w 2239545"/>
              <a:gd name="connsiteY14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375204 w 2239545"/>
              <a:gd name="connsiteY13" fmla="*/ 65371 h 123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9545" h="1232239">
                <a:moveTo>
                  <a:pt x="1375204" y="65371"/>
                </a:moveTo>
                <a:lnTo>
                  <a:pt x="1600440" y="469073"/>
                </a:lnTo>
                <a:lnTo>
                  <a:pt x="2239545" y="530589"/>
                </a:lnTo>
                <a:lnTo>
                  <a:pt x="2119949" y="887396"/>
                </a:lnTo>
                <a:lnTo>
                  <a:pt x="1942664" y="1069188"/>
                </a:lnTo>
                <a:lnTo>
                  <a:pt x="1586635" y="817730"/>
                </a:lnTo>
                <a:lnTo>
                  <a:pt x="1164141" y="1180403"/>
                </a:lnTo>
                <a:lnTo>
                  <a:pt x="639161" y="865232"/>
                </a:lnTo>
                <a:lnTo>
                  <a:pt x="1212727" y="603022"/>
                </a:lnTo>
                <a:lnTo>
                  <a:pt x="750867" y="1232239"/>
                </a:lnTo>
                <a:lnTo>
                  <a:pt x="1102511" y="0"/>
                </a:lnTo>
                <a:lnTo>
                  <a:pt x="84294" y="25558"/>
                </a:lnTo>
                <a:lnTo>
                  <a:pt x="0" y="808592"/>
                </a:lnTo>
                <a:lnTo>
                  <a:pt x="1375204" y="65371"/>
                </a:lnTo>
                <a:close/>
              </a:path>
            </a:pathLst>
          </a:custGeom>
          <a:noFill/>
          <a:ln w="19050">
            <a:solidFill>
              <a:srgbClr val="2D50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04F52BB-C89A-4586-AAEE-C92CD9EE3F0D}"/>
              </a:ext>
            </a:extLst>
          </p:cNvPr>
          <p:cNvSpPr>
            <a:spLocks noChangeAspect="1"/>
          </p:cNvSpPr>
          <p:nvPr/>
        </p:nvSpPr>
        <p:spPr>
          <a:xfrm>
            <a:off x="5587876" y="2255904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4850900-3807-4512-90C1-090049771AF8}"/>
              </a:ext>
            </a:extLst>
          </p:cNvPr>
          <p:cNvSpPr>
            <a:spLocks noChangeAspect="1"/>
          </p:cNvSpPr>
          <p:nvPr/>
        </p:nvSpPr>
        <p:spPr>
          <a:xfrm>
            <a:off x="5051584" y="567079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9C80EDD-4FC5-4632-8989-FE50265BB86B}"/>
              </a:ext>
            </a:extLst>
          </p:cNvPr>
          <p:cNvSpPr>
            <a:spLocks noChangeAspect="1"/>
          </p:cNvSpPr>
          <p:nvPr/>
        </p:nvSpPr>
        <p:spPr>
          <a:xfrm>
            <a:off x="8232510" y="2193008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23A52A5-B9D7-447F-91F0-6FEE990E1A31}"/>
              </a:ext>
            </a:extLst>
          </p:cNvPr>
          <p:cNvSpPr>
            <a:spLocks noChangeAspect="1"/>
          </p:cNvSpPr>
          <p:nvPr/>
        </p:nvSpPr>
        <p:spPr>
          <a:xfrm>
            <a:off x="8951056" y="2350944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DD77D0C-8453-46F8-ADEF-2561E130FAD4}"/>
              </a:ext>
            </a:extLst>
          </p:cNvPr>
          <p:cNvSpPr>
            <a:spLocks noChangeAspect="1"/>
          </p:cNvSpPr>
          <p:nvPr/>
        </p:nvSpPr>
        <p:spPr>
          <a:xfrm>
            <a:off x="9529398" y="340685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A6691BF-1217-4D7A-AF87-546B15CAEE13}"/>
              </a:ext>
            </a:extLst>
          </p:cNvPr>
          <p:cNvSpPr>
            <a:spLocks noChangeAspect="1"/>
          </p:cNvSpPr>
          <p:nvPr/>
        </p:nvSpPr>
        <p:spPr>
          <a:xfrm>
            <a:off x="11192057" y="3577731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15EA453-F72D-4FA8-A9F1-50A4DEB683FF}"/>
              </a:ext>
            </a:extLst>
          </p:cNvPr>
          <p:cNvSpPr>
            <a:spLocks noChangeAspect="1"/>
          </p:cNvSpPr>
          <p:nvPr/>
        </p:nvSpPr>
        <p:spPr>
          <a:xfrm>
            <a:off x="8552353" y="3746181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7C66193-4A0B-4CA3-B62C-B6E0DC5809EA}"/>
              </a:ext>
            </a:extLst>
          </p:cNvPr>
          <p:cNvSpPr>
            <a:spLocks noChangeAspect="1"/>
          </p:cNvSpPr>
          <p:nvPr/>
        </p:nvSpPr>
        <p:spPr>
          <a:xfrm>
            <a:off x="5372787" y="4289471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9EA9EBD-615D-4205-A1C4-F978E7097544}"/>
              </a:ext>
            </a:extLst>
          </p:cNvPr>
          <p:cNvSpPr>
            <a:spLocks noChangeAspect="1"/>
          </p:cNvSpPr>
          <p:nvPr/>
        </p:nvSpPr>
        <p:spPr>
          <a:xfrm>
            <a:off x="7037712" y="4434059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E37B841-3E5E-4BAA-A586-D51B135CCFB4}"/>
              </a:ext>
            </a:extLst>
          </p:cNvPr>
          <p:cNvSpPr>
            <a:spLocks noChangeAspect="1"/>
          </p:cNvSpPr>
          <p:nvPr/>
        </p:nvSpPr>
        <p:spPr>
          <a:xfrm>
            <a:off x="7309357" y="5416787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EBE31F4-9B1F-45BE-9527-EAF5A1DB27B8}"/>
              </a:ext>
            </a:extLst>
          </p:cNvPr>
          <p:cNvSpPr>
            <a:spLocks noChangeAspect="1"/>
          </p:cNvSpPr>
          <p:nvPr/>
        </p:nvSpPr>
        <p:spPr>
          <a:xfrm>
            <a:off x="8389967" y="5259057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0A76DA6-318C-4DA2-81E5-039A834B2F50}"/>
              </a:ext>
            </a:extLst>
          </p:cNvPr>
          <p:cNvSpPr>
            <a:spLocks noChangeAspect="1"/>
          </p:cNvSpPr>
          <p:nvPr/>
        </p:nvSpPr>
        <p:spPr>
          <a:xfrm>
            <a:off x="9490645" y="4320427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AEF74E0-0337-4038-B226-14876E77F985}"/>
              </a:ext>
            </a:extLst>
          </p:cNvPr>
          <p:cNvSpPr>
            <a:spLocks noChangeAspect="1"/>
          </p:cNvSpPr>
          <p:nvPr/>
        </p:nvSpPr>
        <p:spPr>
          <a:xfrm>
            <a:off x="10888306" y="4499049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285BFC9-A1BF-4325-9A7D-C170B4E7259C}"/>
              </a:ext>
            </a:extLst>
          </p:cNvPr>
          <p:cNvSpPr>
            <a:spLocks noChangeAspect="1"/>
          </p:cNvSpPr>
          <p:nvPr/>
        </p:nvSpPr>
        <p:spPr>
          <a:xfrm>
            <a:off x="10428259" y="496347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FE6CE43-DAE0-4994-A331-899B47CCC1A6}"/>
              </a:ext>
            </a:extLst>
          </p:cNvPr>
          <p:cNvSpPr>
            <a:spLocks noChangeAspect="1"/>
          </p:cNvSpPr>
          <p:nvPr/>
        </p:nvSpPr>
        <p:spPr>
          <a:xfrm>
            <a:off x="7202123" y="3303050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B0C9D6F-1C50-4FAC-94DC-9058B58954AC}"/>
              </a:ext>
            </a:extLst>
          </p:cNvPr>
          <p:cNvSpPr>
            <a:spLocks noChangeAspect="1"/>
          </p:cNvSpPr>
          <p:nvPr/>
        </p:nvSpPr>
        <p:spPr>
          <a:xfrm>
            <a:off x="7824279" y="3645803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09A730B-DB31-4AD7-91E8-97AF562DAD06}"/>
              </a:ext>
            </a:extLst>
          </p:cNvPr>
          <p:cNvSpPr>
            <a:spLocks noChangeAspect="1"/>
          </p:cNvSpPr>
          <p:nvPr/>
        </p:nvSpPr>
        <p:spPr>
          <a:xfrm>
            <a:off x="8219188" y="3084939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722786B-DC22-4B9C-925D-FF8CEB6CB209}"/>
              </a:ext>
            </a:extLst>
          </p:cNvPr>
          <p:cNvSpPr>
            <a:spLocks noChangeAspect="1"/>
          </p:cNvSpPr>
          <p:nvPr/>
        </p:nvSpPr>
        <p:spPr>
          <a:xfrm>
            <a:off x="8783069" y="273656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CC7AABB-1E75-456F-B161-BBD204F763A3}"/>
              </a:ext>
            </a:extLst>
          </p:cNvPr>
          <p:cNvSpPr>
            <a:spLocks noChangeAspect="1"/>
          </p:cNvSpPr>
          <p:nvPr/>
        </p:nvSpPr>
        <p:spPr>
          <a:xfrm>
            <a:off x="9161177" y="3746181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33E784A-FD42-47C8-97E4-FF70A4A76CBB}"/>
              </a:ext>
            </a:extLst>
          </p:cNvPr>
          <p:cNvSpPr>
            <a:spLocks noChangeAspect="1"/>
          </p:cNvSpPr>
          <p:nvPr/>
        </p:nvSpPr>
        <p:spPr>
          <a:xfrm>
            <a:off x="9046098" y="3124814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74D5A40-5BF7-401A-8C40-71BE6DF50557}"/>
              </a:ext>
            </a:extLst>
          </p:cNvPr>
          <p:cNvSpPr>
            <a:spLocks noChangeAspect="1"/>
          </p:cNvSpPr>
          <p:nvPr/>
        </p:nvSpPr>
        <p:spPr>
          <a:xfrm>
            <a:off x="9395603" y="2686676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669A34-CBD6-4F51-B174-3A5B832BA4F1}"/>
              </a:ext>
            </a:extLst>
          </p:cNvPr>
          <p:cNvSpPr>
            <a:spLocks noChangeAspect="1"/>
          </p:cNvSpPr>
          <p:nvPr/>
        </p:nvSpPr>
        <p:spPr>
          <a:xfrm>
            <a:off x="10131674" y="2963096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AA87498-2A40-433C-A075-A5A29D1C912D}"/>
              </a:ext>
            </a:extLst>
          </p:cNvPr>
          <p:cNvSpPr>
            <a:spLocks noChangeAspect="1"/>
          </p:cNvSpPr>
          <p:nvPr/>
        </p:nvSpPr>
        <p:spPr>
          <a:xfrm>
            <a:off x="10793266" y="273941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D7C8C6A-5433-4477-A425-03DC8AAA9C07}"/>
              </a:ext>
            </a:extLst>
          </p:cNvPr>
          <p:cNvSpPr>
            <a:spLocks noChangeAspect="1"/>
          </p:cNvSpPr>
          <p:nvPr/>
        </p:nvSpPr>
        <p:spPr>
          <a:xfrm>
            <a:off x="10698223" y="3208010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A2C6386-DA32-4AA3-91A8-D93CEC8A869D}"/>
              </a:ext>
            </a:extLst>
          </p:cNvPr>
          <p:cNvSpPr>
            <a:spLocks noChangeAspect="1"/>
          </p:cNvSpPr>
          <p:nvPr/>
        </p:nvSpPr>
        <p:spPr>
          <a:xfrm>
            <a:off x="7778977" y="4410740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1F4AAE4-AE77-475F-92A3-E59CDD6478B5}"/>
              </a:ext>
            </a:extLst>
          </p:cNvPr>
          <p:cNvSpPr>
            <a:spLocks noChangeAspect="1"/>
          </p:cNvSpPr>
          <p:nvPr/>
        </p:nvSpPr>
        <p:spPr>
          <a:xfrm>
            <a:off x="10486292" y="4484553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DE41333-4DA3-4725-AAF4-B1A137F22436}"/>
              </a:ext>
            </a:extLst>
          </p:cNvPr>
          <p:cNvSpPr>
            <a:spLocks noChangeAspect="1"/>
          </p:cNvSpPr>
          <p:nvPr/>
        </p:nvSpPr>
        <p:spPr>
          <a:xfrm>
            <a:off x="10523301" y="3793701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E666A3F-4E98-4350-85B8-1ED699A635FF}"/>
              </a:ext>
            </a:extLst>
          </p:cNvPr>
          <p:cNvSpPr>
            <a:spLocks noChangeAspect="1"/>
          </p:cNvSpPr>
          <p:nvPr/>
        </p:nvSpPr>
        <p:spPr>
          <a:xfrm>
            <a:off x="11287097" y="4082206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16A2E12-821D-40AB-AE33-021B9BB79204}"/>
              </a:ext>
            </a:extLst>
          </p:cNvPr>
          <p:cNvSpPr>
            <a:spLocks noChangeAspect="1"/>
          </p:cNvSpPr>
          <p:nvPr/>
        </p:nvSpPr>
        <p:spPr>
          <a:xfrm>
            <a:off x="9645615" y="4736364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8B4D01D-2749-40BE-A9AC-131234AF3A2A}"/>
              </a:ext>
            </a:extLst>
          </p:cNvPr>
          <p:cNvSpPr>
            <a:spLocks noChangeAspect="1"/>
          </p:cNvSpPr>
          <p:nvPr/>
        </p:nvSpPr>
        <p:spPr>
          <a:xfrm>
            <a:off x="9235095" y="4641127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13478B0-F7A3-4790-B95C-49677BC8DB02}"/>
              </a:ext>
            </a:extLst>
          </p:cNvPr>
          <p:cNvSpPr>
            <a:spLocks noChangeAspect="1"/>
          </p:cNvSpPr>
          <p:nvPr/>
        </p:nvSpPr>
        <p:spPr>
          <a:xfrm>
            <a:off x="8436201" y="5036658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08B2F88-F85E-4EBC-9764-143E9B6C4C8F}"/>
              </a:ext>
            </a:extLst>
          </p:cNvPr>
          <p:cNvSpPr>
            <a:spLocks noChangeAspect="1"/>
          </p:cNvSpPr>
          <p:nvPr/>
        </p:nvSpPr>
        <p:spPr>
          <a:xfrm>
            <a:off x="5930354" y="349688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88890CF-2292-4E16-9B64-B18D5B493128}"/>
              </a:ext>
            </a:extLst>
          </p:cNvPr>
          <p:cNvSpPr>
            <a:spLocks noChangeAspect="1"/>
          </p:cNvSpPr>
          <p:nvPr/>
        </p:nvSpPr>
        <p:spPr>
          <a:xfrm>
            <a:off x="6942669" y="2520347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AC6C8CA-0C49-4CE4-84D0-17551C0252DE}"/>
              </a:ext>
            </a:extLst>
          </p:cNvPr>
          <p:cNvSpPr>
            <a:spLocks noChangeAspect="1"/>
          </p:cNvSpPr>
          <p:nvPr/>
        </p:nvSpPr>
        <p:spPr>
          <a:xfrm>
            <a:off x="5805810" y="2686676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685BE74-8346-4545-9384-48F6C8830722}"/>
              </a:ext>
            </a:extLst>
          </p:cNvPr>
          <p:cNvSpPr>
            <a:spLocks noChangeAspect="1"/>
          </p:cNvSpPr>
          <p:nvPr/>
        </p:nvSpPr>
        <p:spPr>
          <a:xfrm>
            <a:off x="5930354" y="4692950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393099A-F3A6-4BDA-8EF5-935C236494FC}"/>
              </a:ext>
            </a:extLst>
          </p:cNvPr>
          <p:cNvSpPr>
            <a:spLocks noChangeAspect="1"/>
          </p:cNvSpPr>
          <p:nvPr/>
        </p:nvSpPr>
        <p:spPr>
          <a:xfrm>
            <a:off x="6444142" y="4225387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E68FFDF-036A-4607-9C88-89DE54E00F4C}"/>
              </a:ext>
            </a:extLst>
          </p:cNvPr>
          <p:cNvSpPr>
            <a:spLocks noChangeAspect="1"/>
          </p:cNvSpPr>
          <p:nvPr/>
        </p:nvSpPr>
        <p:spPr>
          <a:xfrm>
            <a:off x="6539182" y="5011043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2F3DA63-3D54-4CD9-ACC2-2945CA6C53B4}"/>
              </a:ext>
            </a:extLst>
          </p:cNvPr>
          <p:cNvSpPr>
            <a:spLocks noChangeAspect="1"/>
          </p:cNvSpPr>
          <p:nvPr/>
        </p:nvSpPr>
        <p:spPr>
          <a:xfrm>
            <a:off x="9767252" y="5347356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D50999F-60A2-4C20-9E32-ACCCFEA8AAD7}"/>
              </a:ext>
            </a:extLst>
          </p:cNvPr>
          <p:cNvSpPr>
            <a:spLocks noChangeAspect="1"/>
          </p:cNvSpPr>
          <p:nvPr/>
        </p:nvSpPr>
        <p:spPr>
          <a:xfrm>
            <a:off x="10898600" y="5442396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CBCEA64-CD33-4ED4-BA78-3540CC935E4C}"/>
              </a:ext>
            </a:extLst>
          </p:cNvPr>
          <p:cNvSpPr>
            <a:spLocks noChangeAspect="1"/>
          </p:cNvSpPr>
          <p:nvPr/>
        </p:nvSpPr>
        <p:spPr>
          <a:xfrm>
            <a:off x="5253986" y="3061064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78B42AD-7EED-42DB-B9E4-D6C3AD4A119A}"/>
              </a:ext>
            </a:extLst>
          </p:cNvPr>
          <p:cNvSpPr>
            <a:spLocks noChangeAspect="1"/>
          </p:cNvSpPr>
          <p:nvPr/>
        </p:nvSpPr>
        <p:spPr>
          <a:xfrm>
            <a:off x="4946392" y="170334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D2D39BA-C82D-4BEE-8C6B-A2B36FE38FDF}"/>
              </a:ext>
            </a:extLst>
          </p:cNvPr>
          <p:cNvSpPr>
            <a:spLocks noChangeAspect="1"/>
          </p:cNvSpPr>
          <p:nvPr/>
        </p:nvSpPr>
        <p:spPr>
          <a:xfrm>
            <a:off x="6586704" y="190421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5947D9B-33F4-43E8-A53C-FC3210D8BD6A}"/>
              </a:ext>
            </a:extLst>
          </p:cNvPr>
          <p:cNvSpPr>
            <a:spLocks noChangeAspect="1"/>
          </p:cNvSpPr>
          <p:nvPr/>
        </p:nvSpPr>
        <p:spPr>
          <a:xfrm>
            <a:off x="7424432" y="1690688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E948F63B-793A-4898-9FF6-5BE198DEAE8F}"/>
              </a:ext>
            </a:extLst>
          </p:cNvPr>
          <p:cNvSpPr>
            <a:spLocks noChangeAspect="1"/>
          </p:cNvSpPr>
          <p:nvPr/>
        </p:nvSpPr>
        <p:spPr>
          <a:xfrm>
            <a:off x="9814772" y="2079642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B5951C9-2412-41AB-B199-1C5E62433B59}"/>
              </a:ext>
            </a:extLst>
          </p:cNvPr>
          <p:cNvSpPr>
            <a:spLocks noChangeAspect="1"/>
          </p:cNvSpPr>
          <p:nvPr/>
        </p:nvSpPr>
        <p:spPr>
          <a:xfrm>
            <a:off x="10565032" y="180917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7AAB3E55-AE76-4D4B-97DD-680736F5EC60}"/>
              </a:ext>
            </a:extLst>
          </p:cNvPr>
          <p:cNvSpPr>
            <a:spLocks noChangeAspect="1"/>
          </p:cNvSpPr>
          <p:nvPr/>
        </p:nvSpPr>
        <p:spPr>
          <a:xfrm>
            <a:off x="7560440" y="2622317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B2A6F8E-4F5F-4495-900F-5F98392B358B}"/>
              </a:ext>
            </a:extLst>
          </p:cNvPr>
          <p:cNvSpPr>
            <a:spLocks noChangeAspect="1"/>
          </p:cNvSpPr>
          <p:nvPr/>
        </p:nvSpPr>
        <p:spPr>
          <a:xfrm>
            <a:off x="6396622" y="3066741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FDFCC2C-D6F5-4D42-A625-2BA426EA162E}"/>
              </a:ext>
            </a:extLst>
          </p:cNvPr>
          <p:cNvSpPr>
            <a:spLocks noChangeAspect="1"/>
          </p:cNvSpPr>
          <p:nvPr/>
        </p:nvSpPr>
        <p:spPr>
          <a:xfrm>
            <a:off x="8647393" y="1989351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97D0566-B65A-4BDA-8940-D1920036EC35}"/>
              </a:ext>
            </a:extLst>
          </p:cNvPr>
          <p:cNvSpPr>
            <a:spLocks noChangeAspect="1"/>
          </p:cNvSpPr>
          <p:nvPr/>
        </p:nvSpPr>
        <p:spPr>
          <a:xfrm>
            <a:off x="11729098" y="2127162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96A379A4-7E0F-4D57-BF18-A52DAC6DF61C}"/>
              </a:ext>
            </a:extLst>
          </p:cNvPr>
          <p:cNvSpPr>
            <a:spLocks noChangeAspect="1"/>
          </p:cNvSpPr>
          <p:nvPr/>
        </p:nvSpPr>
        <p:spPr>
          <a:xfrm>
            <a:off x="11642176" y="496347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86AC678-D243-4124-A38C-DCADCA22B53D}"/>
              </a:ext>
            </a:extLst>
          </p:cNvPr>
          <p:cNvSpPr txBox="1"/>
          <p:nvPr/>
        </p:nvSpPr>
        <p:spPr>
          <a:xfrm>
            <a:off x="9971437" y="1217673"/>
            <a:ext cx="514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P</a:t>
            </a:r>
            <a:endParaRPr lang="en-US" sz="220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AE64620-5174-4B1D-BD9B-503ED2656C2B}"/>
              </a:ext>
            </a:extLst>
          </p:cNvPr>
          <p:cNvSpPr txBox="1"/>
          <p:nvPr/>
        </p:nvSpPr>
        <p:spPr>
          <a:xfrm>
            <a:off x="7335011" y="1867770"/>
            <a:ext cx="496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5">
                    <a:lumMod val="50000"/>
                  </a:schemeClr>
                </a:solidFill>
              </a:rPr>
              <a:t>C</a:t>
            </a:r>
            <a:endParaRPr lang="en-US" sz="2200" baseline="-25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48B2874-FF1F-49B0-A3C8-664E572D6242}"/>
              </a:ext>
            </a:extLst>
          </p:cNvPr>
          <p:cNvSpPr txBox="1"/>
          <p:nvPr/>
        </p:nvSpPr>
        <p:spPr>
          <a:xfrm>
            <a:off x="839976" y="4270306"/>
            <a:ext cx="41064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At each turn of C at an obstacle, take a small shortcut.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At each point at which C goes straight through an obstacle, put a “nail”.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0D35951-F475-4176-B859-D31DFAAB1E21}"/>
              </a:ext>
            </a:extLst>
          </p:cNvPr>
          <p:cNvSpPr txBox="1"/>
          <p:nvPr/>
        </p:nvSpPr>
        <p:spPr>
          <a:xfrm>
            <a:off x="839976" y="6055410"/>
            <a:ext cx="10701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Take the shortest homotopic curve, without moving the nailed points.</a:t>
            </a: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2E3E7F17-E40D-4858-8438-12C28C4E1D0A}"/>
              </a:ext>
            </a:extLst>
          </p:cNvPr>
          <p:cNvSpPr/>
          <p:nvPr/>
        </p:nvSpPr>
        <p:spPr>
          <a:xfrm>
            <a:off x="5448300" y="2254333"/>
            <a:ext cx="2774374" cy="1997149"/>
          </a:xfrm>
          <a:custGeom>
            <a:avLst/>
            <a:gdLst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5838 w 2140085"/>
              <a:gd name="connsiteY11" fmla="*/ 30573 h 1089498"/>
              <a:gd name="connsiteX12" fmla="*/ 91718 w 2140085"/>
              <a:gd name="connsiteY12" fmla="*/ 2780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5838 w 2140085"/>
              <a:gd name="connsiteY11" fmla="*/ 30573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747 w 2140085"/>
              <a:gd name="connsiteY9" fmla="*/ 584581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6597 w 2140085"/>
              <a:gd name="connsiteY8" fmla="*/ 645442 h 1089498"/>
              <a:gd name="connsiteX9" fmla="*/ 1220747 w 2140085"/>
              <a:gd name="connsiteY9" fmla="*/ 584581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4604 w 2140085"/>
              <a:gd name="connsiteY6" fmla="*/ 904072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0109 w 2140085"/>
              <a:gd name="connsiteY5" fmla="*/ 987953 h 1089498"/>
              <a:gd name="connsiteX6" fmla="*/ 1394604 w 2140085"/>
              <a:gd name="connsiteY6" fmla="*/ 904072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65957"/>
              <a:gd name="connsiteX1" fmla="*/ 1914959 w 2140085"/>
              <a:gd name="connsiteY1" fmla="*/ 0 h 1065957"/>
              <a:gd name="connsiteX2" fmla="*/ 2140085 w 2140085"/>
              <a:gd name="connsiteY2" fmla="*/ 355755 h 1065957"/>
              <a:gd name="connsiteX3" fmla="*/ 2126189 w 2140085"/>
              <a:gd name="connsiteY3" fmla="*/ 856034 h 1065957"/>
              <a:gd name="connsiteX4" fmla="*/ 1943992 w 2140085"/>
              <a:gd name="connsiteY4" fmla="*/ 1065957 h 1065957"/>
              <a:gd name="connsiteX5" fmla="*/ 1560109 w 2140085"/>
              <a:gd name="connsiteY5" fmla="*/ 987953 h 1065957"/>
              <a:gd name="connsiteX6" fmla="*/ 1394604 w 2140085"/>
              <a:gd name="connsiteY6" fmla="*/ 904072 h 1065957"/>
              <a:gd name="connsiteX7" fmla="*/ 1096597 w 2140085"/>
              <a:gd name="connsiteY7" fmla="*/ 645442 h 1065957"/>
              <a:gd name="connsiteX8" fmla="*/ 1220747 w 2140085"/>
              <a:gd name="connsiteY8" fmla="*/ 584581 h 1065957"/>
              <a:gd name="connsiteX9" fmla="*/ 843979 w 2140085"/>
              <a:gd name="connsiteY9" fmla="*/ 101898 h 1065957"/>
              <a:gd name="connsiteX10" fmla="*/ 507697 w 2140085"/>
              <a:gd name="connsiteY10" fmla="*/ 28095 h 1065957"/>
              <a:gd name="connsiteX11" fmla="*/ 91098 w 2140085"/>
              <a:gd name="connsiteY11" fmla="*/ 7117 h 1065957"/>
              <a:gd name="connsiteX12" fmla="*/ 0 w 2140085"/>
              <a:gd name="connsiteY12" fmla="*/ 780993 h 1065957"/>
              <a:gd name="connsiteX13" fmla="*/ 133408 w 2140085"/>
              <a:gd name="connsiteY13" fmla="*/ 872710 h 1065957"/>
              <a:gd name="connsiteX14" fmla="*/ 380768 w 2140085"/>
              <a:gd name="connsiteY14" fmla="*/ 772655 h 1065957"/>
              <a:gd name="connsiteX15" fmla="*/ 561425 w 2140085"/>
              <a:gd name="connsiteY15" fmla="*/ 655923 h 1065957"/>
              <a:gd name="connsiteX16" fmla="*/ 825461 w 2140085"/>
              <a:gd name="connsiteY16" fmla="*/ 539191 h 1065957"/>
              <a:gd name="connsiteX17" fmla="*/ 822682 w 2140085"/>
              <a:gd name="connsiteY17" fmla="*/ 419679 h 1065957"/>
              <a:gd name="connsiteX18" fmla="*/ 1250699 w 2140085"/>
              <a:gd name="connsiteY18" fmla="*/ 377989 h 1065957"/>
              <a:gd name="connsiteX19" fmla="*/ 1386886 w 2140085"/>
              <a:gd name="connsiteY19" fmla="*/ 50028 h 1065957"/>
              <a:gd name="connsiteX0" fmla="*/ 1386886 w 2140085"/>
              <a:gd name="connsiteY0" fmla="*/ 50028 h 1065957"/>
              <a:gd name="connsiteX1" fmla="*/ 1914959 w 2140085"/>
              <a:gd name="connsiteY1" fmla="*/ 0 h 1065957"/>
              <a:gd name="connsiteX2" fmla="*/ 2140085 w 2140085"/>
              <a:gd name="connsiteY2" fmla="*/ 355755 h 1065957"/>
              <a:gd name="connsiteX3" fmla="*/ 2123711 w 2140085"/>
              <a:gd name="connsiteY3" fmla="*/ 864088 h 1065957"/>
              <a:gd name="connsiteX4" fmla="*/ 1943992 w 2140085"/>
              <a:gd name="connsiteY4" fmla="*/ 1065957 h 1065957"/>
              <a:gd name="connsiteX5" fmla="*/ 1560109 w 2140085"/>
              <a:gd name="connsiteY5" fmla="*/ 987953 h 1065957"/>
              <a:gd name="connsiteX6" fmla="*/ 1394604 w 2140085"/>
              <a:gd name="connsiteY6" fmla="*/ 904072 h 1065957"/>
              <a:gd name="connsiteX7" fmla="*/ 1096597 w 2140085"/>
              <a:gd name="connsiteY7" fmla="*/ 645442 h 1065957"/>
              <a:gd name="connsiteX8" fmla="*/ 1220747 w 2140085"/>
              <a:gd name="connsiteY8" fmla="*/ 584581 h 1065957"/>
              <a:gd name="connsiteX9" fmla="*/ 843979 w 2140085"/>
              <a:gd name="connsiteY9" fmla="*/ 101898 h 1065957"/>
              <a:gd name="connsiteX10" fmla="*/ 507697 w 2140085"/>
              <a:gd name="connsiteY10" fmla="*/ 28095 h 1065957"/>
              <a:gd name="connsiteX11" fmla="*/ 91098 w 2140085"/>
              <a:gd name="connsiteY11" fmla="*/ 7117 h 1065957"/>
              <a:gd name="connsiteX12" fmla="*/ 0 w 2140085"/>
              <a:gd name="connsiteY12" fmla="*/ 780993 h 1065957"/>
              <a:gd name="connsiteX13" fmla="*/ 133408 w 2140085"/>
              <a:gd name="connsiteY13" fmla="*/ 872710 h 1065957"/>
              <a:gd name="connsiteX14" fmla="*/ 380768 w 2140085"/>
              <a:gd name="connsiteY14" fmla="*/ 772655 h 1065957"/>
              <a:gd name="connsiteX15" fmla="*/ 561425 w 2140085"/>
              <a:gd name="connsiteY15" fmla="*/ 655923 h 1065957"/>
              <a:gd name="connsiteX16" fmla="*/ 825461 w 2140085"/>
              <a:gd name="connsiteY16" fmla="*/ 539191 h 1065957"/>
              <a:gd name="connsiteX17" fmla="*/ 822682 w 2140085"/>
              <a:gd name="connsiteY17" fmla="*/ 419679 h 1065957"/>
              <a:gd name="connsiteX18" fmla="*/ 1250699 w 2140085"/>
              <a:gd name="connsiteY18" fmla="*/ 377989 h 1065957"/>
              <a:gd name="connsiteX19" fmla="*/ 1386886 w 2140085"/>
              <a:gd name="connsiteY19" fmla="*/ 50028 h 1065957"/>
              <a:gd name="connsiteX0" fmla="*/ 1386886 w 2139465"/>
              <a:gd name="connsiteY0" fmla="*/ 50028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0699 w 2139465"/>
              <a:gd name="connsiteY18" fmla="*/ 377989 h 1065957"/>
              <a:gd name="connsiteX19" fmla="*/ 1386886 w 2139465"/>
              <a:gd name="connsiteY19" fmla="*/ 50028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0699 w 2139465"/>
              <a:gd name="connsiteY18" fmla="*/ 377989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25354 w 2139465"/>
              <a:gd name="connsiteY13" fmla="*/ 864037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27213 w 2139465"/>
              <a:gd name="connsiteY13" fmla="*/ 864656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4552 w 2133270"/>
              <a:gd name="connsiteY8" fmla="*/ 584581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4903 w 2133270"/>
              <a:gd name="connsiteY11" fmla="*/ 711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4552 w 2133270"/>
              <a:gd name="connsiteY8" fmla="*/ 584581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95710 w 2133270"/>
              <a:gd name="connsiteY6" fmla="*/ 915023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46613 w 2133270"/>
              <a:gd name="connsiteY5" fmla="*/ 992212 h 1065957"/>
              <a:gd name="connsiteX6" fmla="*/ 1395710 w 2133270"/>
              <a:gd name="connsiteY6" fmla="*/ 915023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45880"/>
              <a:gd name="connsiteX1" fmla="*/ 1908764 w 2133270"/>
              <a:gd name="connsiteY1" fmla="*/ 0 h 1045880"/>
              <a:gd name="connsiteX2" fmla="*/ 2133270 w 2133270"/>
              <a:gd name="connsiteY2" fmla="*/ 352038 h 1045880"/>
              <a:gd name="connsiteX3" fmla="*/ 2117516 w 2133270"/>
              <a:gd name="connsiteY3" fmla="*/ 864088 h 1045880"/>
              <a:gd name="connsiteX4" fmla="*/ 1946923 w 2133270"/>
              <a:gd name="connsiteY4" fmla="*/ 1045880 h 1045880"/>
              <a:gd name="connsiteX5" fmla="*/ 1546613 w 2133270"/>
              <a:gd name="connsiteY5" fmla="*/ 992212 h 1045880"/>
              <a:gd name="connsiteX6" fmla="*/ 1395710 w 2133270"/>
              <a:gd name="connsiteY6" fmla="*/ 915023 h 1045880"/>
              <a:gd name="connsiteX7" fmla="*/ 1089185 w 2133270"/>
              <a:gd name="connsiteY7" fmla="*/ 641183 h 1045880"/>
              <a:gd name="connsiteX8" fmla="*/ 1216986 w 2133270"/>
              <a:gd name="connsiteY8" fmla="*/ 579714 h 1045880"/>
              <a:gd name="connsiteX9" fmla="*/ 837784 w 2133270"/>
              <a:gd name="connsiteY9" fmla="*/ 101898 h 1045880"/>
              <a:gd name="connsiteX10" fmla="*/ 501502 w 2133270"/>
              <a:gd name="connsiteY10" fmla="*/ 28095 h 1045880"/>
              <a:gd name="connsiteX11" fmla="*/ 88553 w 2133270"/>
              <a:gd name="connsiteY11" fmla="*/ 3467 h 1045880"/>
              <a:gd name="connsiteX12" fmla="*/ 0 w 2133270"/>
              <a:gd name="connsiteY12" fmla="*/ 782851 h 1045880"/>
              <a:gd name="connsiteX13" fmla="*/ 121018 w 2133270"/>
              <a:gd name="connsiteY13" fmla="*/ 864656 h 1045880"/>
              <a:gd name="connsiteX14" fmla="*/ 395637 w 2133270"/>
              <a:gd name="connsiteY14" fmla="*/ 772035 h 1045880"/>
              <a:gd name="connsiteX15" fmla="*/ 551513 w 2133270"/>
              <a:gd name="connsiteY15" fmla="*/ 642913 h 1045880"/>
              <a:gd name="connsiteX16" fmla="*/ 822983 w 2133270"/>
              <a:gd name="connsiteY16" fmla="*/ 539191 h 1045880"/>
              <a:gd name="connsiteX17" fmla="*/ 810911 w 2133270"/>
              <a:gd name="connsiteY17" fmla="*/ 421538 h 1045880"/>
              <a:gd name="connsiteX18" fmla="*/ 1248221 w 2133270"/>
              <a:gd name="connsiteY18" fmla="*/ 377370 h 1045880"/>
              <a:gd name="connsiteX19" fmla="*/ 1380071 w 2133270"/>
              <a:gd name="connsiteY19" fmla="*/ 46930 h 1045880"/>
              <a:gd name="connsiteX0" fmla="*/ 1380071 w 2133270"/>
              <a:gd name="connsiteY0" fmla="*/ 46930 h 1045880"/>
              <a:gd name="connsiteX1" fmla="*/ 1908764 w 2133270"/>
              <a:gd name="connsiteY1" fmla="*/ 0 h 1045880"/>
              <a:gd name="connsiteX2" fmla="*/ 2133270 w 2133270"/>
              <a:gd name="connsiteY2" fmla="*/ 352038 h 1045880"/>
              <a:gd name="connsiteX3" fmla="*/ 2124208 w 2133270"/>
              <a:gd name="connsiteY3" fmla="*/ 864088 h 1045880"/>
              <a:gd name="connsiteX4" fmla="*/ 1946923 w 2133270"/>
              <a:gd name="connsiteY4" fmla="*/ 1045880 h 1045880"/>
              <a:gd name="connsiteX5" fmla="*/ 1546613 w 2133270"/>
              <a:gd name="connsiteY5" fmla="*/ 992212 h 1045880"/>
              <a:gd name="connsiteX6" fmla="*/ 1395710 w 2133270"/>
              <a:gd name="connsiteY6" fmla="*/ 915023 h 1045880"/>
              <a:gd name="connsiteX7" fmla="*/ 1089185 w 2133270"/>
              <a:gd name="connsiteY7" fmla="*/ 641183 h 1045880"/>
              <a:gd name="connsiteX8" fmla="*/ 1216986 w 2133270"/>
              <a:gd name="connsiteY8" fmla="*/ 579714 h 1045880"/>
              <a:gd name="connsiteX9" fmla="*/ 837784 w 2133270"/>
              <a:gd name="connsiteY9" fmla="*/ 101898 h 1045880"/>
              <a:gd name="connsiteX10" fmla="*/ 501502 w 2133270"/>
              <a:gd name="connsiteY10" fmla="*/ 28095 h 1045880"/>
              <a:gd name="connsiteX11" fmla="*/ 88553 w 2133270"/>
              <a:gd name="connsiteY11" fmla="*/ 3467 h 1045880"/>
              <a:gd name="connsiteX12" fmla="*/ 0 w 2133270"/>
              <a:gd name="connsiteY12" fmla="*/ 782851 h 1045880"/>
              <a:gd name="connsiteX13" fmla="*/ 121018 w 2133270"/>
              <a:gd name="connsiteY13" fmla="*/ 864656 h 1045880"/>
              <a:gd name="connsiteX14" fmla="*/ 395637 w 2133270"/>
              <a:gd name="connsiteY14" fmla="*/ 772035 h 1045880"/>
              <a:gd name="connsiteX15" fmla="*/ 551513 w 2133270"/>
              <a:gd name="connsiteY15" fmla="*/ 642913 h 1045880"/>
              <a:gd name="connsiteX16" fmla="*/ 822983 w 2133270"/>
              <a:gd name="connsiteY16" fmla="*/ 539191 h 1045880"/>
              <a:gd name="connsiteX17" fmla="*/ 810911 w 2133270"/>
              <a:gd name="connsiteY17" fmla="*/ 421538 h 1045880"/>
              <a:gd name="connsiteX18" fmla="*/ 1248221 w 2133270"/>
              <a:gd name="connsiteY18" fmla="*/ 377370 h 1045880"/>
              <a:gd name="connsiteX19" fmla="*/ 1380071 w 2133270"/>
              <a:gd name="connsiteY19" fmla="*/ 46930 h 1045880"/>
              <a:gd name="connsiteX0" fmla="*/ 1380071 w 2137529"/>
              <a:gd name="connsiteY0" fmla="*/ 46930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48221 w 2137529"/>
              <a:gd name="connsiteY18" fmla="*/ 377370 h 1045880"/>
              <a:gd name="connsiteX19" fmla="*/ 1380071 w 2137529"/>
              <a:gd name="connsiteY19" fmla="*/ 46930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48221 w 2137529"/>
              <a:gd name="connsiteY18" fmla="*/ 377370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410847 w 2137529"/>
              <a:gd name="connsiteY14" fmla="*/ 772643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5277 w 2137529"/>
              <a:gd name="connsiteY13" fmla="*/ 864656 h 1045880"/>
              <a:gd name="connsiteX14" fmla="*/ 410847 w 2137529"/>
              <a:gd name="connsiteY14" fmla="*/ 772643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497243 w 2133270"/>
              <a:gd name="connsiteY10" fmla="*/ 28095 h 1045880"/>
              <a:gd name="connsiteX11" fmla="*/ 84294 w 2133270"/>
              <a:gd name="connsiteY11" fmla="*/ 3467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497243 w 2133270"/>
              <a:gd name="connsiteY10" fmla="*/ 28095 h 1045880"/>
              <a:gd name="connsiteX11" fmla="*/ 84294 w 2133270"/>
              <a:gd name="connsiteY11" fmla="*/ 2250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500285 w 2133270"/>
              <a:gd name="connsiteY10" fmla="*/ 26878 h 1045880"/>
              <a:gd name="connsiteX11" fmla="*/ 84294 w 2133270"/>
              <a:gd name="connsiteY11" fmla="*/ 2250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65371 h 1069188"/>
              <a:gd name="connsiteX1" fmla="*/ 1904505 w 2133270"/>
              <a:gd name="connsiteY1" fmla="*/ 23308 h 1069188"/>
              <a:gd name="connsiteX2" fmla="*/ 2133270 w 2133270"/>
              <a:gd name="connsiteY2" fmla="*/ 374129 h 1069188"/>
              <a:gd name="connsiteX3" fmla="*/ 2119949 w 2133270"/>
              <a:gd name="connsiteY3" fmla="*/ 887396 h 1069188"/>
              <a:gd name="connsiteX4" fmla="*/ 1942664 w 2133270"/>
              <a:gd name="connsiteY4" fmla="*/ 1069188 h 1069188"/>
              <a:gd name="connsiteX5" fmla="*/ 1542354 w 2133270"/>
              <a:gd name="connsiteY5" fmla="*/ 1015520 h 1069188"/>
              <a:gd name="connsiteX6" fmla="*/ 1391451 w 2133270"/>
              <a:gd name="connsiteY6" fmla="*/ 938331 h 1069188"/>
              <a:gd name="connsiteX7" fmla="*/ 1084926 w 2133270"/>
              <a:gd name="connsiteY7" fmla="*/ 664491 h 1069188"/>
              <a:gd name="connsiteX8" fmla="*/ 1212727 w 2133270"/>
              <a:gd name="connsiteY8" fmla="*/ 603022 h 1069188"/>
              <a:gd name="connsiteX9" fmla="*/ 833525 w 2133270"/>
              <a:gd name="connsiteY9" fmla="*/ 125206 h 1069188"/>
              <a:gd name="connsiteX10" fmla="*/ 1102511 w 2133270"/>
              <a:gd name="connsiteY10" fmla="*/ 0 h 1069188"/>
              <a:gd name="connsiteX11" fmla="*/ 84294 w 2133270"/>
              <a:gd name="connsiteY11" fmla="*/ 25558 h 1069188"/>
              <a:gd name="connsiteX12" fmla="*/ 0 w 2133270"/>
              <a:gd name="connsiteY12" fmla="*/ 808592 h 1069188"/>
              <a:gd name="connsiteX13" fmla="*/ 121018 w 2133270"/>
              <a:gd name="connsiteY13" fmla="*/ 887964 h 1069188"/>
              <a:gd name="connsiteX14" fmla="*/ 406588 w 2133270"/>
              <a:gd name="connsiteY14" fmla="*/ 795951 h 1069188"/>
              <a:gd name="connsiteX15" fmla="*/ 552729 w 2133270"/>
              <a:gd name="connsiteY15" fmla="*/ 659529 h 1069188"/>
              <a:gd name="connsiteX16" fmla="*/ 829675 w 2133270"/>
              <a:gd name="connsiteY16" fmla="*/ 564324 h 1069188"/>
              <a:gd name="connsiteX17" fmla="*/ 807260 w 2133270"/>
              <a:gd name="connsiteY17" fmla="*/ 440587 h 1069188"/>
              <a:gd name="connsiteX18" fmla="*/ 1252479 w 2133270"/>
              <a:gd name="connsiteY18" fmla="*/ 401895 h 1069188"/>
              <a:gd name="connsiteX19" fmla="*/ 1375204 w 2133270"/>
              <a:gd name="connsiteY19" fmla="*/ 65371 h 1069188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391451 w 2133270"/>
              <a:gd name="connsiteY6" fmla="*/ 938331 h 1232239"/>
              <a:gd name="connsiteX7" fmla="*/ 1084926 w 2133270"/>
              <a:gd name="connsiteY7" fmla="*/ 664491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391451 w 2133270"/>
              <a:gd name="connsiteY6" fmla="*/ 938331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164141 w 2133270"/>
              <a:gd name="connsiteY6" fmla="*/ 1180403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86635 w 2133270"/>
              <a:gd name="connsiteY5" fmla="*/ 817730 h 1232239"/>
              <a:gd name="connsiteX6" fmla="*/ 1164141 w 2133270"/>
              <a:gd name="connsiteY6" fmla="*/ 1180403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239545"/>
              <a:gd name="connsiteY0" fmla="*/ 65371 h 1232239"/>
              <a:gd name="connsiteX1" fmla="*/ 1904505 w 2239545"/>
              <a:gd name="connsiteY1" fmla="*/ 23308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252479 w 2239545"/>
              <a:gd name="connsiteY18" fmla="*/ 401895 h 1232239"/>
              <a:gd name="connsiteX19" fmla="*/ 1375204 w 2239545"/>
              <a:gd name="connsiteY19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252479 w 2239545"/>
              <a:gd name="connsiteY18" fmla="*/ 401895 h 1232239"/>
              <a:gd name="connsiteX19" fmla="*/ 1375204 w 2239545"/>
              <a:gd name="connsiteY19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375204 w 2239545"/>
              <a:gd name="connsiteY18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1375204 w 2239545"/>
              <a:gd name="connsiteY17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1375204 w 2239545"/>
              <a:gd name="connsiteY16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1375204 w 2239545"/>
              <a:gd name="connsiteY15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1375204 w 2239545"/>
              <a:gd name="connsiteY14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375204 w 2239545"/>
              <a:gd name="connsiteY13" fmla="*/ 65371 h 1232239"/>
              <a:gd name="connsiteX0" fmla="*/ 702572 w 2239545"/>
              <a:gd name="connsiteY0" fmla="*/ 428414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702572 w 2239545"/>
              <a:gd name="connsiteY13" fmla="*/ 428414 h 1232239"/>
              <a:gd name="connsiteX0" fmla="*/ 702572 w 2239545"/>
              <a:gd name="connsiteY0" fmla="*/ 428414 h 1232239"/>
              <a:gd name="connsiteX1" fmla="*/ 2239545 w 2239545"/>
              <a:gd name="connsiteY1" fmla="*/ 530589 h 1232239"/>
              <a:gd name="connsiteX2" fmla="*/ 2119949 w 2239545"/>
              <a:gd name="connsiteY2" fmla="*/ 887396 h 1232239"/>
              <a:gd name="connsiteX3" fmla="*/ 1942664 w 2239545"/>
              <a:gd name="connsiteY3" fmla="*/ 1069188 h 1232239"/>
              <a:gd name="connsiteX4" fmla="*/ 1586635 w 2239545"/>
              <a:gd name="connsiteY4" fmla="*/ 817730 h 1232239"/>
              <a:gd name="connsiteX5" fmla="*/ 1164141 w 2239545"/>
              <a:gd name="connsiteY5" fmla="*/ 1180403 h 1232239"/>
              <a:gd name="connsiteX6" fmla="*/ 639161 w 2239545"/>
              <a:gd name="connsiteY6" fmla="*/ 865232 h 1232239"/>
              <a:gd name="connsiteX7" fmla="*/ 1212727 w 2239545"/>
              <a:gd name="connsiteY7" fmla="*/ 603022 h 1232239"/>
              <a:gd name="connsiteX8" fmla="*/ 750867 w 2239545"/>
              <a:gd name="connsiteY8" fmla="*/ 1232239 h 1232239"/>
              <a:gd name="connsiteX9" fmla="*/ 1102511 w 2239545"/>
              <a:gd name="connsiteY9" fmla="*/ 0 h 1232239"/>
              <a:gd name="connsiteX10" fmla="*/ 84294 w 2239545"/>
              <a:gd name="connsiteY10" fmla="*/ 25558 h 1232239"/>
              <a:gd name="connsiteX11" fmla="*/ 0 w 2239545"/>
              <a:gd name="connsiteY11" fmla="*/ 808592 h 1232239"/>
              <a:gd name="connsiteX12" fmla="*/ 702572 w 2239545"/>
              <a:gd name="connsiteY12" fmla="*/ 428414 h 1232239"/>
              <a:gd name="connsiteX0" fmla="*/ 702572 w 2119949"/>
              <a:gd name="connsiteY0" fmla="*/ 428414 h 1232239"/>
              <a:gd name="connsiteX1" fmla="*/ 2119949 w 2119949"/>
              <a:gd name="connsiteY1" fmla="*/ 887396 h 1232239"/>
              <a:gd name="connsiteX2" fmla="*/ 1942664 w 2119949"/>
              <a:gd name="connsiteY2" fmla="*/ 1069188 h 1232239"/>
              <a:gd name="connsiteX3" fmla="*/ 1586635 w 2119949"/>
              <a:gd name="connsiteY3" fmla="*/ 817730 h 1232239"/>
              <a:gd name="connsiteX4" fmla="*/ 1164141 w 2119949"/>
              <a:gd name="connsiteY4" fmla="*/ 1180403 h 1232239"/>
              <a:gd name="connsiteX5" fmla="*/ 639161 w 2119949"/>
              <a:gd name="connsiteY5" fmla="*/ 865232 h 1232239"/>
              <a:gd name="connsiteX6" fmla="*/ 1212727 w 2119949"/>
              <a:gd name="connsiteY6" fmla="*/ 603022 h 1232239"/>
              <a:gd name="connsiteX7" fmla="*/ 750867 w 2119949"/>
              <a:gd name="connsiteY7" fmla="*/ 1232239 h 1232239"/>
              <a:gd name="connsiteX8" fmla="*/ 1102511 w 2119949"/>
              <a:gd name="connsiteY8" fmla="*/ 0 h 1232239"/>
              <a:gd name="connsiteX9" fmla="*/ 84294 w 2119949"/>
              <a:gd name="connsiteY9" fmla="*/ 25558 h 1232239"/>
              <a:gd name="connsiteX10" fmla="*/ 0 w 2119949"/>
              <a:gd name="connsiteY10" fmla="*/ 808592 h 1232239"/>
              <a:gd name="connsiteX11" fmla="*/ 702572 w 2119949"/>
              <a:gd name="connsiteY11" fmla="*/ 428414 h 1232239"/>
              <a:gd name="connsiteX0" fmla="*/ 702572 w 1942664"/>
              <a:gd name="connsiteY0" fmla="*/ 428414 h 1232239"/>
              <a:gd name="connsiteX1" fmla="*/ 1942664 w 1942664"/>
              <a:gd name="connsiteY1" fmla="*/ 1069188 h 1232239"/>
              <a:gd name="connsiteX2" fmla="*/ 1586635 w 1942664"/>
              <a:gd name="connsiteY2" fmla="*/ 817730 h 1232239"/>
              <a:gd name="connsiteX3" fmla="*/ 1164141 w 1942664"/>
              <a:gd name="connsiteY3" fmla="*/ 1180403 h 1232239"/>
              <a:gd name="connsiteX4" fmla="*/ 639161 w 1942664"/>
              <a:gd name="connsiteY4" fmla="*/ 865232 h 1232239"/>
              <a:gd name="connsiteX5" fmla="*/ 1212727 w 1942664"/>
              <a:gd name="connsiteY5" fmla="*/ 603022 h 1232239"/>
              <a:gd name="connsiteX6" fmla="*/ 750867 w 1942664"/>
              <a:gd name="connsiteY6" fmla="*/ 1232239 h 1232239"/>
              <a:gd name="connsiteX7" fmla="*/ 1102511 w 1942664"/>
              <a:gd name="connsiteY7" fmla="*/ 0 h 1232239"/>
              <a:gd name="connsiteX8" fmla="*/ 84294 w 1942664"/>
              <a:gd name="connsiteY8" fmla="*/ 25558 h 1232239"/>
              <a:gd name="connsiteX9" fmla="*/ 0 w 1942664"/>
              <a:gd name="connsiteY9" fmla="*/ 808592 h 1232239"/>
              <a:gd name="connsiteX10" fmla="*/ 702572 w 1942664"/>
              <a:gd name="connsiteY10" fmla="*/ 428414 h 1232239"/>
              <a:gd name="connsiteX0" fmla="*/ 702572 w 1586635"/>
              <a:gd name="connsiteY0" fmla="*/ 428414 h 1232239"/>
              <a:gd name="connsiteX1" fmla="*/ 1586635 w 1586635"/>
              <a:gd name="connsiteY1" fmla="*/ 817730 h 1232239"/>
              <a:gd name="connsiteX2" fmla="*/ 1164141 w 1586635"/>
              <a:gd name="connsiteY2" fmla="*/ 1180403 h 1232239"/>
              <a:gd name="connsiteX3" fmla="*/ 639161 w 1586635"/>
              <a:gd name="connsiteY3" fmla="*/ 865232 h 1232239"/>
              <a:gd name="connsiteX4" fmla="*/ 1212727 w 1586635"/>
              <a:gd name="connsiteY4" fmla="*/ 603022 h 1232239"/>
              <a:gd name="connsiteX5" fmla="*/ 750867 w 1586635"/>
              <a:gd name="connsiteY5" fmla="*/ 1232239 h 1232239"/>
              <a:gd name="connsiteX6" fmla="*/ 1102511 w 1586635"/>
              <a:gd name="connsiteY6" fmla="*/ 0 h 1232239"/>
              <a:gd name="connsiteX7" fmla="*/ 84294 w 1586635"/>
              <a:gd name="connsiteY7" fmla="*/ 25558 h 1232239"/>
              <a:gd name="connsiteX8" fmla="*/ 0 w 1586635"/>
              <a:gd name="connsiteY8" fmla="*/ 808592 h 1232239"/>
              <a:gd name="connsiteX9" fmla="*/ 702572 w 1586635"/>
              <a:gd name="connsiteY9" fmla="*/ 428414 h 1232239"/>
              <a:gd name="connsiteX0" fmla="*/ 702572 w 1212727"/>
              <a:gd name="connsiteY0" fmla="*/ 428414 h 1232239"/>
              <a:gd name="connsiteX1" fmla="*/ 1164141 w 1212727"/>
              <a:gd name="connsiteY1" fmla="*/ 1180403 h 1232239"/>
              <a:gd name="connsiteX2" fmla="*/ 639161 w 1212727"/>
              <a:gd name="connsiteY2" fmla="*/ 865232 h 1232239"/>
              <a:gd name="connsiteX3" fmla="*/ 1212727 w 1212727"/>
              <a:gd name="connsiteY3" fmla="*/ 603022 h 1232239"/>
              <a:gd name="connsiteX4" fmla="*/ 750867 w 1212727"/>
              <a:gd name="connsiteY4" fmla="*/ 1232239 h 1232239"/>
              <a:gd name="connsiteX5" fmla="*/ 1102511 w 1212727"/>
              <a:gd name="connsiteY5" fmla="*/ 0 h 1232239"/>
              <a:gd name="connsiteX6" fmla="*/ 84294 w 1212727"/>
              <a:gd name="connsiteY6" fmla="*/ 25558 h 1232239"/>
              <a:gd name="connsiteX7" fmla="*/ 0 w 1212727"/>
              <a:gd name="connsiteY7" fmla="*/ 808592 h 1232239"/>
              <a:gd name="connsiteX8" fmla="*/ 702572 w 1212727"/>
              <a:gd name="connsiteY8" fmla="*/ 428414 h 1232239"/>
              <a:gd name="connsiteX0" fmla="*/ 702572 w 1212727"/>
              <a:gd name="connsiteY0" fmla="*/ 428414 h 1232239"/>
              <a:gd name="connsiteX1" fmla="*/ 639161 w 1212727"/>
              <a:gd name="connsiteY1" fmla="*/ 865232 h 1232239"/>
              <a:gd name="connsiteX2" fmla="*/ 1212727 w 1212727"/>
              <a:gd name="connsiteY2" fmla="*/ 603022 h 1232239"/>
              <a:gd name="connsiteX3" fmla="*/ 750867 w 1212727"/>
              <a:gd name="connsiteY3" fmla="*/ 1232239 h 1232239"/>
              <a:gd name="connsiteX4" fmla="*/ 1102511 w 1212727"/>
              <a:gd name="connsiteY4" fmla="*/ 0 h 1232239"/>
              <a:gd name="connsiteX5" fmla="*/ 84294 w 1212727"/>
              <a:gd name="connsiteY5" fmla="*/ 25558 h 1232239"/>
              <a:gd name="connsiteX6" fmla="*/ 0 w 1212727"/>
              <a:gd name="connsiteY6" fmla="*/ 808592 h 1232239"/>
              <a:gd name="connsiteX7" fmla="*/ 702572 w 1212727"/>
              <a:gd name="connsiteY7" fmla="*/ 428414 h 1232239"/>
              <a:gd name="connsiteX0" fmla="*/ 702572 w 1212727"/>
              <a:gd name="connsiteY0" fmla="*/ 428414 h 1232239"/>
              <a:gd name="connsiteX1" fmla="*/ 1212727 w 1212727"/>
              <a:gd name="connsiteY1" fmla="*/ 603022 h 1232239"/>
              <a:gd name="connsiteX2" fmla="*/ 750867 w 1212727"/>
              <a:gd name="connsiteY2" fmla="*/ 1232239 h 1232239"/>
              <a:gd name="connsiteX3" fmla="*/ 1102511 w 1212727"/>
              <a:gd name="connsiteY3" fmla="*/ 0 h 1232239"/>
              <a:gd name="connsiteX4" fmla="*/ 84294 w 1212727"/>
              <a:gd name="connsiteY4" fmla="*/ 25558 h 1232239"/>
              <a:gd name="connsiteX5" fmla="*/ 0 w 1212727"/>
              <a:gd name="connsiteY5" fmla="*/ 808592 h 1232239"/>
              <a:gd name="connsiteX6" fmla="*/ 702572 w 1212727"/>
              <a:gd name="connsiteY6" fmla="*/ 428414 h 1232239"/>
              <a:gd name="connsiteX0" fmla="*/ 702572 w 1102511"/>
              <a:gd name="connsiteY0" fmla="*/ 428414 h 1232239"/>
              <a:gd name="connsiteX1" fmla="*/ 750867 w 1102511"/>
              <a:gd name="connsiteY1" fmla="*/ 1232239 h 1232239"/>
              <a:gd name="connsiteX2" fmla="*/ 1102511 w 1102511"/>
              <a:gd name="connsiteY2" fmla="*/ 0 h 1232239"/>
              <a:gd name="connsiteX3" fmla="*/ 84294 w 1102511"/>
              <a:gd name="connsiteY3" fmla="*/ 25558 h 1232239"/>
              <a:gd name="connsiteX4" fmla="*/ 0 w 1102511"/>
              <a:gd name="connsiteY4" fmla="*/ 808592 h 1232239"/>
              <a:gd name="connsiteX5" fmla="*/ 702572 w 1102511"/>
              <a:gd name="connsiteY5" fmla="*/ 428414 h 1232239"/>
              <a:gd name="connsiteX0" fmla="*/ 702572 w 1102511"/>
              <a:gd name="connsiteY0" fmla="*/ 428414 h 808592"/>
              <a:gd name="connsiteX1" fmla="*/ 942121 w 1102511"/>
              <a:gd name="connsiteY1" fmla="*/ 559026 h 808592"/>
              <a:gd name="connsiteX2" fmla="*/ 1102511 w 1102511"/>
              <a:gd name="connsiteY2" fmla="*/ 0 h 808592"/>
              <a:gd name="connsiteX3" fmla="*/ 84294 w 1102511"/>
              <a:gd name="connsiteY3" fmla="*/ 25558 h 808592"/>
              <a:gd name="connsiteX4" fmla="*/ 0 w 1102511"/>
              <a:gd name="connsiteY4" fmla="*/ 808592 h 808592"/>
              <a:gd name="connsiteX5" fmla="*/ 702572 w 1102511"/>
              <a:gd name="connsiteY5" fmla="*/ 428414 h 808592"/>
              <a:gd name="connsiteX0" fmla="*/ 702572 w 1102511"/>
              <a:gd name="connsiteY0" fmla="*/ 428414 h 808592"/>
              <a:gd name="connsiteX1" fmla="*/ 942121 w 1102511"/>
              <a:gd name="connsiteY1" fmla="*/ 559026 h 808592"/>
              <a:gd name="connsiteX2" fmla="*/ 1102511 w 1102511"/>
              <a:gd name="connsiteY2" fmla="*/ 0 h 808592"/>
              <a:gd name="connsiteX3" fmla="*/ 84294 w 1102511"/>
              <a:gd name="connsiteY3" fmla="*/ 25558 h 808592"/>
              <a:gd name="connsiteX4" fmla="*/ 0 w 1102511"/>
              <a:gd name="connsiteY4" fmla="*/ 808592 h 808592"/>
              <a:gd name="connsiteX5" fmla="*/ 737763 w 1102511"/>
              <a:gd name="connsiteY5" fmla="*/ 463605 h 808592"/>
              <a:gd name="connsiteX0" fmla="*/ 942121 w 1102511"/>
              <a:gd name="connsiteY0" fmla="*/ 559026 h 808592"/>
              <a:gd name="connsiteX1" fmla="*/ 1102511 w 1102511"/>
              <a:gd name="connsiteY1" fmla="*/ 0 h 808592"/>
              <a:gd name="connsiteX2" fmla="*/ 84294 w 1102511"/>
              <a:gd name="connsiteY2" fmla="*/ 25558 h 808592"/>
              <a:gd name="connsiteX3" fmla="*/ 0 w 1102511"/>
              <a:gd name="connsiteY3" fmla="*/ 808592 h 808592"/>
              <a:gd name="connsiteX4" fmla="*/ 737763 w 1102511"/>
              <a:gd name="connsiteY4" fmla="*/ 463605 h 808592"/>
              <a:gd name="connsiteX0" fmla="*/ 942121 w 1102511"/>
              <a:gd name="connsiteY0" fmla="*/ 559026 h 808592"/>
              <a:gd name="connsiteX1" fmla="*/ 1102511 w 1102511"/>
              <a:gd name="connsiteY1" fmla="*/ 0 h 808592"/>
              <a:gd name="connsiteX2" fmla="*/ 84294 w 1102511"/>
              <a:gd name="connsiteY2" fmla="*/ 25558 h 808592"/>
              <a:gd name="connsiteX3" fmla="*/ 0 w 1102511"/>
              <a:gd name="connsiteY3" fmla="*/ 808592 h 808592"/>
              <a:gd name="connsiteX4" fmla="*/ 702572 w 1102511"/>
              <a:gd name="connsiteY4" fmla="*/ 425354 h 808592"/>
              <a:gd name="connsiteX0" fmla="*/ 880804 w 1041194"/>
              <a:gd name="connsiteY0" fmla="*/ 559026 h 772602"/>
              <a:gd name="connsiteX1" fmla="*/ 1041194 w 1041194"/>
              <a:gd name="connsiteY1" fmla="*/ 0 h 772602"/>
              <a:gd name="connsiteX2" fmla="*/ 22977 w 1041194"/>
              <a:gd name="connsiteY2" fmla="*/ 25558 h 772602"/>
              <a:gd name="connsiteX3" fmla="*/ 0 w 1041194"/>
              <a:gd name="connsiteY3" fmla="*/ 772602 h 772602"/>
              <a:gd name="connsiteX4" fmla="*/ 641255 w 1041194"/>
              <a:gd name="connsiteY4" fmla="*/ 425354 h 772602"/>
              <a:gd name="connsiteX0" fmla="*/ 934308 w 1094698"/>
              <a:gd name="connsiteY0" fmla="*/ 559026 h 772602"/>
              <a:gd name="connsiteX1" fmla="*/ 1094698 w 1094698"/>
              <a:gd name="connsiteY1" fmla="*/ 0 h 772602"/>
              <a:gd name="connsiteX2" fmla="*/ 76481 w 1094698"/>
              <a:gd name="connsiteY2" fmla="*/ 25558 h 772602"/>
              <a:gd name="connsiteX3" fmla="*/ 0 w 1094698"/>
              <a:gd name="connsiteY3" fmla="*/ 723999 h 772602"/>
              <a:gd name="connsiteX4" fmla="*/ 53504 w 1094698"/>
              <a:gd name="connsiteY4" fmla="*/ 772602 h 772602"/>
              <a:gd name="connsiteX5" fmla="*/ 694759 w 1094698"/>
              <a:gd name="connsiteY5" fmla="*/ 425354 h 772602"/>
              <a:gd name="connsiteX0" fmla="*/ 934308 w 1094698"/>
              <a:gd name="connsiteY0" fmla="*/ 559026 h 772602"/>
              <a:gd name="connsiteX1" fmla="*/ 1094698 w 1094698"/>
              <a:gd name="connsiteY1" fmla="*/ 0 h 772602"/>
              <a:gd name="connsiteX2" fmla="*/ 68483 w 1094698"/>
              <a:gd name="connsiteY2" fmla="*/ 93540 h 772602"/>
              <a:gd name="connsiteX3" fmla="*/ 0 w 1094698"/>
              <a:gd name="connsiteY3" fmla="*/ 723999 h 772602"/>
              <a:gd name="connsiteX4" fmla="*/ 53504 w 1094698"/>
              <a:gd name="connsiteY4" fmla="*/ 772602 h 772602"/>
              <a:gd name="connsiteX5" fmla="*/ 694759 w 1094698"/>
              <a:gd name="connsiteY5" fmla="*/ 425354 h 772602"/>
              <a:gd name="connsiteX0" fmla="*/ 934308 w 1094698"/>
              <a:gd name="connsiteY0" fmla="*/ 559026 h 772602"/>
              <a:gd name="connsiteX1" fmla="*/ 1094698 w 1094698"/>
              <a:gd name="connsiteY1" fmla="*/ 0 h 772602"/>
              <a:gd name="connsiteX2" fmla="*/ 143962 w 1094698"/>
              <a:gd name="connsiteY2" fmla="*/ 22851 h 772602"/>
              <a:gd name="connsiteX3" fmla="*/ 68483 w 1094698"/>
              <a:gd name="connsiteY3" fmla="*/ 93540 h 772602"/>
              <a:gd name="connsiteX4" fmla="*/ 0 w 1094698"/>
              <a:gd name="connsiteY4" fmla="*/ 723999 h 772602"/>
              <a:gd name="connsiteX5" fmla="*/ 53504 w 1094698"/>
              <a:gd name="connsiteY5" fmla="*/ 772602 h 772602"/>
              <a:gd name="connsiteX6" fmla="*/ 694759 w 1094698"/>
              <a:gd name="connsiteY6" fmla="*/ 425354 h 772602"/>
              <a:gd name="connsiteX0" fmla="*/ 934308 w 1006721"/>
              <a:gd name="connsiteY0" fmla="*/ 555027 h 768603"/>
              <a:gd name="connsiteX1" fmla="*/ 1006721 w 1006721"/>
              <a:gd name="connsiteY1" fmla="*/ 0 h 768603"/>
              <a:gd name="connsiteX2" fmla="*/ 143962 w 1006721"/>
              <a:gd name="connsiteY2" fmla="*/ 18852 h 768603"/>
              <a:gd name="connsiteX3" fmla="*/ 68483 w 1006721"/>
              <a:gd name="connsiteY3" fmla="*/ 89541 h 768603"/>
              <a:gd name="connsiteX4" fmla="*/ 0 w 1006721"/>
              <a:gd name="connsiteY4" fmla="*/ 720000 h 768603"/>
              <a:gd name="connsiteX5" fmla="*/ 53504 w 1006721"/>
              <a:gd name="connsiteY5" fmla="*/ 768603 h 768603"/>
              <a:gd name="connsiteX6" fmla="*/ 694759 w 1006721"/>
              <a:gd name="connsiteY6" fmla="*/ 421355 h 768603"/>
              <a:gd name="connsiteX0" fmla="*/ 934308 w 1067717"/>
              <a:gd name="connsiteY0" fmla="*/ 555027 h 768603"/>
              <a:gd name="connsiteX1" fmla="*/ 1067717 w 1067717"/>
              <a:gd name="connsiteY1" fmla="*/ 81502 h 768603"/>
              <a:gd name="connsiteX2" fmla="*/ 1006721 w 1067717"/>
              <a:gd name="connsiteY2" fmla="*/ 0 h 768603"/>
              <a:gd name="connsiteX3" fmla="*/ 143962 w 1067717"/>
              <a:gd name="connsiteY3" fmla="*/ 18852 h 768603"/>
              <a:gd name="connsiteX4" fmla="*/ 68483 w 1067717"/>
              <a:gd name="connsiteY4" fmla="*/ 89541 h 768603"/>
              <a:gd name="connsiteX5" fmla="*/ 0 w 1067717"/>
              <a:gd name="connsiteY5" fmla="*/ 720000 h 768603"/>
              <a:gd name="connsiteX6" fmla="*/ 53504 w 1067717"/>
              <a:gd name="connsiteY6" fmla="*/ 768603 h 768603"/>
              <a:gd name="connsiteX7" fmla="*/ 694759 w 1067717"/>
              <a:gd name="connsiteY7" fmla="*/ 421355 h 768603"/>
              <a:gd name="connsiteX0" fmla="*/ 934308 w 1067717"/>
              <a:gd name="connsiteY0" fmla="*/ 555027 h 768603"/>
              <a:gd name="connsiteX1" fmla="*/ 1067717 w 1067717"/>
              <a:gd name="connsiteY1" fmla="*/ 81502 h 768603"/>
              <a:gd name="connsiteX2" fmla="*/ 1006721 w 1067717"/>
              <a:gd name="connsiteY2" fmla="*/ 0 h 768603"/>
              <a:gd name="connsiteX3" fmla="*/ 143962 w 1067717"/>
              <a:gd name="connsiteY3" fmla="*/ 18852 h 768603"/>
              <a:gd name="connsiteX4" fmla="*/ 68483 w 1067717"/>
              <a:gd name="connsiteY4" fmla="*/ 89541 h 768603"/>
              <a:gd name="connsiteX5" fmla="*/ 0 w 1067717"/>
              <a:gd name="connsiteY5" fmla="*/ 720000 h 768603"/>
              <a:gd name="connsiteX6" fmla="*/ 53504 w 1067717"/>
              <a:gd name="connsiteY6" fmla="*/ 768603 h 768603"/>
              <a:gd name="connsiteX7" fmla="*/ 694759 w 1067717"/>
              <a:gd name="connsiteY7" fmla="*/ 421355 h 768603"/>
              <a:gd name="connsiteX0" fmla="*/ 934308 w 1067717"/>
              <a:gd name="connsiteY0" fmla="*/ 555027 h 768603"/>
              <a:gd name="connsiteX1" fmla="*/ 1067717 w 1067717"/>
              <a:gd name="connsiteY1" fmla="*/ 81502 h 768603"/>
              <a:gd name="connsiteX2" fmla="*/ 1006721 w 1067717"/>
              <a:gd name="connsiteY2" fmla="*/ 0 h 768603"/>
              <a:gd name="connsiteX3" fmla="*/ 143962 w 1067717"/>
              <a:gd name="connsiteY3" fmla="*/ 18852 h 768603"/>
              <a:gd name="connsiteX4" fmla="*/ 68483 w 1067717"/>
              <a:gd name="connsiteY4" fmla="*/ 89541 h 768603"/>
              <a:gd name="connsiteX5" fmla="*/ 0 w 1067717"/>
              <a:gd name="connsiteY5" fmla="*/ 720000 h 768603"/>
              <a:gd name="connsiteX6" fmla="*/ 53504 w 1067717"/>
              <a:gd name="connsiteY6" fmla="*/ 768603 h 768603"/>
              <a:gd name="connsiteX7" fmla="*/ 694759 w 1067717"/>
              <a:gd name="connsiteY7" fmla="*/ 421355 h 768603"/>
              <a:gd name="connsiteX0" fmla="*/ 934308 w 1067717"/>
              <a:gd name="connsiteY0" fmla="*/ 555027 h 768603"/>
              <a:gd name="connsiteX1" fmla="*/ 1067717 w 1067717"/>
              <a:gd name="connsiteY1" fmla="*/ 81502 h 768603"/>
              <a:gd name="connsiteX2" fmla="*/ 1006721 w 1067717"/>
              <a:gd name="connsiteY2" fmla="*/ 0 h 768603"/>
              <a:gd name="connsiteX3" fmla="*/ 143962 w 1067717"/>
              <a:gd name="connsiteY3" fmla="*/ 18852 h 768603"/>
              <a:gd name="connsiteX4" fmla="*/ 68483 w 1067717"/>
              <a:gd name="connsiteY4" fmla="*/ 89541 h 768603"/>
              <a:gd name="connsiteX5" fmla="*/ 0 w 1067717"/>
              <a:gd name="connsiteY5" fmla="*/ 720000 h 768603"/>
              <a:gd name="connsiteX6" fmla="*/ 53504 w 1067717"/>
              <a:gd name="connsiteY6" fmla="*/ 768603 h 768603"/>
              <a:gd name="connsiteX7" fmla="*/ 694759 w 1067717"/>
              <a:gd name="connsiteY7" fmla="*/ 421355 h 76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7717" h="768603">
                <a:moveTo>
                  <a:pt x="934308" y="555027"/>
                </a:moveTo>
                <a:lnTo>
                  <a:pt x="1067717" y="81502"/>
                </a:lnTo>
                <a:lnTo>
                  <a:pt x="1006721" y="0"/>
                </a:lnTo>
                <a:lnTo>
                  <a:pt x="143962" y="18852"/>
                </a:lnTo>
                <a:lnTo>
                  <a:pt x="68483" y="89541"/>
                </a:lnTo>
                <a:lnTo>
                  <a:pt x="0" y="720000"/>
                </a:lnTo>
                <a:lnTo>
                  <a:pt x="53504" y="768603"/>
                </a:lnTo>
                <a:lnTo>
                  <a:pt x="694759" y="421355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1B54AB55-0A32-4095-99C2-62873688352B}"/>
              </a:ext>
            </a:extLst>
          </p:cNvPr>
          <p:cNvSpPr/>
          <p:nvPr/>
        </p:nvSpPr>
        <p:spPr>
          <a:xfrm>
            <a:off x="7254585" y="2500520"/>
            <a:ext cx="3912182" cy="2772234"/>
          </a:xfrm>
          <a:custGeom>
            <a:avLst/>
            <a:gdLst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5838 w 2140085"/>
              <a:gd name="connsiteY11" fmla="*/ 30573 h 1089498"/>
              <a:gd name="connsiteX12" fmla="*/ 91718 w 2140085"/>
              <a:gd name="connsiteY12" fmla="*/ 2780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5838 w 2140085"/>
              <a:gd name="connsiteY11" fmla="*/ 30573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747 w 2140085"/>
              <a:gd name="connsiteY9" fmla="*/ 584581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6597 w 2140085"/>
              <a:gd name="connsiteY8" fmla="*/ 645442 h 1089498"/>
              <a:gd name="connsiteX9" fmla="*/ 1220747 w 2140085"/>
              <a:gd name="connsiteY9" fmla="*/ 584581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4604 w 2140085"/>
              <a:gd name="connsiteY6" fmla="*/ 904072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0109 w 2140085"/>
              <a:gd name="connsiteY5" fmla="*/ 987953 h 1089498"/>
              <a:gd name="connsiteX6" fmla="*/ 1394604 w 2140085"/>
              <a:gd name="connsiteY6" fmla="*/ 904072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65957"/>
              <a:gd name="connsiteX1" fmla="*/ 1914959 w 2140085"/>
              <a:gd name="connsiteY1" fmla="*/ 0 h 1065957"/>
              <a:gd name="connsiteX2" fmla="*/ 2140085 w 2140085"/>
              <a:gd name="connsiteY2" fmla="*/ 355755 h 1065957"/>
              <a:gd name="connsiteX3" fmla="*/ 2126189 w 2140085"/>
              <a:gd name="connsiteY3" fmla="*/ 856034 h 1065957"/>
              <a:gd name="connsiteX4" fmla="*/ 1943992 w 2140085"/>
              <a:gd name="connsiteY4" fmla="*/ 1065957 h 1065957"/>
              <a:gd name="connsiteX5" fmla="*/ 1560109 w 2140085"/>
              <a:gd name="connsiteY5" fmla="*/ 987953 h 1065957"/>
              <a:gd name="connsiteX6" fmla="*/ 1394604 w 2140085"/>
              <a:gd name="connsiteY6" fmla="*/ 904072 h 1065957"/>
              <a:gd name="connsiteX7" fmla="*/ 1096597 w 2140085"/>
              <a:gd name="connsiteY7" fmla="*/ 645442 h 1065957"/>
              <a:gd name="connsiteX8" fmla="*/ 1220747 w 2140085"/>
              <a:gd name="connsiteY8" fmla="*/ 584581 h 1065957"/>
              <a:gd name="connsiteX9" fmla="*/ 843979 w 2140085"/>
              <a:gd name="connsiteY9" fmla="*/ 101898 h 1065957"/>
              <a:gd name="connsiteX10" fmla="*/ 507697 w 2140085"/>
              <a:gd name="connsiteY10" fmla="*/ 28095 h 1065957"/>
              <a:gd name="connsiteX11" fmla="*/ 91098 w 2140085"/>
              <a:gd name="connsiteY11" fmla="*/ 7117 h 1065957"/>
              <a:gd name="connsiteX12" fmla="*/ 0 w 2140085"/>
              <a:gd name="connsiteY12" fmla="*/ 780993 h 1065957"/>
              <a:gd name="connsiteX13" fmla="*/ 133408 w 2140085"/>
              <a:gd name="connsiteY13" fmla="*/ 872710 h 1065957"/>
              <a:gd name="connsiteX14" fmla="*/ 380768 w 2140085"/>
              <a:gd name="connsiteY14" fmla="*/ 772655 h 1065957"/>
              <a:gd name="connsiteX15" fmla="*/ 561425 w 2140085"/>
              <a:gd name="connsiteY15" fmla="*/ 655923 h 1065957"/>
              <a:gd name="connsiteX16" fmla="*/ 825461 w 2140085"/>
              <a:gd name="connsiteY16" fmla="*/ 539191 h 1065957"/>
              <a:gd name="connsiteX17" fmla="*/ 822682 w 2140085"/>
              <a:gd name="connsiteY17" fmla="*/ 419679 h 1065957"/>
              <a:gd name="connsiteX18" fmla="*/ 1250699 w 2140085"/>
              <a:gd name="connsiteY18" fmla="*/ 377989 h 1065957"/>
              <a:gd name="connsiteX19" fmla="*/ 1386886 w 2140085"/>
              <a:gd name="connsiteY19" fmla="*/ 50028 h 1065957"/>
              <a:gd name="connsiteX0" fmla="*/ 1386886 w 2140085"/>
              <a:gd name="connsiteY0" fmla="*/ 50028 h 1065957"/>
              <a:gd name="connsiteX1" fmla="*/ 1914959 w 2140085"/>
              <a:gd name="connsiteY1" fmla="*/ 0 h 1065957"/>
              <a:gd name="connsiteX2" fmla="*/ 2140085 w 2140085"/>
              <a:gd name="connsiteY2" fmla="*/ 355755 h 1065957"/>
              <a:gd name="connsiteX3" fmla="*/ 2123711 w 2140085"/>
              <a:gd name="connsiteY3" fmla="*/ 864088 h 1065957"/>
              <a:gd name="connsiteX4" fmla="*/ 1943992 w 2140085"/>
              <a:gd name="connsiteY4" fmla="*/ 1065957 h 1065957"/>
              <a:gd name="connsiteX5" fmla="*/ 1560109 w 2140085"/>
              <a:gd name="connsiteY5" fmla="*/ 987953 h 1065957"/>
              <a:gd name="connsiteX6" fmla="*/ 1394604 w 2140085"/>
              <a:gd name="connsiteY6" fmla="*/ 904072 h 1065957"/>
              <a:gd name="connsiteX7" fmla="*/ 1096597 w 2140085"/>
              <a:gd name="connsiteY7" fmla="*/ 645442 h 1065957"/>
              <a:gd name="connsiteX8" fmla="*/ 1220747 w 2140085"/>
              <a:gd name="connsiteY8" fmla="*/ 584581 h 1065957"/>
              <a:gd name="connsiteX9" fmla="*/ 843979 w 2140085"/>
              <a:gd name="connsiteY9" fmla="*/ 101898 h 1065957"/>
              <a:gd name="connsiteX10" fmla="*/ 507697 w 2140085"/>
              <a:gd name="connsiteY10" fmla="*/ 28095 h 1065957"/>
              <a:gd name="connsiteX11" fmla="*/ 91098 w 2140085"/>
              <a:gd name="connsiteY11" fmla="*/ 7117 h 1065957"/>
              <a:gd name="connsiteX12" fmla="*/ 0 w 2140085"/>
              <a:gd name="connsiteY12" fmla="*/ 780993 h 1065957"/>
              <a:gd name="connsiteX13" fmla="*/ 133408 w 2140085"/>
              <a:gd name="connsiteY13" fmla="*/ 872710 h 1065957"/>
              <a:gd name="connsiteX14" fmla="*/ 380768 w 2140085"/>
              <a:gd name="connsiteY14" fmla="*/ 772655 h 1065957"/>
              <a:gd name="connsiteX15" fmla="*/ 561425 w 2140085"/>
              <a:gd name="connsiteY15" fmla="*/ 655923 h 1065957"/>
              <a:gd name="connsiteX16" fmla="*/ 825461 w 2140085"/>
              <a:gd name="connsiteY16" fmla="*/ 539191 h 1065957"/>
              <a:gd name="connsiteX17" fmla="*/ 822682 w 2140085"/>
              <a:gd name="connsiteY17" fmla="*/ 419679 h 1065957"/>
              <a:gd name="connsiteX18" fmla="*/ 1250699 w 2140085"/>
              <a:gd name="connsiteY18" fmla="*/ 377989 h 1065957"/>
              <a:gd name="connsiteX19" fmla="*/ 1386886 w 2140085"/>
              <a:gd name="connsiteY19" fmla="*/ 50028 h 1065957"/>
              <a:gd name="connsiteX0" fmla="*/ 1386886 w 2139465"/>
              <a:gd name="connsiteY0" fmla="*/ 50028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0699 w 2139465"/>
              <a:gd name="connsiteY18" fmla="*/ 377989 h 1065957"/>
              <a:gd name="connsiteX19" fmla="*/ 1386886 w 2139465"/>
              <a:gd name="connsiteY19" fmla="*/ 50028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0699 w 2139465"/>
              <a:gd name="connsiteY18" fmla="*/ 377989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25354 w 2139465"/>
              <a:gd name="connsiteY13" fmla="*/ 864037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27213 w 2139465"/>
              <a:gd name="connsiteY13" fmla="*/ 864656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4552 w 2133270"/>
              <a:gd name="connsiteY8" fmla="*/ 584581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4903 w 2133270"/>
              <a:gd name="connsiteY11" fmla="*/ 711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4552 w 2133270"/>
              <a:gd name="connsiteY8" fmla="*/ 584581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95710 w 2133270"/>
              <a:gd name="connsiteY6" fmla="*/ 915023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46613 w 2133270"/>
              <a:gd name="connsiteY5" fmla="*/ 992212 h 1065957"/>
              <a:gd name="connsiteX6" fmla="*/ 1395710 w 2133270"/>
              <a:gd name="connsiteY6" fmla="*/ 915023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45880"/>
              <a:gd name="connsiteX1" fmla="*/ 1908764 w 2133270"/>
              <a:gd name="connsiteY1" fmla="*/ 0 h 1045880"/>
              <a:gd name="connsiteX2" fmla="*/ 2133270 w 2133270"/>
              <a:gd name="connsiteY2" fmla="*/ 352038 h 1045880"/>
              <a:gd name="connsiteX3" fmla="*/ 2117516 w 2133270"/>
              <a:gd name="connsiteY3" fmla="*/ 864088 h 1045880"/>
              <a:gd name="connsiteX4" fmla="*/ 1946923 w 2133270"/>
              <a:gd name="connsiteY4" fmla="*/ 1045880 h 1045880"/>
              <a:gd name="connsiteX5" fmla="*/ 1546613 w 2133270"/>
              <a:gd name="connsiteY5" fmla="*/ 992212 h 1045880"/>
              <a:gd name="connsiteX6" fmla="*/ 1395710 w 2133270"/>
              <a:gd name="connsiteY6" fmla="*/ 915023 h 1045880"/>
              <a:gd name="connsiteX7" fmla="*/ 1089185 w 2133270"/>
              <a:gd name="connsiteY7" fmla="*/ 641183 h 1045880"/>
              <a:gd name="connsiteX8" fmla="*/ 1216986 w 2133270"/>
              <a:gd name="connsiteY8" fmla="*/ 579714 h 1045880"/>
              <a:gd name="connsiteX9" fmla="*/ 837784 w 2133270"/>
              <a:gd name="connsiteY9" fmla="*/ 101898 h 1045880"/>
              <a:gd name="connsiteX10" fmla="*/ 501502 w 2133270"/>
              <a:gd name="connsiteY10" fmla="*/ 28095 h 1045880"/>
              <a:gd name="connsiteX11" fmla="*/ 88553 w 2133270"/>
              <a:gd name="connsiteY11" fmla="*/ 3467 h 1045880"/>
              <a:gd name="connsiteX12" fmla="*/ 0 w 2133270"/>
              <a:gd name="connsiteY12" fmla="*/ 782851 h 1045880"/>
              <a:gd name="connsiteX13" fmla="*/ 121018 w 2133270"/>
              <a:gd name="connsiteY13" fmla="*/ 864656 h 1045880"/>
              <a:gd name="connsiteX14" fmla="*/ 395637 w 2133270"/>
              <a:gd name="connsiteY14" fmla="*/ 772035 h 1045880"/>
              <a:gd name="connsiteX15" fmla="*/ 551513 w 2133270"/>
              <a:gd name="connsiteY15" fmla="*/ 642913 h 1045880"/>
              <a:gd name="connsiteX16" fmla="*/ 822983 w 2133270"/>
              <a:gd name="connsiteY16" fmla="*/ 539191 h 1045880"/>
              <a:gd name="connsiteX17" fmla="*/ 810911 w 2133270"/>
              <a:gd name="connsiteY17" fmla="*/ 421538 h 1045880"/>
              <a:gd name="connsiteX18" fmla="*/ 1248221 w 2133270"/>
              <a:gd name="connsiteY18" fmla="*/ 377370 h 1045880"/>
              <a:gd name="connsiteX19" fmla="*/ 1380071 w 2133270"/>
              <a:gd name="connsiteY19" fmla="*/ 46930 h 1045880"/>
              <a:gd name="connsiteX0" fmla="*/ 1380071 w 2133270"/>
              <a:gd name="connsiteY0" fmla="*/ 46930 h 1045880"/>
              <a:gd name="connsiteX1" fmla="*/ 1908764 w 2133270"/>
              <a:gd name="connsiteY1" fmla="*/ 0 h 1045880"/>
              <a:gd name="connsiteX2" fmla="*/ 2133270 w 2133270"/>
              <a:gd name="connsiteY2" fmla="*/ 352038 h 1045880"/>
              <a:gd name="connsiteX3" fmla="*/ 2124208 w 2133270"/>
              <a:gd name="connsiteY3" fmla="*/ 864088 h 1045880"/>
              <a:gd name="connsiteX4" fmla="*/ 1946923 w 2133270"/>
              <a:gd name="connsiteY4" fmla="*/ 1045880 h 1045880"/>
              <a:gd name="connsiteX5" fmla="*/ 1546613 w 2133270"/>
              <a:gd name="connsiteY5" fmla="*/ 992212 h 1045880"/>
              <a:gd name="connsiteX6" fmla="*/ 1395710 w 2133270"/>
              <a:gd name="connsiteY6" fmla="*/ 915023 h 1045880"/>
              <a:gd name="connsiteX7" fmla="*/ 1089185 w 2133270"/>
              <a:gd name="connsiteY7" fmla="*/ 641183 h 1045880"/>
              <a:gd name="connsiteX8" fmla="*/ 1216986 w 2133270"/>
              <a:gd name="connsiteY8" fmla="*/ 579714 h 1045880"/>
              <a:gd name="connsiteX9" fmla="*/ 837784 w 2133270"/>
              <a:gd name="connsiteY9" fmla="*/ 101898 h 1045880"/>
              <a:gd name="connsiteX10" fmla="*/ 501502 w 2133270"/>
              <a:gd name="connsiteY10" fmla="*/ 28095 h 1045880"/>
              <a:gd name="connsiteX11" fmla="*/ 88553 w 2133270"/>
              <a:gd name="connsiteY11" fmla="*/ 3467 h 1045880"/>
              <a:gd name="connsiteX12" fmla="*/ 0 w 2133270"/>
              <a:gd name="connsiteY12" fmla="*/ 782851 h 1045880"/>
              <a:gd name="connsiteX13" fmla="*/ 121018 w 2133270"/>
              <a:gd name="connsiteY13" fmla="*/ 864656 h 1045880"/>
              <a:gd name="connsiteX14" fmla="*/ 395637 w 2133270"/>
              <a:gd name="connsiteY14" fmla="*/ 772035 h 1045880"/>
              <a:gd name="connsiteX15" fmla="*/ 551513 w 2133270"/>
              <a:gd name="connsiteY15" fmla="*/ 642913 h 1045880"/>
              <a:gd name="connsiteX16" fmla="*/ 822983 w 2133270"/>
              <a:gd name="connsiteY16" fmla="*/ 539191 h 1045880"/>
              <a:gd name="connsiteX17" fmla="*/ 810911 w 2133270"/>
              <a:gd name="connsiteY17" fmla="*/ 421538 h 1045880"/>
              <a:gd name="connsiteX18" fmla="*/ 1248221 w 2133270"/>
              <a:gd name="connsiteY18" fmla="*/ 377370 h 1045880"/>
              <a:gd name="connsiteX19" fmla="*/ 1380071 w 2133270"/>
              <a:gd name="connsiteY19" fmla="*/ 46930 h 1045880"/>
              <a:gd name="connsiteX0" fmla="*/ 1380071 w 2137529"/>
              <a:gd name="connsiteY0" fmla="*/ 46930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48221 w 2137529"/>
              <a:gd name="connsiteY18" fmla="*/ 377370 h 1045880"/>
              <a:gd name="connsiteX19" fmla="*/ 1380071 w 2137529"/>
              <a:gd name="connsiteY19" fmla="*/ 46930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48221 w 2137529"/>
              <a:gd name="connsiteY18" fmla="*/ 377370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410847 w 2137529"/>
              <a:gd name="connsiteY14" fmla="*/ 772643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5277 w 2137529"/>
              <a:gd name="connsiteY13" fmla="*/ 864656 h 1045880"/>
              <a:gd name="connsiteX14" fmla="*/ 410847 w 2137529"/>
              <a:gd name="connsiteY14" fmla="*/ 772643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497243 w 2133270"/>
              <a:gd name="connsiteY10" fmla="*/ 28095 h 1045880"/>
              <a:gd name="connsiteX11" fmla="*/ 84294 w 2133270"/>
              <a:gd name="connsiteY11" fmla="*/ 3467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497243 w 2133270"/>
              <a:gd name="connsiteY10" fmla="*/ 28095 h 1045880"/>
              <a:gd name="connsiteX11" fmla="*/ 84294 w 2133270"/>
              <a:gd name="connsiteY11" fmla="*/ 2250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500285 w 2133270"/>
              <a:gd name="connsiteY10" fmla="*/ 26878 h 1045880"/>
              <a:gd name="connsiteX11" fmla="*/ 84294 w 2133270"/>
              <a:gd name="connsiteY11" fmla="*/ 2250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65371 h 1069188"/>
              <a:gd name="connsiteX1" fmla="*/ 1904505 w 2133270"/>
              <a:gd name="connsiteY1" fmla="*/ 23308 h 1069188"/>
              <a:gd name="connsiteX2" fmla="*/ 2133270 w 2133270"/>
              <a:gd name="connsiteY2" fmla="*/ 374129 h 1069188"/>
              <a:gd name="connsiteX3" fmla="*/ 2119949 w 2133270"/>
              <a:gd name="connsiteY3" fmla="*/ 887396 h 1069188"/>
              <a:gd name="connsiteX4" fmla="*/ 1942664 w 2133270"/>
              <a:gd name="connsiteY4" fmla="*/ 1069188 h 1069188"/>
              <a:gd name="connsiteX5" fmla="*/ 1542354 w 2133270"/>
              <a:gd name="connsiteY5" fmla="*/ 1015520 h 1069188"/>
              <a:gd name="connsiteX6" fmla="*/ 1391451 w 2133270"/>
              <a:gd name="connsiteY6" fmla="*/ 938331 h 1069188"/>
              <a:gd name="connsiteX7" fmla="*/ 1084926 w 2133270"/>
              <a:gd name="connsiteY7" fmla="*/ 664491 h 1069188"/>
              <a:gd name="connsiteX8" fmla="*/ 1212727 w 2133270"/>
              <a:gd name="connsiteY8" fmla="*/ 603022 h 1069188"/>
              <a:gd name="connsiteX9" fmla="*/ 833525 w 2133270"/>
              <a:gd name="connsiteY9" fmla="*/ 125206 h 1069188"/>
              <a:gd name="connsiteX10" fmla="*/ 1102511 w 2133270"/>
              <a:gd name="connsiteY10" fmla="*/ 0 h 1069188"/>
              <a:gd name="connsiteX11" fmla="*/ 84294 w 2133270"/>
              <a:gd name="connsiteY11" fmla="*/ 25558 h 1069188"/>
              <a:gd name="connsiteX12" fmla="*/ 0 w 2133270"/>
              <a:gd name="connsiteY12" fmla="*/ 808592 h 1069188"/>
              <a:gd name="connsiteX13" fmla="*/ 121018 w 2133270"/>
              <a:gd name="connsiteY13" fmla="*/ 887964 h 1069188"/>
              <a:gd name="connsiteX14" fmla="*/ 406588 w 2133270"/>
              <a:gd name="connsiteY14" fmla="*/ 795951 h 1069188"/>
              <a:gd name="connsiteX15" fmla="*/ 552729 w 2133270"/>
              <a:gd name="connsiteY15" fmla="*/ 659529 h 1069188"/>
              <a:gd name="connsiteX16" fmla="*/ 829675 w 2133270"/>
              <a:gd name="connsiteY16" fmla="*/ 564324 h 1069188"/>
              <a:gd name="connsiteX17" fmla="*/ 807260 w 2133270"/>
              <a:gd name="connsiteY17" fmla="*/ 440587 h 1069188"/>
              <a:gd name="connsiteX18" fmla="*/ 1252479 w 2133270"/>
              <a:gd name="connsiteY18" fmla="*/ 401895 h 1069188"/>
              <a:gd name="connsiteX19" fmla="*/ 1375204 w 2133270"/>
              <a:gd name="connsiteY19" fmla="*/ 65371 h 1069188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391451 w 2133270"/>
              <a:gd name="connsiteY6" fmla="*/ 938331 h 1232239"/>
              <a:gd name="connsiteX7" fmla="*/ 1084926 w 2133270"/>
              <a:gd name="connsiteY7" fmla="*/ 664491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391451 w 2133270"/>
              <a:gd name="connsiteY6" fmla="*/ 938331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164141 w 2133270"/>
              <a:gd name="connsiteY6" fmla="*/ 1180403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86635 w 2133270"/>
              <a:gd name="connsiteY5" fmla="*/ 817730 h 1232239"/>
              <a:gd name="connsiteX6" fmla="*/ 1164141 w 2133270"/>
              <a:gd name="connsiteY6" fmla="*/ 1180403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239545"/>
              <a:gd name="connsiteY0" fmla="*/ 65371 h 1232239"/>
              <a:gd name="connsiteX1" fmla="*/ 1904505 w 2239545"/>
              <a:gd name="connsiteY1" fmla="*/ 23308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252479 w 2239545"/>
              <a:gd name="connsiteY18" fmla="*/ 401895 h 1232239"/>
              <a:gd name="connsiteX19" fmla="*/ 1375204 w 2239545"/>
              <a:gd name="connsiteY19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252479 w 2239545"/>
              <a:gd name="connsiteY18" fmla="*/ 401895 h 1232239"/>
              <a:gd name="connsiteX19" fmla="*/ 1375204 w 2239545"/>
              <a:gd name="connsiteY19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375204 w 2239545"/>
              <a:gd name="connsiteY18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1375204 w 2239545"/>
              <a:gd name="connsiteY17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1375204 w 2239545"/>
              <a:gd name="connsiteY16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1375204 w 2239545"/>
              <a:gd name="connsiteY15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1375204 w 2239545"/>
              <a:gd name="connsiteY14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375204 w 2239545"/>
              <a:gd name="connsiteY13" fmla="*/ 65371 h 1232239"/>
              <a:gd name="connsiteX0" fmla="*/ 0 w 2239545"/>
              <a:gd name="connsiteY0" fmla="*/ 808592 h 1232239"/>
              <a:gd name="connsiteX1" fmla="*/ 1375204 w 2239545"/>
              <a:gd name="connsiteY1" fmla="*/ 65371 h 1232239"/>
              <a:gd name="connsiteX2" fmla="*/ 1600440 w 2239545"/>
              <a:gd name="connsiteY2" fmla="*/ 469073 h 1232239"/>
              <a:gd name="connsiteX3" fmla="*/ 2239545 w 2239545"/>
              <a:gd name="connsiteY3" fmla="*/ 530589 h 1232239"/>
              <a:gd name="connsiteX4" fmla="*/ 2119949 w 2239545"/>
              <a:gd name="connsiteY4" fmla="*/ 887396 h 1232239"/>
              <a:gd name="connsiteX5" fmla="*/ 1942664 w 2239545"/>
              <a:gd name="connsiteY5" fmla="*/ 1069188 h 1232239"/>
              <a:gd name="connsiteX6" fmla="*/ 1586635 w 2239545"/>
              <a:gd name="connsiteY6" fmla="*/ 817730 h 1232239"/>
              <a:gd name="connsiteX7" fmla="*/ 1164141 w 2239545"/>
              <a:gd name="connsiteY7" fmla="*/ 1180403 h 1232239"/>
              <a:gd name="connsiteX8" fmla="*/ 639161 w 2239545"/>
              <a:gd name="connsiteY8" fmla="*/ 865232 h 1232239"/>
              <a:gd name="connsiteX9" fmla="*/ 1212727 w 2239545"/>
              <a:gd name="connsiteY9" fmla="*/ 603022 h 1232239"/>
              <a:gd name="connsiteX10" fmla="*/ 750867 w 2239545"/>
              <a:gd name="connsiteY10" fmla="*/ 1232239 h 1232239"/>
              <a:gd name="connsiteX11" fmla="*/ 1102511 w 2239545"/>
              <a:gd name="connsiteY11" fmla="*/ 0 h 1232239"/>
              <a:gd name="connsiteX12" fmla="*/ 84294 w 2239545"/>
              <a:gd name="connsiteY12" fmla="*/ 25558 h 1232239"/>
              <a:gd name="connsiteX13" fmla="*/ 35191 w 2239545"/>
              <a:gd name="connsiteY13" fmla="*/ 843783 h 1232239"/>
              <a:gd name="connsiteX0" fmla="*/ 0 w 2239545"/>
              <a:gd name="connsiteY0" fmla="*/ 808592 h 1232239"/>
              <a:gd name="connsiteX1" fmla="*/ 1375204 w 2239545"/>
              <a:gd name="connsiteY1" fmla="*/ 65371 h 1232239"/>
              <a:gd name="connsiteX2" fmla="*/ 1600440 w 2239545"/>
              <a:gd name="connsiteY2" fmla="*/ 469073 h 1232239"/>
              <a:gd name="connsiteX3" fmla="*/ 2239545 w 2239545"/>
              <a:gd name="connsiteY3" fmla="*/ 530589 h 1232239"/>
              <a:gd name="connsiteX4" fmla="*/ 2119949 w 2239545"/>
              <a:gd name="connsiteY4" fmla="*/ 887396 h 1232239"/>
              <a:gd name="connsiteX5" fmla="*/ 1942664 w 2239545"/>
              <a:gd name="connsiteY5" fmla="*/ 1069188 h 1232239"/>
              <a:gd name="connsiteX6" fmla="*/ 1586635 w 2239545"/>
              <a:gd name="connsiteY6" fmla="*/ 817730 h 1232239"/>
              <a:gd name="connsiteX7" fmla="*/ 1164141 w 2239545"/>
              <a:gd name="connsiteY7" fmla="*/ 1180403 h 1232239"/>
              <a:gd name="connsiteX8" fmla="*/ 639161 w 2239545"/>
              <a:gd name="connsiteY8" fmla="*/ 865232 h 1232239"/>
              <a:gd name="connsiteX9" fmla="*/ 1212727 w 2239545"/>
              <a:gd name="connsiteY9" fmla="*/ 603022 h 1232239"/>
              <a:gd name="connsiteX10" fmla="*/ 750867 w 2239545"/>
              <a:gd name="connsiteY10" fmla="*/ 1232239 h 1232239"/>
              <a:gd name="connsiteX11" fmla="*/ 1102511 w 2239545"/>
              <a:gd name="connsiteY11" fmla="*/ 0 h 1232239"/>
              <a:gd name="connsiteX12" fmla="*/ 84294 w 2239545"/>
              <a:gd name="connsiteY12" fmla="*/ 25558 h 1232239"/>
              <a:gd name="connsiteX0" fmla="*/ 0 w 2239545"/>
              <a:gd name="connsiteY0" fmla="*/ 808592 h 1232239"/>
              <a:gd name="connsiteX1" fmla="*/ 1375204 w 2239545"/>
              <a:gd name="connsiteY1" fmla="*/ 65371 h 1232239"/>
              <a:gd name="connsiteX2" fmla="*/ 1600440 w 2239545"/>
              <a:gd name="connsiteY2" fmla="*/ 469073 h 1232239"/>
              <a:gd name="connsiteX3" fmla="*/ 2239545 w 2239545"/>
              <a:gd name="connsiteY3" fmla="*/ 530589 h 1232239"/>
              <a:gd name="connsiteX4" fmla="*/ 2119949 w 2239545"/>
              <a:gd name="connsiteY4" fmla="*/ 887396 h 1232239"/>
              <a:gd name="connsiteX5" fmla="*/ 1942664 w 2239545"/>
              <a:gd name="connsiteY5" fmla="*/ 1069188 h 1232239"/>
              <a:gd name="connsiteX6" fmla="*/ 1586635 w 2239545"/>
              <a:gd name="connsiteY6" fmla="*/ 817730 h 1232239"/>
              <a:gd name="connsiteX7" fmla="*/ 1164141 w 2239545"/>
              <a:gd name="connsiteY7" fmla="*/ 1180403 h 1232239"/>
              <a:gd name="connsiteX8" fmla="*/ 639161 w 2239545"/>
              <a:gd name="connsiteY8" fmla="*/ 865232 h 1232239"/>
              <a:gd name="connsiteX9" fmla="*/ 1212727 w 2239545"/>
              <a:gd name="connsiteY9" fmla="*/ 603022 h 1232239"/>
              <a:gd name="connsiteX10" fmla="*/ 750867 w 2239545"/>
              <a:gd name="connsiteY10" fmla="*/ 1232239 h 1232239"/>
              <a:gd name="connsiteX11" fmla="*/ 1102511 w 2239545"/>
              <a:gd name="connsiteY11" fmla="*/ 0 h 1232239"/>
              <a:gd name="connsiteX0" fmla="*/ 0 w 2239545"/>
              <a:gd name="connsiteY0" fmla="*/ 743221 h 1166868"/>
              <a:gd name="connsiteX1" fmla="*/ 1375204 w 2239545"/>
              <a:gd name="connsiteY1" fmla="*/ 0 h 1166868"/>
              <a:gd name="connsiteX2" fmla="*/ 1600440 w 2239545"/>
              <a:gd name="connsiteY2" fmla="*/ 403702 h 1166868"/>
              <a:gd name="connsiteX3" fmla="*/ 2239545 w 2239545"/>
              <a:gd name="connsiteY3" fmla="*/ 465218 h 1166868"/>
              <a:gd name="connsiteX4" fmla="*/ 2119949 w 2239545"/>
              <a:gd name="connsiteY4" fmla="*/ 822025 h 1166868"/>
              <a:gd name="connsiteX5" fmla="*/ 1942664 w 2239545"/>
              <a:gd name="connsiteY5" fmla="*/ 1003817 h 1166868"/>
              <a:gd name="connsiteX6" fmla="*/ 1586635 w 2239545"/>
              <a:gd name="connsiteY6" fmla="*/ 752359 h 1166868"/>
              <a:gd name="connsiteX7" fmla="*/ 1164141 w 2239545"/>
              <a:gd name="connsiteY7" fmla="*/ 1115032 h 1166868"/>
              <a:gd name="connsiteX8" fmla="*/ 639161 w 2239545"/>
              <a:gd name="connsiteY8" fmla="*/ 799861 h 1166868"/>
              <a:gd name="connsiteX9" fmla="*/ 1212727 w 2239545"/>
              <a:gd name="connsiteY9" fmla="*/ 537651 h 1166868"/>
              <a:gd name="connsiteX10" fmla="*/ 750867 w 2239545"/>
              <a:gd name="connsiteY10" fmla="*/ 1166868 h 1166868"/>
              <a:gd name="connsiteX11" fmla="*/ 941308 w 2239545"/>
              <a:gd name="connsiteY11" fmla="*/ 498312 h 1166868"/>
              <a:gd name="connsiteX0" fmla="*/ 0 w 2239545"/>
              <a:gd name="connsiteY0" fmla="*/ 743221 h 1166868"/>
              <a:gd name="connsiteX1" fmla="*/ 1375204 w 2239545"/>
              <a:gd name="connsiteY1" fmla="*/ 0 h 1166868"/>
              <a:gd name="connsiteX2" fmla="*/ 1600440 w 2239545"/>
              <a:gd name="connsiteY2" fmla="*/ 403702 h 1166868"/>
              <a:gd name="connsiteX3" fmla="*/ 2239545 w 2239545"/>
              <a:gd name="connsiteY3" fmla="*/ 465218 h 1166868"/>
              <a:gd name="connsiteX4" fmla="*/ 2119949 w 2239545"/>
              <a:gd name="connsiteY4" fmla="*/ 822025 h 1166868"/>
              <a:gd name="connsiteX5" fmla="*/ 1942664 w 2239545"/>
              <a:gd name="connsiteY5" fmla="*/ 1003817 h 1166868"/>
              <a:gd name="connsiteX6" fmla="*/ 1586635 w 2239545"/>
              <a:gd name="connsiteY6" fmla="*/ 752359 h 1166868"/>
              <a:gd name="connsiteX7" fmla="*/ 1164141 w 2239545"/>
              <a:gd name="connsiteY7" fmla="*/ 1115032 h 1166868"/>
              <a:gd name="connsiteX8" fmla="*/ 639161 w 2239545"/>
              <a:gd name="connsiteY8" fmla="*/ 799861 h 1166868"/>
              <a:gd name="connsiteX9" fmla="*/ 1212727 w 2239545"/>
              <a:gd name="connsiteY9" fmla="*/ 537651 h 1166868"/>
              <a:gd name="connsiteX10" fmla="*/ 750867 w 2239545"/>
              <a:gd name="connsiteY10" fmla="*/ 1166868 h 1166868"/>
              <a:gd name="connsiteX11" fmla="*/ 943415 w 2239545"/>
              <a:gd name="connsiteY11" fmla="*/ 494097 h 1166868"/>
              <a:gd name="connsiteX0" fmla="*/ 66760 w 1600384"/>
              <a:gd name="connsiteY0" fmla="*/ 363920 h 1166868"/>
              <a:gd name="connsiteX1" fmla="*/ 736043 w 1600384"/>
              <a:gd name="connsiteY1" fmla="*/ 0 h 1166868"/>
              <a:gd name="connsiteX2" fmla="*/ 961279 w 1600384"/>
              <a:gd name="connsiteY2" fmla="*/ 403702 h 1166868"/>
              <a:gd name="connsiteX3" fmla="*/ 1600384 w 1600384"/>
              <a:gd name="connsiteY3" fmla="*/ 465218 h 1166868"/>
              <a:gd name="connsiteX4" fmla="*/ 1480788 w 1600384"/>
              <a:gd name="connsiteY4" fmla="*/ 822025 h 1166868"/>
              <a:gd name="connsiteX5" fmla="*/ 1303503 w 1600384"/>
              <a:gd name="connsiteY5" fmla="*/ 1003817 h 1166868"/>
              <a:gd name="connsiteX6" fmla="*/ 947474 w 1600384"/>
              <a:gd name="connsiteY6" fmla="*/ 752359 h 1166868"/>
              <a:gd name="connsiteX7" fmla="*/ 524980 w 1600384"/>
              <a:gd name="connsiteY7" fmla="*/ 1115032 h 1166868"/>
              <a:gd name="connsiteX8" fmla="*/ 0 w 1600384"/>
              <a:gd name="connsiteY8" fmla="*/ 799861 h 1166868"/>
              <a:gd name="connsiteX9" fmla="*/ 573566 w 1600384"/>
              <a:gd name="connsiteY9" fmla="*/ 537651 h 1166868"/>
              <a:gd name="connsiteX10" fmla="*/ 111706 w 1600384"/>
              <a:gd name="connsiteY10" fmla="*/ 1166868 h 1166868"/>
              <a:gd name="connsiteX11" fmla="*/ 304254 w 1600384"/>
              <a:gd name="connsiteY11" fmla="*/ 494097 h 1166868"/>
              <a:gd name="connsiteX0" fmla="*/ 66760 w 1600384"/>
              <a:gd name="connsiteY0" fmla="*/ 331928 h 1134876"/>
              <a:gd name="connsiteX1" fmla="*/ 681391 w 1600384"/>
              <a:gd name="connsiteY1" fmla="*/ 0 h 1134876"/>
              <a:gd name="connsiteX2" fmla="*/ 961279 w 1600384"/>
              <a:gd name="connsiteY2" fmla="*/ 371710 h 1134876"/>
              <a:gd name="connsiteX3" fmla="*/ 1600384 w 1600384"/>
              <a:gd name="connsiteY3" fmla="*/ 433226 h 1134876"/>
              <a:gd name="connsiteX4" fmla="*/ 1480788 w 1600384"/>
              <a:gd name="connsiteY4" fmla="*/ 790033 h 1134876"/>
              <a:gd name="connsiteX5" fmla="*/ 1303503 w 1600384"/>
              <a:gd name="connsiteY5" fmla="*/ 971825 h 1134876"/>
              <a:gd name="connsiteX6" fmla="*/ 947474 w 1600384"/>
              <a:gd name="connsiteY6" fmla="*/ 720367 h 1134876"/>
              <a:gd name="connsiteX7" fmla="*/ 524980 w 1600384"/>
              <a:gd name="connsiteY7" fmla="*/ 1083040 h 1134876"/>
              <a:gd name="connsiteX8" fmla="*/ 0 w 1600384"/>
              <a:gd name="connsiteY8" fmla="*/ 767869 h 1134876"/>
              <a:gd name="connsiteX9" fmla="*/ 573566 w 1600384"/>
              <a:gd name="connsiteY9" fmla="*/ 505659 h 1134876"/>
              <a:gd name="connsiteX10" fmla="*/ 111706 w 1600384"/>
              <a:gd name="connsiteY10" fmla="*/ 1134876 h 1134876"/>
              <a:gd name="connsiteX11" fmla="*/ 304254 w 1600384"/>
              <a:gd name="connsiteY11" fmla="*/ 462105 h 1134876"/>
              <a:gd name="connsiteX0" fmla="*/ 66760 w 1600384"/>
              <a:gd name="connsiteY0" fmla="*/ 331928 h 1134876"/>
              <a:gd name="connsiteX1" fmla="*/ 681391 w 1600384"/>
              <a:gd name="connsiteY1" fmla="*/ 0 h 1134876"/>
              <a:gd name="connsiteX2" fmla="*/ 760576 w 1600384"/>
              <a:gd name="connsiteY2" fmla="*/ 14750 h 1134876"/>
              <a:gd name="connsiteX3" fmla="*/ 961279 w 1600384"/>
              <a:gd name="connsiteY3" fmla="*/ 371710 h 1134876"/>
              <a:gd name="connsiteX4" fmla="*/ 1600384 w 1600384"/>
              <a:gd name="connsiteY4" fmla="*/ 433226 h 1134876"/>
              <a:gd name="connsiteX5" fmla="*/ 1480788 w 1600384"/>
              <a:gd name="connsiteY5" fmla="*/ 790033 h 1134876"/>
              <a:gd name="connsiteX6" fmla="*/ 1303503 w 1600384"/>
              <a:gd name="connsiteY6" fmla="*/ 971825 h 1134876"/>
              <a:gd name="connsiteX7" fmla="*/ 947474 w 1600384"/>
              <a:gd name="connsiteY7" fmla="*/ 720367 h 1134876"/>
              <a:gd name="connsiteX8" fmla="*/ 524980 w 1600384"/>
              <a:gd name="connsiteY8" fmla="*/ 1083040 h 1134876"/>
              <a:gd name="connsiteX9" fmla="*/ 0 w 1600384"/>
              <a:gd name="connsiteY9" fmla="*/ 767869 h 1134876"/>
              <a:gd name="connsiteX10" fmla="*/ 573566 w 1600384"/>
              <a:gd name="connsiteY10" fmla="*/ 505659 h 1134876"/>
              <a:gd name="connsiteX11" fmla="*/ 111706 w 1600384"/>
              <a:gd name="connsiteY11" fmla="*/ 1134876 h 1134876"/>
              <a:gd name="connsiteX12" fmla="*/ 304254 w 1600384"/>
              <a:gd name="connsiteY12" fmla="*/ 462105 h 1134876"/>
              <a:gd name="connsiteX0" fmla="*/ 66760 w 1600384"/>
              <a:gd name="connsiteY0" fmla="*/ 329262 h 1132210"/>
              <a:gd name="connsiteX1" fmla="*/ 669394 w 1600384"/>
              <a:gd name="connsiteY1" fmla="*/ 0 h 1132210"/>
              <a:gd name="connsiteX2" fmla="*/ 760576 w 1600384"/>
              <a:gd name="connsiteY2" fmla="*/ 12084 h 1132210"/>
              <a:gd name="connsiteX3" fmla="*/ 961279 w 1600384"/>
              <a:gd name="connsiteY3" fmla="*/ 369044 h 1132210"/>
              <a:gd name="connsiteX4" fmla="*/ 1600384 w 1600384"/>
              <a:gd name="connsiteY4" fmla="*/ 430560 h 1132210"/>
              <a:gd name="connsiteX5" fmla="*/ 1480788 w 1600384"/>
              <a:gd name="connsiteY5" fmla="*/ 787367 h 1132210"/>
              <a:gd name="connsiteX6" fmla="*/ 1303503 w 1600384"/>
              <a:gd name="connsiteY6" fmla="*/ 969159 h 1132210"/>
              <a:gd name="connsiteX7" fmla="*/ 947474 w 1600384"/>
              <a:gd name="connsiteY7" fmla="*/ 717701 h 1132210"/>
              <a:gd name="connsiteX8" fmla="*/ 524980 w 1600384"/>
              <a:gd name="connsiteY8" fmla="*/ 1080374 h 1132210"/>
              <a:gd name="connsiteX9" fmla="*/ 0 w 1600384"/>
              <a:gd name="connsiteY9" fmla="*/ 765203 h 1132210"/>
              <a:gd name="connsiteX10" fmla="*/ 573566 w 1600384"/>
              <a:gd name="connsiteY10" fmla="*/ 502993 h 1132210"/>
              <a:gd name="connsiteX11" fmla="*/ 111706 w 1600384"/>
              <a:gd name="connsiteY11" fmla="*/ 1132210 h 1132210"/>
              <a:gd name="connsiteX12" fmla="*/ 304254 w 1600384"/>
              <a:gd name="connsiteY12" fmla="*/ 459439 h 1132210"/>
              <a:gd name="connsiteX0" fmla="*/ 66760 w 1600384"/>
              <a:gd name="connsiteY0" fmla="*/ 329262 h 1132210"/>
              <a:gd name="connsiteX1" fmla="*/ 669394 w 1600384"/>
              <a:gd name="connsiteY1" fmla="*/ 0 h 1132210"/>
              <a:gd name="connsiteX2" fmla="*/ 772573 w 1600384"/>
              <a:gd name="connsiteY2" fmla="*/ 32078 h 1132210"/>
              <a:gd name="connsiteX3" fmla="*/ 961279 w 1600384"/>
              <a:gd name="connsiteY3" fmla="*/ 369044 h 1132210"/>
              <a:gd name="connsiteX4" fmla="*/ 1600384 w 1600384"/>
              <a:gd name="connsiteY4" fmla="*/ 430560 h 1132210"/>
              <a:gd name="connsiteX5" fmla="*/ 1480788 w 1600384"/>
              <a:gd name="connsiteY5" fmla="*/ 787367 h 1132210"/>
              <a:gd name="connsiteX6" fmla="*/ 1303503 w 1600384"/>
              <a:gd name="connsiteY6" fmla="*/ 969159 h 1132210"/>
              <a:gd name="connsiteX7" fmla="*/ 947474 w 1600384"/>
              <a:gd name="connsiteY7" fmla="*/ 717701 h 1132210"/>
              <a:gd name="connsiteX8" fmla="*/ 524980 w 1600384"/>
              <a:gd name="connsiteY8" fmla="*/ 1080374 h 1132210"/>
              <a:gd name="connsiteX9" fmla="*/ 0 w 1600384"/>
              <a:gd name="connsiteY9" fmla="*/ 765203 h 1132210"/>
              <a:gd name="connsiteX10" fmla="*/ 573566 w 1600384"/>
              <a:gd name="connsiteY10" fmla="*/ 502993 h 1132210"/>
              <a:gd name="connsiteX11" fmla="*/ 111706 w 1600384"/>
              <a:gd name="connsiteY11" fmla="*/ 1132210 h 1132210"/>
              <a:gd name="connsiteX12" fmla="*/ 304254 w 1600384"/>
              <a:gd name="connsiteY12" fmla="*/ 459439 h 1132210"/>
              <a:gd name="connsiteX0" fmla="*/ 66760 w 1600384"/>
              <a:gd name="connsiteY0" fmla="*/ 329262 h 1132210"/>
              <a:gd name="connsiteX1" fmla="*/ 669394 w 1600384"/>
              <a:gd name="connsiteY1" fmla="*/ 0 h 1132210"/>
              <a:gd name="connsiteX2" fmla="*/ 772573 w 1600384"/>
              <a:gd name="connsiteY2" fmla="*/ 32078 h 1132210"/>
              <a:gd name="connsiteX3" fmla="*/ 919956 w 1600384"/>
              <a:gd name="connsiteY3" fmla="*/ 298396 h 1132210"/>
              <a:gd name="connsiteX4" fmla="*/ 1600384 w 1600384"/>
              <a:gd name="connsiteY4" fmla="*/ 430560 h 1132210"/>
              <a:gd name="connsiteX5" fmla="*/ 1480788 w 1600384"/>
              <a:gd name="connsiteY5" fmla="*/ 787367 h 1132210"/>
              <a:gd name="connsiteX6" fmla="*/ 1303503 w 1600384"/>
              <a:gd name="connsiteY6" fmla="*/ 969159 h 1132210"/>
              <a:gd name="connsiteX7" fmla="*/ 947474 w 1600384"/>
              <a:gd name="connsiteY7" fmla="*/ 717701 h 1132210"/>
              <a:gd name="connsiteX8" fmla="*/ 524980 w 1600384"/>
              <a:gd name="connsiteY8" fmla="*/ 1080374 h 1132210"/>
              <a:gd name="connsiteX9" fmla="*/ 0 w 1600384"/>
              <a:gd name="connsiteY9" fmla="*/ 765203 h 1132210"/>
              <a:gd name="connsiteX10" fmla="*/ 573566 w 1600384"/>
              <a:gd name="connsiteY10" fmla="*/ 502993 h 1132210"/>
              <a:gd name="connsiteX11" fmla="*/ 111706 w 1600384"/>
              <a:gd name="connsiteY11" fmla="*/ 1132210 h 1132210"/>
              <a:gd name="connsiteX12" fmla="*/ 304254 w 1600384"/>
              <a:gd name="connsiteY12" fmla="*/ 459439 h 1132210"/>
              <a:gd name="connsiteX0" fmla="*/ 66760 w 1600384"/>
              <a:gd name="connsiteY0" fmla="*/ 329262 h 1132210"/>
              <a:gd name="connsiteX1" fmla="*/ 669394 w 1600384"/>
              <a:gd name="connsiteY1" fmla="*/ 0 h 1132210"/>
              <a:gd name="connsiteX2" fmla="*/ 772573 w 1600384"/>
              <a:gd name="connsiteY2" fmla="*/ 32078 h 1132210"/>
              <a:gd name="connsiteX3" fmla="*/ 919956 w 1600384"/>
              <a:gd name="connsiteY3" fmla="*/ 298396 h 1132210"/>
              <a:gd name="connsiteX4" fmla="*/ 1053832 w 1600384"/>
              <a:gd name="connsiteY4" fmla="*/ 377320 h 1132210"/>
              <a:gd name="connsiteX5" fmla="*/ 1600384 w 1600384"/>
              <a:gd name="connsiteY5" fmla="*/ 430560 h 1132210"/>
              <a:gd name="connsiteX6" fmla="*/ 1480788 w 1600384"/>
              <a:gd name="connsiteY6" fmla="*/ 787367 h 1132210"/>
              <a:gd name="connsiteX7" fmla="*/ 1303503 w 1600384"/>
              <a:gd name="connsiteY7" fmla="*/ 969159 h 1132210"/>
              <a:gd name="connsiteX8" fmla="*/ 947474 w 1600384"/>
              <a:gd name="connsiteY8" fmla="*/ 717701 h 1132210"/>
              <a:gd name="connsiteX9" fmla="*/ 524980 w 1600384"/>
              <a:gd name="connsiteY9" fmla="*/ 1080374 h 1132210"/>
              <a:gd name="connsiteX10" fmla="*/ 0 w 1600384"/>
              <a:gd name="connsiteY10" fmla="*/ 765203 h 1132210"/>
              <a:gd name="connsiteX11" fmla="*/ 573566 w 1600384"/>
              <a:gd name="connsiteY11" fmla="*/ 502993 h 1132210"/>
              <a:gd name="connsiteX12" fmla="*/ 111706 w 1600384"/>
              <a:gd name="connsiteY12" fmla="*/ 1132210 h 1132210"/>
              <a:gd name="connsiteX13" fmla="*/ 304254 w 1600384"/>
              <a:gd name="connsiteY13" fmla="*/ 459439 h 1132210"/>
              <a:gd name="connsiteX0" fmla="*/ 66760 w 1521738"/>
              <a:gd name="connsiteY0" fmla="*/ 329262 h 1132210"/>
              <a:gd name="connsiteX1" fmla="*/ 669394 w 1521738"/>
              <a:gd name="connsiteY1" fmla="*/ 0 h 1132210"/>
              <a:gd name="connsiteX2" fmla="*/ 772573 w 1521738"/>
              <a:gd name="connsiteY2" fmla="*/ 32078 h 1132210"/>
              <a:gd name="connsiteX3" fmla="*/ 919956 w 1521738"/>
              <a:gd name="connsiteY3" fmla="*/ 298396 h 1132210"/>
              <a:gd name="connsiteX4" fmla="*/ 1053832 w 1521738"/>
              <a:gd name="connsiteY4" fmla="*/ 377320 h 1132210"/>
              <a:gd name="connsiteX5" fmla="*/ 1521738 w 1521738"/>
              <a:gd name="connsiteY5" fmla="*/ 423895 h 1132210"/>
              <a:gd name="connsiteX6" fmla="*/ 1480788 w 1521738"/>
              <a:gd name="connsiteY6" fmla="*/ 787367 h 1132210"/>
              <a:gd name="connsiteX7" fmla="*/ 1303503 w 1521738"/>
              <a:gd name="connsiteY7" fmla="*/ 969159 h 1132210"/>
              <a:gd name="connsiteX8" fmla="*/ 947474 w 1521738"/>
              <a:gd name="connsiteY8" fmla="*/ 717701 h 1132210"/>
              <a:gd name="connsiteX9" fmla="*/ 524980 w 1521738"/>
              <a:gd name="connsiteY9" fmla="*/ 1080374 h 1132210"/>
              <a:gd name="connsiteX10" fmla="*/ 0 w 1521738"/>
              <a:gd name="connsiteY10" fmla="*/ 765203 h 1132210"/>
              <a:gd name="connsiteX11" fmla="*/ 573566 w 1521738"/>
              <a:gd name="connsiteY11" fmla="*/ 502993 h 1132210"/>
              <a:gd name="connsiteX12" fmla="*/ 111706 w 1521738"/>
              <a:gd name="connsiteY12" fmla="*/ 1132210 h 1132210"/>
              <a:gd name="connsiteX13" fmla="*/ 304254 w 1521738"/>
              <a:gd name="connsiteY13" fmla="*/ 459439 h 1132210"/>
              <a:gd name="connsiteX0" fmla="*/ 66760 w 1572600"/>
              <a:gd name="connsiteY0" fmla="*/ 329262 h 1132210"/>
              <a:gd name="connsiteX1" fmla="*/ 669394 w 1572600"/>
              <a:gd name="connsiteY1" fmla="*/ 0 h 1132210"/>
              <a:gd name="connsiteX2" fmla="*/ 772573 w 1572600"/>
              <a:gd name="connsiteY2" fmla="*/ 32078 h 1132210"/>
              <a:gd name="connsiteX3" fmla="*/ 919956 w 1572600"/>
              <a:gd name="connsiteY3" fmla="*/ 298396 h 1132210"/>
              <a:gd name="connsiteX4" fmla="*/ 1053832 w 1572600"/>
              <a:gd name="connsiteY4" fmla="*/ 377320 h 1132210"/>
              <a:gd name="connsiteX5" fmla="*/ 1521738 w 1572600"/>
              <a:gd name="connsiteY5" fmla="*/ 423895 h 1132210"/>
              <a:gd name="connsiteX6" fmla="*/ 1572362 w 1572600"/>
              <a:gd name="connsiteY6" fmla="*/ 515950 h 1132210"/>
              <a:gd name="connsiteX7" fmla="*/ 1480788 w 1572600"/>
              <a:gd name="connsiteY7" fmla="*/ 787367 h 1132210"/>
              <a:gd name="connsiteX8" fmla="*/ 1303503 w 1572600"/>
              <a:gd name="connsiteY8" fmla="*/ 969159 h 1132210"/>
              <a:gd name="connsiteX9" fmla="*/ 947474 w 1572600"/>
              <a:gd name="connsiteY9" fmla="*/ 717701 h 1132210"/>
              <a:gd name="connsiteX10" fmla="*/ 524980 w 1572600"/>
              <a:gd name="connsiteY10" fmla="*/ 1080374 h 1132210"/>
              <a:gd name="connsiteX11" fmla="*/ 0 w 1572600"/>
              <a:gd name="connsiteY11" fmla="*/ 765203 h 1132210"/>
              <a:gd name="connsiteX12" fmla="*/ 573566 w 1572600"/>
              <a:gd name="connsiteY12" fmla="*/ 502993 h 1132210"/>
              <a:gd name="connsiteX13" fmla="*/ 111706 w 1572600"/>
              <a:gd name="connsiteY13" fmla="*/ 1132210 h 1132210"/>
              <a:gd name="connsiteX14" fmla="*/ 304254 w 1572600"/>
              <a:gd name="connsiteY14" fmla="*/ 459439 h 1132210"/>
              <a:gd name="connsiteX0" fmla="*/ 66760 w 1572600"/>
              <a:gd name="connsiteY0" fmla="*/ 329262 h 1132210"/>
              <a:gd name="connsiteX1" fmla="*/ 669394 w 1572600"/>
              <a:gd name="connsiteY1" fmla="*/ 0 h 1132210"/>
              <a:gd name="connsiteX2" fmla="*/ 772573 w 1572600"/>
              <a:gd name="connsiteY2" fmla="*/ 32078 h 1132210"/>
              <a:gd name="connsiteX3" fmla="*/ 919956 w 1572600"/>
              <a:gd name="connsiteY3" fmla="*/ 298396 h 1132210"/>
              <a:gd name="connsiteX4" fmla="*/ 1053832 w 1572600"/>
              <a:gd name="connsiteY4" fmla="*/ 377320 h 1132210"/>
              <a:gd name="connsiteX5" fmla="*/ 1521738 w 1572600"/>
              <a:gd name="connsiteY5" fmla="*/ 423895 h 1132210"/>
              <a:gd name="connsiteX6" fmla="*/ 1572362 w 1572600"/>
              <a:gd name="connsiteY6" fmla="*/ 515950 h 1132210"/>
              <a:gd name="connsiteX7" fmla="*/ 1508780 w 1572600"/>
              <a:gd name="connsiteY7" fmla="*/ 707388 h 1132210"/>
              <a:gd name="connsiteX8" fmla="*/ 1303503 w 1572600"/>
              <a:gd name="connsiteY8" fmla="*/ 969159 h 1132210"/>
              <a:gd name="connsiteX9" fmla="*/ 947474 w 1572600"/>
              <a:gd name="connsiteY9" fmla="*/ 717701 h 1132210"/>
              <a:gd name="connsiteX10" fmla="*/ 524980 w 1572600"/>
              <a:gd name="connsiteY10" fmla="*/ 1080374 h 1132210"/>
              <a:gd name="connsiteX11" fmla="*/ 0 w 1572600"/>
              <a:gd name="connsiteY11" fmla="*/ 765203 h 1132210"/>
              <a:gd name="connsiteX12" fmla="*/ 573566 w 1572600"/>
              <a:gd name="connsiteY12" fmla="*/ 502993 h 1132210"/>
              <a:gd name="connsiteX13" fmla="*/ 111706 w 1572600"/>
              <a:gd name="connsiteY13" fmla="*/ 1132210 h 1132210"/>
              <a:gd name="connsiteX14" fmla="*/ 304254 w 1572600"/>
              <a:gd name="connsiteY14" fmla="*/ 459439 h 1132210"/>
              <a:gd name="connsiteX0" fmla="*/ 66760 w 1572600"/>
              <a:gd name="connsiteY0" fmla="*/ 329262 h 1132210"/>
              <a:gd name="connsiteX1" fmla="*/ 669394 w 1572600"/>
              <a:gd name="connsiteY1" fmla="*/ 0 h 1132210"/>
              <a:gd name="connsiteX2" fmla="*/ 772573 w 1572600"/>
              <a:gd name="connsiteY2" fmla="*/ 32078 h 1132210"/>
              <a:gd name="connsiteX3" fmla="*/ 919956 w 1572600"/>
              <a:gd name="connsiteY3" fmla="*/ 298396 h 1132210"/>
              <a:gd name="connsiteX4" fmla="*/ 1053832 w 1572600"/>
              <a:gd name="connsiteY4" fmla="*/ 377320 h 1132210"/>
              <a:gd name="connsiteX5" fmla="*/ 1521738 w 1572600"/>
              <a:gd name="connsiteY5" fmla="*/ 423895 h 1132210"/>
              <a:gd name="connsiteX6" fmla="*/ 1572362 w 1572600"/>
              <a:gd name="connsiteY6" fmla="*/ 515950 h 1132210"/>
              <a:gd name="connsiteX7" fmla="*/ 1508780 w 1572600"/>
              <a:gd name="connsiteY7" fmla="*/ 707388 h 1132210"/>
              <a:gd name="connsiteX8" fmla="*/ 1427066 w 1572600"/>
              <a:gd name="connsiteY8" fmla="*/ 843863 h 1132210"/>
              <a:gd name="connsiteX9" fmla="*/ 1303503 w 1572600"/>
              <a:gd name="connsiteY9" fmla="*/ 969159 h 1132210"/>
              <a:gd name="connsiteX10" fmla="*/ 947474 w 1572600"/>
              <a:gd name="connsiteY10" fmla="*/ 717701 h 1132210"/>
              <a:gd name="connsiteX11" fmla="*/ 524980 w 1572600"/>
              <a:gd name="connsiteY11" fmla="*/ 1080374 h 1132210"/>
              <a:gd name="connsiteX12" fmla="*/ 0 w 1572600"/>
              <a:gd name="connsiteY12" fmla="*/ 765203 h 1132210"/>
              <a:gd name="connsiteX13" fmla="*/ 573566 w 1572600"/>
              <a:gd name="connsiteY13" fmla="*/ 502993 h 1132210"/>
              <a:gd name="connsiteX14" fmla="*/ 111706 w 1572600"/>
              <a:gd name="connsiteY14" fmla="*/ 1132210 h 1132210"/>
              <a:gd name="connsiteX15" fmla="*/ 304254 w 1572600"/>
              <a:gd name="connsiteY15" fmla="*/ 459439 h 1132210"/>
              <a:gd name="connsiteX0" fmla="*/ 66760 w 1572600"/>
              <a:gd name="connsiteY0" fmla="*/ 329262 h 1132210"/>
              <a:gd name="connsiteX1" fmla="*/ 669394 w 1572600"/>
              <a:gd name="connsiteY1" fmla="*/ 0 h 1132210"/>
              <a:gd name="connsiteX2" fmla="*/ 772573 w 1572600"/>
              <a:gd name="connsiteY2" fmla="*/ 32078 h 1132210"/>
              <a:gd name="connsiteX3" fmla="*/ 919956 w 1572600"/>
              <a:gd name="connsiteY3" fmla="*/ 298396 h 1132210"/>
              <a:gd name="connsiteX4" fmla="*/ 1053832 w 1572600"/>
              <a:gd name="connsiteY4" fmla="*/ 377320 h 1132210"/>
              <a:gd name="connsiteX5" fmla="*/ 1521738 w 1572600"/>
              <a:gd name="connsiteY5" fmla="*/ 423895 h 1132210"/>
              <a:gd name="connsiteX6" fmla="*/ 1572362 w 1572600"/>
              <a:gd name="connsiteY6" fmla="*/ 515950 h 1132210"/>
              <a:gd name="connsiteX7" fmla="*/ 1508780 w 1572600"/>
              <a:gd name="connsiteY7" fmla="*/ 707388 h 1132210"/>
              <a:gd name="connsiteX8" fmla="*/ 1427066 w 1572600"/>
              <a:gd name="connsiteY8" fmla="*/ 843863 h 1132210"/>
              <a:gd name="connsiteX9" fmla="*/ 1303503 w 1572600"/>
              <a:gd name="connsiteY9" fmla="*/ 969159 h 1132210"/>
              <a:gd name="connsiteX10" fmla="*/ 1012790 w 1572600"/>
              <a:gd name="connsiteY10" fmla="*/ 761689 h 1132210"/>
              <a:gd name="connsiteX11" fmla="*/ 524980 w 1572600"/>
              <a:gd name="connsiteY11" fmla="*/ 1080374 h 1132210"/>
              <a:gd name="connsiteX12" fmla="*/ 0 w 1572600"/>
              <a:gd name="connsiteY12" fmla="*/ 765203 h 1132210"/>
              <a:gd name="connsiteX13" fmla="*/ 573566 w 1572600"/>
              <a:gd name="connsiteY13" fmla="*/ 502993 h 1132210"/>
              <a:gd name="connsiteX14" fmla="*/ 111706 w 1572600"/>
              <a:gd name="connsiteY14" fmla="*/ 1132210 h 1132210"/>
              <a:gd name="connsiteX15" fmla="*/ 304254 w 1572600"/>
              <a:gd name="connsiteY15" fmla="*/ 459439 h 1132210"/>
              <a:gd name="connsiteX0" fmla="*/ 66760 w 1572600"/>
              <a:gd name="connsiteY0" fmla="*/ 329262 h 1132210"/>
              <a:gd name="connsiteX1" fmla="*/ 669394 w 1572600"/>
              <a:gd name="connsiteY1" fmla="*/ 0 h 1132210"/>
              <a:gd name="connsiteX2" fmla="*/ 772573 w 1572600"/>
              <a:gd name="connsiteY2" fmla="*/ 32078 h 1132210"/>
              <a:gd name="connsiteX3" fmla="*/ 919956 w 1572600"/>
              <a:gd name="connsiteY3" fmla="*/ 298396 h 1132210"/>
              <a:gd name="connsiteX4" fmla="*/ 1053832 w 1572600"/>
              <a:gd name="connsiteY4" fmla="*/ 377320 h 1132210"/>
              <a:gd name="connsiteX5" fmla="*/ 1521738 w 1572600"/>
              <a:gd name="connsiteY5" fmla="*/ 423895 h 1132210"/>
              <a:gd name="connsiteX6" fmla="*/ 1572362 w 1572600"/>
              <a:gd name="connsiteY6" fmla="*/ 515950 h 1132210"/>
              <a:gd name="connsiteX7" fmla="*/ 1508780 w 1572600"/>
              <a:gd name="connsiteY7" fmla="*/ 707388 h 1132210"/>
              <a:gd name="connsiteX8" fmla="*/ 1427066 w 1572600"/>
              <a:gd name="connsiteY8" fmla="*/ 843863 h 1132210"/>
              <a:gd name="connsiteX9" fmla="*/ 1303503 w 1572600"/>
              <a:gd name="connsiteY9" fmla="*/ 969159 h 1132210"/>
              <a:gd name="connsiteX10" fmla="*/ 1012790 w 1572600"/>
              <a:gd name="connsiteY10" fmla="*/ 761689 h 1132210"/>
              <a:gd name="connsiteX11" fmla="*/ 884543 w 1572600"/>
              <a:gd name="connsiteY11" fmla="*/ 771882 h 1132210"/>
              <a:gd name="connsiteX12" fmla="*/ 524980 w 1572600"/>
              <a:gd name="connsiteY12" fmla="*/ 1080374 h 1132210"/>
              <a:gd name="connsiteX13" fmla="*/ 0 w 1572600"/>
              <a:gd name="connsiteY13" fmla="*/ 765203 h 1132210"/>
              <a:gd name="connsiteX14" fmla="*/ 573566 w 1572600"/>
              <a:gd name="connsiteY14" fmla="*/ 502993 h 1132210"/>
              <a:gd name="connsiteX15" fmla="*/ 111706 w 1572600"/>
              <a:gd name="connsiteY15" fmla="*/ 1132210 h 1132210"/>
              <a:gd name="connsiteX16" fmla="*/ 304254 w 1572600"/>
              <a:gd name="connsiteY16" fmla="*/ 459439 h 1132210"/>
              <a:gd name="connsiteX0" fmla="*/ 66760 w 1572600"/>
              <a:gd name="connsiteY0" fmla="*/ 329262 h 1132210"/>
              <a:gd name="connsiteX1" fmla="*/ 669394 w 1572600"/>
              <a:gd name="connsiteY1" fmla="*/ 0 h 1132210"/>
              <a:gd name="connsiteX2" fmla="*/ 772573 w 1572600"/>
              <a:gd name="connsiteY2" fmla="*/ 32078 h 1132210"/>
              <a:gd name="connsiteX3" fmla="*/ 919956 w 1572600"/>
              <a:gd name="connsiteY3" fmla="*/ 298396 h 1132210"/>
              <a:gd name="connsiteX4" fmla="*/ 1053832 w 1572600"/>
              <a:gd name="connsiteY4" fmla="*/ 377320 h 1132210"/>
              <a:gd name="connsiteX5" fmla="*/ 1521738 w 1572600"/>
              <a:gd name="connsiteY5" fmla="*/ 423895 h 1132210"/>
              <a:gd name="connsiteX6" fmla="*/ 1572362 w 1572600"/>
              <a:gd name="connsiteY6" fmla="*/ 515950 h 1132210"/>
              <a:gd name="connsiteX7" fmla="*/ 1508780 w 1572600"/>
              <a:gd name="connsiteY7" fmla="*/ 707388 h 1132210"/>
              <a:gd name="connsiteX8" fmla="*/ 1427066 w 1572600"/>
              <a:gd name="connsiteY8" fmla="*/ 843863 h 1132210"/>
              <a:gd name="connsiteX9" fmla="*/ 1303503 w 1572600"/>
              <a:gd name="connsiteY9" fmla="*/ 969159 h 1132210"/>
              <a:gd name="connsiteX10" fmla="*/ 1012790 w 1572600"/>
              <a:gd name="connsiteY10" fmla="*/ 761689 h 1132210"/>
              <a:gd name="connsiteX11" fmla="*/ 884543 w 1572600"/>
              <a:gd name="connsiteY11" fmla="*/ 771882 h 1132210"/>
              <a:gd name="connsiteX12" fmla="*/ 586297 w 1572600"/>
              <a:gd name="connsiteY12" fmla="*/ 1027055 h 1132210"/>
              <a:gd name="connsiteX13" fmla="*/ 0 w 1572600"/>
              <a:gd name="connsiteY13" fmla="*/ 765203 h 1132210"/>
              <a:gd name="connsiteX14" fmla="*/ 573566 w 1572600"/>
              <a:gd name="connsiteY14" fmla="*/ 502993 h 1132210"/>
              <a:gd name="connsiteX15" fmla="*/ 111706 w 1572600"/>
              <a:gd name="connsiteY15" fmla="*/ 1132210 h 1132210"/>
              <a:gd name="connsiteX16" fmla="*/ 304254 w 1572600"/>
              <a:gd name="connsiteY16" fmla="*/ 459439 h 1132210"/>
              <a:gd name="connsiteX0" fmla="*/ 66760 w 1572600"/>
              <a:gd name="connsiteY0" fmla="*/ 329262 h 1132210"/>
              <a:gd name="connsiteX1" fmla="*/ 669394 w 1572600"/>
              <a:gd name="connsiteY1" fmla="*/ 0 h 1132210"/>
              <a:gd name="connsiteX2" fmla="*/ 772573 w 1572600"/>
              <a:gd name="connsiteY2" fmla="*/ 32078 h 1132210"/>
              <a:gd name="connsiteX3" fmla="*/ 919956 w 1572600"/>
              <a:gd name="connsiteY3" fmla="*/ 298396 h 1132210"/>
              <a:gd name="connsiteX4" fmla="*/ 1053832 w 1572600"/>
              <a:gd name="connsiteY4" fmla="*/ 377320 h 1132210"/>
              <a:gd name="connsiteX5" fmla="*/ 1521738 w 1572600"/>
              <a:gd name="connsiteY5" fmla="*/ 423895 h 1132210"/>
              <a:gd name="connsiteX6" fmla="*/ 1572362 w 1572600"/>
              <a:gd name="connsiteY6" fmla="*/ 515950 h 1132210"/>
              <a:gd name="connsiteX7" fmla="*/ 1508780 w 1572600"/>
              <a:gd name="connsiteY7" fmla="*/ 707388 h 1132210"/>
              <a:gd name="connsiteX8" fmla="*/ 1427066 w 1572600"/>
              <a:gd name="connsiteY8" fmla="*/ 843863 h 1132210"/>
              <a:gd name="connsiteX9" fmla="*/ 1303503 w 1572600"/>
              <a:gd name="connsiteY9" fmla="*/ 969159 h 1132210"/>
              <a:gd name="connsiteX10" fmla="*/ 1012790 w 1572600"/>
              <a:gd name="connsiteY10" fmla="*/ 761689 h 1132210"/>
              <a:gd name="connsiteX11" fmla="*/ 884543 w 1572600"/>
              <a:gd name="connsiteY11" fmla="*/ 771882 h 1132210"/>
              <a:gd name="connsiteX12" fmla="*/ 586297 w 1572600"/>
              <a:gd name="connsiteY12" fmla="*/ 1027055 h 1132210"/>
              <a:gd name="connsiteX13" fmla="*/ 455324 w 1572600"/>
              <a:gd name="connsiteY13" fmla="*/ 1038478 h 1132210"/>
              <a:gd name="connsiteX14" fmla="*/ 0 w 1572600"/>
              <a:gd name="connsiteY14" fmla="*/ 765203 h 1132210"/>
              <a:gd name="connsiteX15" fmla="*/ 573566 w 1572600"/>
              <a:gd name="connsiteY15" fmla="*/ 502993 h 1132210"/>
              <a:gd name="connsiteX16" fmla="*/ 111706 w 1572600"/>
              <a:gd name="connsiteY16" fmla="*/ 1132210 h 1132210"/>
              <a:gd name="connsiteX17" fmla="*/ 304254 w 1572600"/>
              <a:gd name="connsiteY17" fmla="*/ 459439 h 1132210"/>
              <a:gd name="connsiteX0" fmla="*/ 0 w 1505840"/>
              <a:gd name="connsiteY0" fmla="*/ 329262 h 1132210"/>
              <a:gd name="connsiteX1" fmla="*/ 602634 w 1505840"/>
              <a:gd name="connsiteY1" fmla="*/ 0 h 1132210"/>
              <a:gd name="connsiteX2" fmla="*/ 705813 w 1505840"/>
              <a:gd name="connsiteY2" fmla="*/ 32078 h 1132210"/>
              <a:gd name="connsiteX3" fmla="*/ 853196 w 1505840"/>
              <a:gd name="connsiteY3" fmla="*/ 298396 h 1132210"/>
              <a:gd name="connsiteX4" fmla="*/ 987072 w 1505840"/>
              <a:gd name="connsiteY4" fmla="*/ 377320 h 1132210"/>
              <a:gd name="connsiteX5" fmla="*/ 1454978 w 1505840"/>
              <a:gd name="connsiteY5" fmla="*/ 423895 h 1132210"/>
              <a:gd name="connsiteX6" fmla="*/ 1505602 w 1505840"/>
              <a:gd name="connsiteY6" fmla="*/ 515950 h 1132210"/>
              <a:gd name="connsiteX7" fmla="*/ 1442020 w 1505840"/>
              <a:gd name="connsiteY7" fmla="*/ 707388 h 1132210"/>
              <a:gd name="connsiteX8" fmla="*/ 1360306 w 1505840"/>
              <a:gd name="connsiteY8" fmla="*/ 843863 h 1132210"/>
              <a:gd name="connsiteX9" fmla="*/ 1236743 w 1505840"/>
              <a:gd name="connsiteY9" fmla="*/ 969159 h 1132210"/>
              <a:gd name="connsiteX10" fmla="*/ 946030 w 1505840"/>
              <a:gd name="connsiteY10" fmla="*/ 761689 h 1132210"/>
              <a:gd name="connsiteX11" fmla="*/ 817783 w 1505840"/>
              <a:gd name="connsiteY11" fmla="*/ 771882 h 1132210"/>
              <a:gd name="connsiteX12" fmla="*/ 519537 w 1505840"/>
              <a:gd name="connsiteY12" fmla="*/ 1027055 h 1132210"/>
              <a:gd name="connsiteX13" fmla="*/ 388564 w 1505840"/>
              <a:gd name="connsiteY13" fmla="*/ 1038478 h 1132210"/>
              <a:gd name="connsiteX14" fmla="*/ 7887 w 1505840"/>
              <a:gd name="connsiteY14" fmla="*/ 809191 h 1132210"/>
              <a:gd name="connsiteX15" fmla="*/ 506806 w 1505840"/>
              <a:gd name="connsiteY15" fmla="*/ 502993 h 1132210"/>
              <a:gd name="connsiteX16" fmla="*/ 44946 w 1505840"/>
              <a:gd name="connsiteY16" fmla="*/ 1132210 h 1132210"/>
              <a:gd name="connsiteX17" fmla="*/ 237494 w 1505840"/>
              <a:gd name="connsiteY17" fmla="*/ 459439 h 1132210"/>
              <a:gd name="connsiteX0" fmla="*/ 0 w 1505840"/>
              <a:gd name="connsiteY0" fmla="*/ 329262 h 1132210"/>
              <a:gd name="connsiteX1" fmla="*/ 602634 w 1505840"/>
              <a:gd name="connsiteY1" fmla="*/ 0 h 1132210"/>
              <a:gd name="connsiteX2" fmla="*/ 705813 w 1505840"/>
              <a:gd name="connsiteY2" fmla="*/ 32078 h 1132210"/>
              <a:gd name="connsiteX3" fmla="*/ 853196 w 1505840"/>
              <a:gd name="connsiteY3" fmla="*/ 298396 h 1132210"/>
              <a:gd name="connsiteX4" fmla="*/ 987072 w 1505840"/>
              <a:gd name="connsiteY4" fmla="*/ 377320 h 1132210"/>
              <a:gd name="connsiteX5" fmla="*/ 1454978 w 1505840"/>
              <a:gd name="connsiteY5" fmla="*/ 423895 h 1132210"/>
              <a:gd name="connsiteX6" fmla="*/ 1505602 w 1505840"/>
              <a:gd name="connsiteY6" fmla="*/ 515950 h 1132210"/>
              <a:gd name="connsiteX7" fmla="*/ 1442020 w 1505840"/>
              <a:gd name="connsiteY7" fmla="*/ 707388 h 1132210"/>
              <a:gd name="connsiteX8" fmla="*/ 1360306 w 1505840"/>
              <a:gd name="connsiteY8" fmla="*/ 843863 h 1132210"/>
              <a:gd name="connsiteX9" fmla="*/ 1236743 w 1505840"/>
              <a:gd name="connsiteY9" fmla="*/ 969159 h 1132210"/>
              <a:gd name="connsiteX10" fmla="*/ 946030 w 1505840"/>
              <a:gd name="connsiteY10" fmla="*/ 761689 h 1132210"/>
              <a:gd name="connsiteX11" fmla="*/ 817783 w 1505840"/>
              <a:gd name="connsiteY11" fmla="*/ 771882 h 1132210"/>
              <a:gd name="connsiteX12" fmla="*/ 519537 w 1505840"/>
              <a:gd name="connsiteY12" fmla="*/ 1027055 h 1132210"/>
              <a:gd name="connsiteX13" fmla="*/ 388564 w 1505840"/>
              <a:gd name="connsiteY13" fmla="*/ 1038478 h 1132210"/>
              <a:gd name="connsiteX14" fmla="*/ 7887 w 1505840"/>
              <a:gd name="connsiteY14" fmla="*/ 809191 h 1132210"/>
              <a:gd name="connsiteX15" fmla="*/ 12664 w 1505840"/>
              <a:gd name="connsiteY15" fmla="*/ 726561 h 1132210"/>
              <a:gd name="connsiteX16" fmla="*/ 506806 w 1505840"/>
              <a:gd name="connsiteY16" fmla="*/ 502993 h 1132210"/>
              <a:gd name="connsiteX17" fmla="*/ 44946 w 1505840"/>
              <a:gd name="connsiteY17" fmla="*/ 1132210 h 1132210"/>
              <a:gd name="connsiteX18" fmla="*/ 237494 w 1505840"/>
              <a:gd name="connsiteY18" fmla="*/ 459439 h 1132210"/>
              <a:gd name="connsiteX0" fmla="*/ 0 w 1505840"/>
              <a:gd name="connsiteY0" fmla="*/ 329262 h 1132210"/>
              <a:gd name="connsiteX1" fmla="*/ 602634 w 1505840"/>
              <a:gd name="connsiteY1" fmla="*/ 0 h 1132210"/>
              <a:gd name="connsiteX2" fmla="*/ 705813 w 1505840"/>
              <a:gd name="connsiteY2" fmla="*/ 32078 h 1132210"/>
              <a:gd name="connsiteX3" fmla="*/ 853196 w 1505840"/>
              <a:gd name="connsiteY3" fmla="*/ 298396 h 1132210"/>
              <a:gd name="connsiteX4" fmla="*/ 987072 w 1505840"/>
              <a:gd name="connsiteY4" fmla="*/ 377320 h 1132210"/>
              <a:gd name="connsiteX5" fmla="*/ 1454978 w 1505840"/>
              <a:gd name="connsiteY5" fmla="*/ 423895 h 1132210"/>
              <a:gd name="connsiteX6" fmla="*/ 1505602 w 1505840"/>
              <a:gd name="connsiteY6" fmla="*/ 515950 h 1132210"/>
              <a:gd name="connsiteX7" fmla="*/ 1442020 w 1505840"/>
              <a:gd name="connsiteY7" fmla="*/ 707388 h 1132210"/>
              <a:gd name="connsiteX8" fmla="*/ 1360306 w 1505840"/>
              <a:gd name="connsiteY8" fmla="*/ 843863 h 1132210"/>
              <a:gd name="connsiteX9" fmla="*/ 1236743 w 1505840"/>
              <a:gd name="connsiteY9" fmla="*/ 969159 h 1132210"/>
              <a:gd name="connsiteX10" fmla="*/ 946030 w 1505840"/>
              <a:gd name="connsiteY10" fmla="*/ 761689 h 1132210"/>
              <a:gd name="connsiteX11" fmla="*/ 817783 w 1505840"/>
              <a:gd name="connsiteY11" fmla="*/ 771882 h 1132210"/>
              <a:gd name="connsiteX12" fmla="*/ 519537 w 1505840"/>
              <a:gd name="connsiteY12" fmla="*/ 1027055 h 1132210"/>
              <a:gd name="connsiteX13" fmla="*/ 388564 w 1505840"/>
              <a:gd name="connsiteY13" fmla="*/ 1038478 h 1132210"/>
              <a:gd name="connsiteX14" fmla="*/ 7887 w 1505840"/>
              <a:gd name="connsiteY14" fmla="*/ 809191 h 1132210"/>
              <a:gd name="connsiteX15" fmla="*/ 12664 w 1505840"/>
              <a:gd name="connsiteY15" fmla="*/ 726561 h 1132210"/>
              <a:gd name="connsiteX16" fmla="*/ 436158 w 1505840"/>
              <a:gd name="connsiteY16" fmla="*/ 534985 h 1132210"/>
              <a:gd name="connsiteX17" fmla="*/ 44946 w 1505840"/>
              <a:gd name="connsiteY17" fmla="*/ 1132210 h 1132210"/>
              <a:gd name="connsiteX18" fmla="*/ 237494 w 1505840"/>
              <a:gd name="connsiteY18" fmla="*/ 459439 h 1132210"/>
              <a:gd name="connsiteX0" fmla="*/ 0 w 1505840"/>
              <a:gd name="connsiteY0" fmla="*/ 329262 h 1132210"/>
              <a:gd name="connsiteX1" fmla="*/ 602634 w 1505840"/>
              <a:gd name="connsiteY1" fmla="*/ 0 h 1132210"/>
              <a:gd name="connsiteX2" fmla="*/ 705813 w 1505840"/>
              <a:gd name="connsiteY2" fmla="*/ 32078 h 1132210"/>
              <a:gd name="connsiteX3" fmla="*/ 853196 w 1505840"/>
              <a:gd name="connsiteY3" fmla="*/ 298396 h 1132210"/>
              <a:gd name="connsiteX4" fmla="*/ 987072 w 1505840"/>
              <a:gd name="connsiteY4" fmla="*/ 377320 h 1132210"/>
              <a:gd name="connsiteX5" fmla="*/ 1454978 w 1505840"/>
              <a:gd name="connsiteY5" fmla="*/ 423895 h 1132210"/>
              <a:gd name="connsiteX6" fmla="*/ 1505602 w 1505840"/>
              <a:gd name="connsiteY6" fmla="*/ 515950 h 1132210"/>
              <a:gd name="connsiteX7" fmla="*/ 1442020 w 1505840"/>
              <a:gd name="connsiteY7" fmla="*/ 707388 h 1132210"/>
              <a:gd name="connsiteX8" fmla="*/ 1360306 w 1505840"/>
              <a:gd name="connsiteY8" fmla="*/ 843863 h 1132210"/>
              <a:gd name="connsiteX9" fmla="*/ 1236743 w 1505840"/>
              <a:gd name="connsiteY9" fmla="*/ 969159 h 1132210"/>
              <a:gd name="connsiteX10" fmla="*/ 946030 w 1505840"/>
              <a:gd name="connsiteY10" fmla="*/ 761689 h 1132210"/>
              <a:gd name="connsiteX11" fmla="*/ 817783 w 1505840"/>
              <a:gd name="connsiteY11" fmla="*/ 771882 h 1132210"/>
              <a:gd name="connsiteX12" fmla="*/ 519537 w 1505840"/>
              <a:gd name="connsiteY12" fmla="*/ 1027055 h 1132210"/>
              <a:gd name="connsiteX13" fmla="*/ 388564 w 1505840"/>
              <a:gd name="connsiteY13" fmla="*/ 1038478 h 1132210"/>
              <a:gd name="connsiteX14" fmla="*/ 7887 w 1505840"/>
              <a:gd name="connsiteY14" fmla="*/ 809191 h 1132210"/>
              <a:gd name="connsiteX15" fmla="*/ 12664 w 1505840"/>
              <a:gd name="connsiteY15" fmla="*/ 726561 h 1132210"/>
              <a:gd name="connsiteX16" fmla="*/ 436158 w 1505840"/>
              <a:gd name="connsiteY16" fmla="*/ 534985 h 1132210"/>
              <a:gd name="connsiteX17" fmla="*/ 461878 w 1505840"/>
              <a:gd name="connsiteY17" fmla="*/ 563938 h 1132210"/>
              <a:gd name="connsiteX18" fmla="*/ 44946 w 1505840"/>
              <a:gd name="connsiteY18" fmla="*/ 1132210 h 1132210"/>
              <a:gd name="connsiteX19" fmla="*/ 237494 w 1505840"/>
              <a:gd name="connsiteY19" fmla="*/ 459439 h 1132210"/>
              <a:gd name="connsiteX0" fmla="*/ 0 w 1505840"/>
              <a:gd name="connsiteY0" fmla="*/ 329262 h 1065561"/>
              <a:gd name="connsiteX1" fmla="*/ 602634 w 1505840"/>
              <a:gd name="connsiteY1" fmla="*/ 0 h 1065561"/>
              <a:gd name="connsiteX2" fmla="*/ 705813 w 1505840"/>
              <a:gd name="connsiteY2" fmla="*/ 32078 h 1065561"/>
              <a:gd name="connsiteX3" fmla="*/ 853196 w 1505840"/>
              <a:gd name="connsiteY3" fmla="*/ 298396 h 1065561"/>
              <a:gd name="connsiteX4" fmla="*/ 987072 w 1505840"/>
              <a:gd name="connsiteY4" fmla="*/ 377320 h 1065561"/>
              <a:gd name="connsiteX5" fmla="*/ 1454978 w 1505840"/>
              <a:gd name="connsiteY5" fmla="*/ 423895 h 1065561"/>
              <a:gd name="connsiteX6" fmla="*/ 1505602 w 1505840"/>
              <a:gd name="connsiteY6" fmla="*/ 515950 h 1065561"/>
              <a:gd name="connsiteX7" fmla="*/ 1442020 w 1505840"/>
              <a:gd name="connsiteY7" fmla="*/ 707388 h 1065561"/>
              <a:gd name="connsiteX8" fmla="*/ 1360306 w 1505840"/>
              <a:gd name="connsiteY8" fmla="*/ 843863 h 1065561"/>
              <a:gd name="connsiteX9" fmla="*/ 1236743 w 1505840"/>
              <a:gd name="connsiteY9" fmla="*/ 969159 h 1065561"/>
              <a:gd name="connsiteX10" fmla="*/ 946030 w 1505840"/>
              <a:gd name="connsiteY10" fmla="*/ 761689 h 1065561"/>
              <a:gd name="connsiteX11" fmla="*/ 817783 w 1505840"/>
              <a:gd name="connsiteY11" fmla="*/ 771882 h 1065561"/>
              <a:gd name="connsiteX12" fmla="*/ 519537 w 1505840"/>
              <a:gd name="connsiteY12" fmla="*/ 1027055 h 1065561"/>
              <a:gd name="connsiteX13" fmla="*/ 388564 w 1505840"/>
              <a:gd name="connsiteY13" fmla="*/ 1038478 h 1065561"/>
              <a:gd name="connsiteX14" fmla="*/ 7887 w 1505840"/>
              <a:gd name="connsiteY14" fmla="*/ 809191 h 1065561"/>
              <a:gd name="connsiteX15" fmla="*/ 12664 w 1505840"/>
              <a:gd name="connsiteY15" fmla="*/ 726561 h 1065561"/>
              <a:gd name="connsiteX16" fmla="*/ 436158 w 1505840"/>
              <a:gd name="connsiteY16" fmla="*/ 534985 h 1065561"/>
              <a:gd name="connsiteX17" fmla="*/ 461878 w 1505840"/>
              <a:gd name="connsiteY17" fmla="*/ 563938 h 1065561"/>
              <a:gd name="connsiteX18" fmla="*/ 90267 w 1505840"/>
              <a:gd name="connsiteY18" fmla="*/ 1065561 h 1065561"/>
              <a:gd name="connsiteX19" fmla="*/ 237494 w 1505840"/>
              <a:gd name="connsiteY19" fmla="*/ 459439 h 1065561"/>
              <a:gd name="connsiteX0" fmla="*/ 0 w 1505840"/>
              <a:gd name="connsiteY0" fmla="*/ 329262 h 1066894"/>
              <a:gd name="connsiteX1" fmla="*/ 602634 w 1505840"/>
              <a:gd name="connsiteY1" fmla="*/ 0 h 1066894"/>
              <a:gd name="connsiteX2" fmla="*/ 705813 w 1505840"/>
              <a:gd name="connsiteY2" fmla="*/ 32078 h 1066894"/>
              <a:gd name="connsiteX3" fmla="*/ 853196 w 1505840"/>
              <a:gd name="connsiteY3" fmla="*/ 298396 h 1066894"/>
              <a:gd name="connsiteX4" fmla="*/ 987072 w 1505840"/>
              <a:gd name="connsiteY4" fmla="*/ 377320 h 1066894"/>
              <a:gd name="connsiteX5" fmla="*/ 1454978 w 1505840"/>
              <a:gd name="connsiteY5" fmla="*/ 423895 h 1066894"/>
              <a:gd name="connsiteX6" fmla="*/ 1505602 w 1505840"/>
              <a:gd name="connsiteY6" fmla="*/ 515950 h 1066894"/>
              <a:gd name="connsiteX7" fmla="*/ 1442020 w 1505840"/>
              <a:gd name="connsiteY7" fmla="*/ 707388 h 1066894"/>
              <a:gd name="connsiteX8" fmla="*/ 1360306 w 1505840"/>
              <a:gd name="connsiteY8" fmla="*/ 843863 h 1066894"/>
              <a:gd name="connsiteX9" fmla="*/ 1236743 w 1505840"/>
              <a:gd name="connsiteY9" fmla="*/ 969159 h 1066894"/>
              <a:gd name="connsiteX10" fmla="*/ 946030 w 1505840"/>
              <a:gd name="connsiteY10" fmla="*/ 761689 h 1066894"/>
              <a:gd name="connsiteX11" fmla="*/ 817783 w 1505840"/>
              <a:gd name="connsiteY11" fmla="*/ 771882 h 1066894"/>
              <a:gd name="connsiteX12" fmla="*/ 519537 w 1505840"/>
              <a:gd name="connsiteY12" fmla="*/ 1027055 h 1066894"/>
              <a:gd name="connsiteX13" fmla="*/ 388564 w 1505840"/>
              <a:gd name="connsiteY13" fmla="*/ 1038478 h 1066894"/>
              <a:gd name="connsiteX14" fmla="*/ 7887 w 1505840"/>
              <a:gd name="connsiteY14" fmla="*/ 809191 h 1066894"/>
              <a:gd name="connsiteX15" fmla="*/ 12664 w 1505840"/>
              <a:gd name="connsiteY15" fmla="*/ 726561 h 1066894"/>
              <a:gd name="connsiteX16" fmla="*/ 436158 w 1505840"/>
              <a:gd name="connsiteY16" fmla="*/ 534985 h 1066894"/>
              <a:gd name="connsiteX17" fmla="*/ 461878 w 1505840"/>
              <a:gd name="connsiteY17" fmla="*/ 563938 h 1066894"/>
              <a:gd name="connsiteX18" fmla="*/ 91600 w 1505840"/>
              <a:gd name="connsiteY18" fmla="*/ 1066894 h 1066894"/>
              <a:gd name="connsiteX19" fmla="*/ 237494 w 1505840"/>
              <a:gd name="connsiteY19" fmla="*/ 459439 h 1066894"/>
              <a:gd name="connsiteX0" fmla="*/ 0 w 1505840"/>
              <a:gd name="connsiteY0" fmla="*/ 329262 h 1066894"/>
              <a:gd name="connsiteX1" fmla="*/ 602634 w 1505840"/>
              <a:gd name="connsiteY1" fmla="*/ 0 h 1066894"/>
              <a:gd name="connsiteX2" fmla="*/ 705813 w 1505840"/>
              <a:gd name="connsiteY2" fmla="*/ 32078 h 1066894"/>
              <a:gd name="connsiteX3" fmla="*/ 853196 w 1505840"/>
              <a:gd name="connsiteY3" fmla="*/ 298396 h 1066894"/>
              <a:gd name="connsiteX4" fmla="*/ 987072 w 1505840"/>
              <a:gd name="connsiteY4" fmla="*/ 377320 h 1066894"/>
              <a:gd name="connsiteX5" fmla="*/ 1454978 w 1505840"/>
              <a:gd name="connsiteY5" fmla="*/ 423895 h 1066894"/>
              <a:gd name="connsiteX6" fmla="*/ 1505602 w 1505840"/>
              <a:gd name="connsiteY6" fmla="*/ 515950 h 1066894"/>
              <a:gd name="connsiteX7" fmla="*/ 1442020 w 1505840"/>
              <a:gd name="connsiteY7" fmla="*/ 707388 h 1066894"/>
              <a:gd name="connsiteX8" fmla="*/ 1360306 w 1505840"/>
              <a:gd name="connsiteY8" fmla="*/ 843863 h 1066894"/>
              <a:gd name="connsiteX9" fmla="*/ 1236743 w 1505840"/>
              <a:gd name="connsiteY9" fmla="*/ 969159 h 1066894"/>
              <a:gd name="connsiteX10" fmla="*/ 946030 w 1505840"/>
              <a:gd name="connsiteY10" fmla="*/ 761689 h 1066894"/>
              <a:gd name="connsiteX11" fmla="*/ 817783 w 1505840"/>
              <a:gd name="connsiteY11" fmla="*/ 771882 h 1066894"/>
              <a:gd name="connsiteX12" fmla="*/ 519537 w 1505840"/>
              <a:gd name="connsiteY12" fmla="*/ 1027055 h 1066894"/>
              <a:gd name="connsiteX13" fmla="*/ 388564 w 1505840"/>
              <a:gd name="connsiteY13" fmla="*/ 1038478 h 1066894"/>
              <a:gd name="connsiteX14" fmla="*/ 7887 w 1505840"/>
              <a:gd name="connsiteY14" fmla="*/ 809191 h 1066894"/>
              <a:gd name="connsiteX15" fmla="*/ 12664 w 1505840"/>
              <a:gd name="connsiteY15" fmla="*/ 726561 h 1066894"/>
              <a:gd name="connsiteX16" fmla="*/ 436158 w 1505840"/>
              <a:gd name="connsiteY16" fmla="*/ 534985 h 1066894"/>
              <a:gd name="connsiteX17" fmla="*/ 461878 w 1505840"/>
              <a:gd name="connsiteY17" fmla="*/ 563938 h 1066894"/>
              <a:gd name="connsiteX18" fmla="*/ 91600 w 1505840"/>
              <a:gd name="connsiteY18" fmla="*/ 1066894 h 1066894"/>
              <a:gd name="connsiteX19" fmla="*/ 65983 w 1505840"/>
              <a:gd name="connsiteY19" fmla="*/ 1050475 h 1066894"/>
              <a:gd name="connsiteX20" fmla="*/ 237494 w 1505840"/>
              <a:gd name="connsiteY20" fmla="*/ 459439 h 1066894"/>
              <a:gd name="connsiteX0" fmla="*/ 0 w 1505840"/>
              <a:gd name="connsiteY0" fmla="*/ 329262 h 1066894"/>
              <a:gd name="connsiteX1" fmla="*/ 602634 w 1505840"/>
              <a:gd name="connsiteY1" fmla="*/ 0 h 1066894"/>
              <a:gd name="connsiteX2" fmla="*/ 705813 w 1505840"/>
              <a:gd name="connsiteY2" fmla="*/ 32078 h 1066894"/>
              <a:gd name="connsiteX3" fmla="*/ 853196 w 1505840"/>
              <a:gd name="connsiteY3" fmla="*/ 298396 h 1066894"/>
              <a:gd name="connsiteX4" fmla="*/ 987072 w 1505840"/>
              <a:gd name="connsiteY4" fmla="*/ 377320 h 1066894"/>
              <a:gd name="connsiteX5" fmla="*/ 1454978 w 1505840"/>
              <a:gd name="connsiteY5" fmla="*/ 423895 h 1066894"/>
              <a:gd name="connsiteX6" fmla="*/ 1505602 w 1505840"/>
              <a:gd name="connsiteY6" fmla="*/ 515950 h 1066894"/>
              <a:gd name="connsiteX7" fmla="*/ 1442020 w 1505840"/>
              <a:gd name="connsiteY7" fmla="*/ 707388 h 1066894"/>
              <a:gd name="connsiteX8" fmla="*/ 1360306 w 1505840"/>
              <a:gd name="connsiteY8" fmla="*/ 843863 h 1066894"/>
              <a:gd name="connsiteX9" fmla="*/ 1236743 w 1505840"/>
              <a:gd name="connsiteY9" fmla="*/ 969159 h 1066894"/>
              <a:gd name="connsiteX10" fmla="*/ 946030 w 1505840"/>
              <a:gd name="connsiteY10" fmla="*/ 761689 h 1066894"/>
              <a:gd name="connsiteX11" fmla="*/ 817783 w 1505840"/>
              <a:gd name="connsiteY11" fmla="*/ 771882 h 1066894"/>
              <a:gd name="connsiteX12" fmla="*/ 519537 w 1505840"/>
              <a:gd name="connsiteY12" fmla="*/ 1027055 h 1066894"/>
              <a:gd name="connsiteX13" fmla="*/ 388564 w 1505840"/>
              <a:gd name="connsiteY13" fmla="*/ 1038478 h 1066894"/>
              <a:gd name="connsiteX14" fmla="*/ 7887 w 1505840"/>
              <a:gd name="connsiteY14" fmla="*/ 809191 h 1066894"/>
              <a:gd name="connsiteX15" fmla="*/ 12664 w 1505840"/>
              <a:gd name="connsiteY15" fmla="*/ 726561 h 1066894"/>
              <a:gd name="connsiteX16" fmla="*/ 436158 w 1505840"/>
              <a:gd name="connsiteY16" fmla="*/ 534985 h 1066894"/>
              <a:gd name="connsiteX17" fmla="*/ 461878 w 1505840"/>
              <a:gd name="connsiteY17" fmla="*/ 563938 h 1066894"/>
              <a:gd name="connsiteX18" fmla="*/ 91600 w 1505840"/>
              <a:gd name="connsiteY18" fmla="*/ 1066894 h 1066894"/>
              <a:gd name="connsiteX19" fmla="*/ 65983 w 1505840"/>
              <a:gd name="connsiteY19" fmla="*/ 1050475 h 1066894"/>
              <a:gd name="connsiteX20" fmla="*/ 237494 w 1505840"/>
              <a:gd name="connsiteY20" fmla="*/ 459439 h 1066894"/>
              <a:gd name="connsiteX0" fmla="*/ 0 w 1505840"/>
              <a:gd name="connsiteY0" fmla="*/ 329262 h 1066894"/>
              <a:gd name="connsiteX1" fmla="*/ 602634 w 1505840"/>
              <a:gd name="connsiteY1" fmla="*/ 0 h 1066894"/>
              <a:gd name="connsiteX2" fmla="*/ 705813 w 1505840"/>
              <a:gd name="connsiteY2" fmla="*/ 32078 h 1066894"/>
              <a:gd name="connsiteX3" fmla="*/ 853196 w 1505840"/>
              <a:gd name="connsiteY3" fmla="*/ 298396 h 1066894"/>
              <a:gd name="connsiteX4" fmla="*/ 987072 w 1505840"/>
              <a:gd name="connsiteY4" fmla="*/ 377320 h 1066894"/>
              <a:gd name="connsiteX5" fmla="*/ 1454978 w 1505840"/>
              <a:gd name="connsiteY5" fmla="*/ 423895 h 1066894"/>
              <a:gd name="connsiteX6" fmla="*/ 1505602 w 1505840"/>
              <a:gd name="connsiteY6" fmla="*/ 515950 h 1066894"/>
              <a:gd name="connsiteX7" fmla="*/ 1442020 w 1505840"/>
              <a:gd name="connsiteY7" fmla="*/ 707388 h 1066894"/>
              <a:gd name="connsiteX8" fmla="*/ 1360306 w 1505840"/>
              <a:gd name="connsiteY8" fmla="*/ 843863 h 1066894"/>
              <a:gd name="connsiteX9" fmla="*/ 1236743 w 1505840"/>
              <a:gd name="connsiteY9" fmla="*/ 969159 h 1066894"/>
              <a:gd name="connsiteX10" fmla="*/ 946030 w 1505840"/>
              <a:gd name="connsiteY10" fmla="*/ 761689 h 1066894"/>
              <a:gd name="connsiteX11" fmla="*/ 817783 w 1505840"/>
              <a:gd name="connsiteY11" fmla="*/ 771882 h 1066894"/>
              <a:gd name="connsiteX12" fmla="*/ 519537 w 1505840"/>
              <a:gd name="connsiteY12" fmla="*/ 1027055 h 1066894"/>
              <a:gd name="connsiteX13" fmla="*/ 388564 w 1505840"/>
              <a:gd name="connsiteY13" fmla="*/ 1038478 h 1066894"/>
              <a:gd name="connsiteX14" fmla="*/ 7887 w 1505840"/>
              <a:gd name="connsiteY14" fmla="*/ 809191 h 1066894"/>
              <a:gd name="connsiteX15" fmla="*/ 12664 w 1505840"/>
              <a:gd name="connsiteY15" fmla="*/ 726561 h 1066894"/>
              <a:gd name="connsiteX16" fmla="*/ 436158 w 1505840"/>
              <a:gd name="connsiteY16" fmla="*/ 534985 h 1066894"/>
              <a:gd name="connsiteX17" fmla="*/ 461878 w 1505840"/>
              <a:gd name="connsiteY17" fmla="*/ 563938 h 1066894"/>
              <a:gd name="connsiteX18" fmla="*/ 91600 w 1505840"/>
              <a:gd name="connsiteY18" fmla="*/ 1066894 h 1066894"/>
              <a:gd name="connsiteX19" fmla="*/ 65983 w 1505840"/>
              <a:gd name="connsiteY19" fmla="*/ 1050475 h 1066894"/>
              <a:gd name="connsiteX20" fmla="*/ 237494 w 1505840"/>
              <a:gd name="connsiteY20" fmla="*/ 459439 h 1066894"/>
              <a:gd name="connsiteX0" fmla="*/ 0 w 1505840"/>
              <a:gd name="connsiteY0" fmla="*/ 329262 h 1066894"/>
              <a:gd name="connsiteX1" fmla="*/ 602634 w 1505840"/>
              <a:gd name="connsiteY1" fmla="*/ 0 h 1066894"/>
              <a:gd name="connsiteX2" fmla="*/ 705813 w 1505840"/>
              <a:gd name="connsiteY2" fmla="*/ 32078 h 1066894"/>
              <a:gd name="connsiteX3" fmla="*/ 853196 w 1505840"/>
              <a:gd name="connsiteY3" fmla="*/ 298396 h 1066894"/>
              <a:gd name="connsiteX4" fmla="*/ 987072 w 1505840"/>
              <a:gd name="connsiteY4" fmla="*/ 377320 h 1066894"/>
              <a:gd name="connsiteX5" fmla="*/ 1454978 w 1505840"/>
              <a:gd name="connsiteY5" fmla="*/ 423895 h 1066894"/>
              <a:gd name="connsiteX6" fmla="*/ 1505602 w 1505840"/>
              <a:gd name="connsiteY6" fmla="*/ 515950 h 1066894"/>
              <a:gd name="connsiteX7" fmla="*/ 1442020 w 1505840"/>
              <a:gd name="connsiteY7" fmla="*/ 707388 h 1066894"/>
              <a:gd name="connsiteX8" fmla="*/ 1360306 w 1505840"/>
              <a:gd name="connsiteY8" fmla="*/ 843863 h 1066894"/>
              <a:gd name="connsiteX9" fmla="*/ 1236743 w 1505840"/>
              <a:gd name="connsiteY9" fmla="*/ 969159 h 1066894"/>
              <a:gd name="connsiteX10" fmla="*/ 946030 w 1505840"/>
              <a:gd name="connsiteY10" fmla="*/ 761689 h 1066894"/>
              <a:gd name="connsiteX11" fmla="*/ 817783 w 1505840"/>
              <a:gd name="connsiteY11" fmla="*/ 771882 h 1066894"/>
              <a:gd name="connsiteX12" fmla="*/ 519537 w 1505840"/>
              <a:gd name="connsiteY12" fmla="*/ 1027055 h 1066894"/>
              <a:gd name="connsiteX13" fmla="*/ 388564 w 1505840"/>
              <a:gd name="connsiteY13" fmla="*/ 1038478 h 1066894"/>
              <a:gd name="connsiteX14" fmla="*/ 7887 w 1505840"/>
              <a:gd name="connsiteY14" fmla="*/ 809191 h 1066894"/>
              <a:gd name="connsiteX15" fmla="*/ 12664 w 1505840"/>
              <a:gd name="connsiteY15" fmla="*/ 726561 h 1066894"/>
              <a:gd name="connsiteX16" fmla="*/ 436158 w 1505840"/>
              <a:gd name="connsiteY16" fmla="*/ 534985 h 1066894"/>
              <a:gd name="connsiteX17" fmla="*/ 461878 w 1505840"/>
              <a:gd name="connsiteY17" fmla="*/ 563938 h 1066894"/>
              <a:gd name="connsiteX18" fmla="*/ 91600 w 1505840"/>
              <a:gd name="connsiteY18" fmla="*/ 1066894 h 1066894"/>
              <a:gd name="connsiteX19" fmla="*/ 65983 w 1505840"/>
              <a:gd name="connsiteY19" fmla="*/ 1050475 h 1066894"/>
              <a:gd name="connsiteX20" fmla="*/ 237494 w 1505840"/>
              <a:gd name="connsiteY20" fmla="*/ 459439 h 1066894"/>
              <a:gd name="connsiteX0" fmla="*/ 0 w 1505840"/>
              <a:gd name="connsiteY0" fmla="*/ 329262 h 1066894"/>
              <a:gd name="connsiteX1" fmla="*/ 602634 w 1505840"/>
              <a:gd name="connsiteY1" fmla="*/ 0 h 1066894"/>
              <a:gd name="connsiteX2" fmla="*/ 705813 w 1505840"/>
              <a:gd name="connsiteY2" fmla="*/ 32078 h 1066894"/>
              <a:gd name="connsiteX3" fmla="*/ 853196 w 1505840"/>
              <a:gd name="connsiteY3" fmla="*/ 298396 h 1066894"/>
              <a:gd name="connsiteX4" fmla="*/ 987072 w 1505840"/>
              <a:gd name="connsiteY4" fmla="*/ 377320 h 1066894"/>
              <a:gd name="connsiteX5" fmla="*/ 1454978 w 1505840"/>
              <a:gd name="connsiteY5" fmla="*/ 423895 h 1066894"/>
              <a:gd name="connsiteX6" fmla="*/ 1505602 w 1505840"/>
              <a:gd name="connsiteY6" fmla="*/ 515950 h 1066894"/>
              <a:gd name="connsiteX7" fmla="*/ 1442020 w 1505840"/>
              <a:gd name="connsiteY7" fmla="*/ 707388 h 1066894"/>
              <a:gd name="connsiteX8" fmla="*/ 1360306 w 1505840"/>
              <a:gd name="connsiteY8" fmla="*/ 843863 h 1066894"/>
              <a:gd name="connsiteX9" fmla="*/ 1236743 w 1505840"/>
              <a:gd name="connsiteY9" fmla="*/ 969159 h 1066894"/>
              <a:gd name="connsiteX10" fmla="*/ 946030 w 1505840"/>
              <a:gd name="connsiteY10" fmla="*/ 761689 h 1066894"/>
              <a:gd name="connsiteX11" fmla="*/ 817783 w 1505840"/>
              <a:gd name="connsiteY11" fmla="*/ 771882 h 1066894"/>
              <a:gd name="connsiteX12" fmla="*/ 519537 w 1505840"/>
              <a:gd name="connsiteY12" fmla="*/ 1027055 h 1066894"/>
              <a:gd name="connsiteX13" fmla="*/ 388564 w 1505840"/>
              <a:gd name="connsiteY13" fmla="*/ 1038478 h 1066894"/>
              <a:gd name="connsiteX14" fmla="*/ 7887 w 1505840"/>
              <a:gd name="connsiteY14" fmla="*/ 809191 h 1066894"/>
              <a:gd name="connsiteX15" fmla="*/ 12664 w 1505840"/>
              <a:gd name="connsiteY15" fmla="*/ 726561 h 1066894"/>
              <a:gd name="connsiteX16" fmla="*/ 436158 w 1505840"/>
              <a:gd name="connsiteY16" fmla="*/ 534985 h 1066894"/>
              <a:gd name="connsiteX17" fmla="*/ 461878 w 1505840"/>
              <a:gd name="connsiteY17" fmla="*/ 563938 h 1066894"/>
              <a:gd name="connsiteX18" fmla="*/ 91600 w 1505840"/>
              <a:gd name="connsiteY18" fmla="*/ 1066894 h 1066894"/>
              <a:gd name="connsiteX19" fmla="*/ 65983 w 1505840"/>
              <a:gd name="connsiteY19" fmla="*/ 1050475 h 1066894"/>
              <a:gd name="connsiteX20" fmla="*/ 237494 w 1505840"/>
              <a:gd name="connsiteY20" fmla="*/ 459439 h 1066894"/>
              <a:gd name="connsiteX0" fmla="*/ 0 w 1505840"/>
              <a:gd name="connsiteY0" fmla="*/ 329262 h 1066894"/>
              <a:gd name="connsiteX1" fmla="*/ 602634 w 1505840"/>
              <a:gd name="connsiteY1" fmla="*/ 0 h 1066894"/>
              <a:gd name="connsiteX2" fmla="*/ 705813 w 1505840"/>
              <a:gd name="connsiteY2" fmla="*/ 32078 h 1066894"/>
              <a:gd name="connsiteX3" fmla="*/ 853196 w 1505840"/>
              <a:gd name="connsiteY3" fmla="*/ 298396 h 1066894"/>
              <a:gd name="connsiteX4" fmla="*/ 987072 w 1505840"/>
              <a:gd name="connsiteY4" fmla="*/ 377320 h 1066894"/>
              <a:gd name="connsiteX5" fmla="*/ 1454978 w 1505840"/>
              <a:gd name="connsiteY5" fmla="*/ 423895 h 1066894"/>
              <a:gd name="connsiteX6" fmla="*/ 1505602 w 1505840"/>
              <a:gd name="connsiteY6" fmla="*/ 515950 h 1066894"/>
              <a:gd name="connsiteX7" fmla="*/ 1442020 w 1505840"/>
              <a:gd name="connsiteY7" fmla="*/ 707388 h 1066894"/>
              <a:gd name="connsiteX8" fmla="*/ 1360306 w 1505840"/>
              <a:gd name="connsiteY8" fmla="*/ 843863 h 1066894"/>
              <a:gd name="connsiteX9" fmla="*/ 1236743 w 1505840"/>
              <a:gd name="connsiteY9" fmla="*/ 969159 h 1066894"/>
              <a:gd name="connsiteX10" fmla="*/ 946030 w 1505840"/>
              <a:gd name="connsiteY10" fmla="*/ 761689 h 1066894"/>
              <a:gd name="connsiteX11" fmla="*/ 817783 w 1505840"/>
              <a:gd name="connsiteY11" fmla="*/ 771882 h 1066894"/>
              <a:gd name="connsiteX12" fmla="*/ 519537 w 1505840"/>
              <a:gd name="connsiteY12" fmla="*/ 1027055 h 1066894"/>
              <a:gd name="connsiteX13" fmla="*/ 388564 w 1505840"/>
              <a:gd name="connsiteY13" fmla="*/ 1038478 h 1066894"/>
              <a:gd name="connsiteX14" fmla="*/ 7887 w 1505840"/>
              <a:gd name="connsiteY14" fmla="*/ 809191 h 1066894"/>
              <a:gd name="connsiteX15" fmla="*/ 12664 w 1505840"/>
              <a:gd name="connsiteY15" fmla="*/ 726561 h 1066894"/>
              <a:gd name="connsiteX16" fmla="*/ 436158 w 1505840"/>
              <a:gd name="connsiteY16" fmla="*/ 534985 h 1066894"/>
              <a:gd name="connsiteX17" fmla="*/ 461878 w 1505840"/>
              <a:gd name="connsiteY17" fmla="*/ 563938 h 1066894"/>
              <a:gd name="connsiteX18" fmla="*/ 91600 w 1505840"/>
              <a:gd name="connsiteY18" fmla="*/ 1066894 h 1066894"/>
              <a:gd name="connsiteX19" fmla="*/ 65983 w 1505840"/>
              <a:gd name="connsiteY19" fmla="*/ 1050475 h 1066894"/>
              <a:gd name="connsiteX20" fmla="*/ 237494 w 1505840"/>
              <a:gd name="connsiteY20" fmla="*/ 459439 h 1066894"/>
              <a:gd name="connsiteX0" fmla="*/ 0 w 1505602"/>
              <a:gd name="connsiteY0" fmla="*/ 329262 h 1066894"/>
              <a:gd name="connsiteX1" fmla="*/ 602634 w 1505602"/>
              <a:gd name="connsiteY1" fmla="*/ 0 h 1066894"/>
              <a:gd name="connsiteX2" fmla="*/ 705813 w 1505602"/>
              <a:gd name="connsiteY2" fmla="*/ 32078 h 1066894"/>
              <a:gd name="connsiteX3" fmla="*/ 853196 w 1505602"/>
              <a:gd name="connsiteY3" fmla="*/ 298396 h 1066894"/>
              <a:gd name="connsiteX4" fmla="*/ 987072 w 1505602"/>
              <a:gd name="connsiteY4" fmla="*/ 377320 h 1066894"/>
              <a:gd name="connsiteX5" fmla="*/ 1454978 w 1505602"/>
              <a:gd name="connsiteY5" fmla="*/ 423895 h 1066894"/>
              <a:gd name="connsiteX6" fmla="*/ 1505602 w 1505602"/>
              <a:gd name="connsiteY6" fmla="*/ 515950 h 1066894"/>
              <a:gd name="connsiteX7" fmla="*/ 1442020 w 1505602"/>
              <a:gd name="connsiteY7" fmla="*/ 707388 h 1066894"/>
              <a:gd name="connsiteX8" fmla="*/ 1360306 w 1505602"/>
              <a:gd name="connsiteY8" fmla="*/ 843863 h 1066894"/>
              <a:gd name="connsiteX9" fmla="*/ 1236743 w 1505602"/>
              <a:gd name="connsiteY9" fmla="*/ 969159 h 1066894"/>
              <a:gd name="connsiteX10" fmla="*/ 946030 w 1505602"/>
              <a:gd name="connsiteY10" fmla="*/ 761689 h 1066894"/>
              <a:gd name="connsiteX11" fmla="*/ 817783 w 1505602"/>
              <a:gd name="connsiteY11" fmla="*/ 771882 h 1066894"/>
              <a:gd name="connsiteX12" fmla="*/ 519537 w 1505602"/>
              <a:gd name="connsiteY12" fmla="*/ 1027055 h 1066894"/>
              <a:gd name="connsiteX13" fmla="*/ 388564 w 1505602"/>
              <a:gd name="connsiteY13" fmla="*/ 1038478 h 1066894"/>
              <a:gd name="connsiteX14" fmla="*/ 7887 w 1505602"/>
              <a:gd name="connsiteY14" fmla="*/ 809191 h 1066894"/>
              <a:gd name="connsiteX15" fmla="*/ 12664 w 1505602"/>
              <a:gd name="connsiteY15" fmla="*/ 726561 h 1066894"/>
              <a:gd name="connsiteX16" fmla="*/ 436158 w 1505602"/>
              <a:gd name="connsiteY16" fmla="*/ 534985 h 1066894"/>
              <a:gd name="connsiteX17" fmla="*/ 461878 w 1505602"/>
              <a:gd name="connsiteY17" fmla="*/ 563938 h 1066894"/>
              <a:gd name="connsiteX18" fmla="*/ 91600 w 1505602"/>
              <a:gd name="connsiteY18" fmla="*/ 1066894 h 1066894"/>
              <a:gd name="connsiteX19" fmla="*/ 65983 w 1505602"/>
              <a:gd name="connsiteY19" fmla="*/ 1050475 h 1066894"/>
              <a:gd name="connsiteX20" fmla="*/ 237494 w 1505602"/>
              <a:gd name="connsiteY20" fmla="*/ 459439 h 1066894"/>
              <a:gd name="connsiteX0" fmla="*/ 0 w 1505602"/>
              <a:gd name="connsiteY0" fmla="*/ 329262 h 1066894"/>
              <a:gd name="connsiteX1" fmla="*/ 602634 w 1505602"/>
              <a:gd name="connsiteY1" fmla="*/ 0 h 1066894"/>
              <a:gd name="connsiteX2" fmla="*/ 705813 w 1505602"/>
              <a:gd name="connsiteY2" fmla="*/ 32078 h 1066894"/>
              <a:gd name="connsiteX3" fmla="*/ 853196 w 1505602"/>
              <a:gd name="connsiteY3" fmla="*/ 298396 h 1066894"/>
              <a:gd name="connsiteX4" fmla="*/ 987072 w 1505602"/>
              <a:gd name="connsiteY4" fmla="*/ 377320 h 1066894"/>
              <a:gd name="connsiteX5" fmla="*/ 1454978 w 1505602"/>
              <a:gd name="connsiteY5" fmla="*/ 423895 h 1066894"/>
              <a:gd name="connsiteX6" fmla="*/ 1505602 w 1505602"/>
              <a:gd name="connsiteY6" fmla="*/ 515950 h 1066894"/>
              <a:gd name="connsiteX7" fmla="*/ 1442020 w 1505602"/>
              <a:gd name="connsiteY7" fmla="*/ 707388 h 1066894"/>
              <a:gd name="connsiteX8" fmla="*/ 1360306 w 1505602"/>
              <a:gd name="connsiteY8" fmla="*/ 843863 h 1066894"/>
              <a:gd name="connsiteX9" fmla="*/ 1236743 w 1505602"/>
              <a:gd name="connsiteY9" fmla="*/ 969159 h 1066894"/>
              <a:gd name="connsiteX10" fmla="*/ 946030 w 1505602"/>
              <a:gd name="connsiteY10" fmla="*/ 761689 h 1066894"/>
              <a:gd name="connsiteX11" fmla="*/ 817783 w 1505602"/>
              <a:gd name="connsiteY11" fmla="*/ 771882 h 1066894"/>
              <a:gd name="connsiteX12" fmla="*/ 519537 w 1505602"/>
              <a:gd name="connsiteY12" fmla="*/ 1027055 h 1066894"/>
              <a:gd name="connsiteX13" fmla="*/ 388564 w 1505602"/>
              <a:gd name="connsiteY13" fmla="*/ 1038478 h 1066894"/>
              <a:gd name="connsiteX14" fmla="*/ 7887 w 1505602"/>
              <a:gd name="connsiteY14" fmla="*/ 809191 h 1066894"/>
              <a:gd name="connsiteX15" fmla="*/ 12664 w 1505602"/>
              <a:gd name="connsiteY15" fmla="*/ 726561 h 1066894"/>
              <a:gd name="connsiteX16" fmla="*/ 436158 w 1505602"/>
              <a:gd name="connsiteY16" fmla="*/ 534985 h 1066894"/>
              <a:gd name="connsiteX17" fmla="*/ 461878 w 1505602"/>
              <a:gd name="connsiteY17" fmla="*/ 563938 h 1066894"/>
              <a:gd name="connsiteX18" fmla="*/ 91600 w 1505602"/>
              <a:gd name="connsiteY18" fmla="*/ 1066894 h 1066894"/>
              <a:gd name="connsiteX19" fmla="*/ 65983 w 1505602"/>
              <a:gd name="connsiteY19" fmla="*/ 1050475 h 1066894"/>
              <a:gd name="connsiteX20" fmla="*/ 237494 w 1505602"/>
              <a:gd name="connsiteY20" fmla="*/ 459439 h 1066894"/>
              <a:gd name="connsiteX0" fmla="*/ 0 w 1505602"/>
              <a:gd name="connsiteY0" fmla="*/ 329262 h 1066894"/>
              <a:gd name="connsiteX1" fmla="*/ 602634 w 1505602"/>
              <a:gd name="connsiteY1" fmla="*/ 0 h 1066894"/>
              <a:gd name="connsiteX2" fmla="*/ 705813 w 1505602"/>
              <a:gd name="connsiteY2" fmla="*/ 32078 h 1066894"/>
              <a:gd name="connsiteX3" fmla="*/ 853196 w 1505602"/>
              <a:gd name="connsiteY3" fmla="*/ 298396 h 1066894"/>
              <a:gd name="connsiteX4" fmla="*/ 987072 w 1505602"/>
              <a:gd name="connsiteY4" fmla="*/ 377320 h 1066894"/>
              <a:gd name="connsiteX5" fmla="*/ 1454978 w 1505602"/>
              <a:gd name="connsiteY5" fmla="*/ 423895 h 1066894"/>
              <a:gd name="connsiteX6" fmla="*/ 1505602 w 1505602"/>
              <a:gd name="connsiteY6" fmla="*/ 515950 h 1066894"/>
              <a:gd name="connsiteX7" fmla="*/ 1442020 w 1505602"/>
              <a:gd name="connsiteY7" fmla="*/ 707388 h 1066894"/>
              <a:gd name="connsiteX8" fmla="*/ 1360306 w 1505602"/>
              <a:gd name="connsiteY8" fmla="*/ 843863 h 1066894"/>
              <a:gd name="connsiteX9" fmla="*/ 1236743 w 1505602"/>
              <a:gd name="connsiteY9" fmla="*/ 969159 h 1066894"/>
              <a:gd name="connsiteX10" fmla="*/ 946030 w 1505602"/>
              <a:gd name="connsiteY10" fmla="*/ 761689 h 1066894"/>
              <a:gd name="connsiteX11" fmla="*/ 817783 w 1505602"/>
              <a:gd name="connsiteY11" fmla="*/ 771882 h 1066894"/>
              <a:gd name="connsiteX12" fmla="*/ 519537 w 1505602"/>
              <a:gd name="connsiteY12" fmla="*/ 1027055 h 1066894"/>
              <a:gd name="connsiteX13" fmla="*/ 388564 w 1505602"/>
              <a:gd name="connsiteY13" fmla="*/ 1038478 h 1066894"/>
              <a:gd name="connsiteX14" fmla="*/ 7887 w 1505602"/>
              <a:gd name="connsiteY14" fmla="*/ 809191 h 1066894"/>
              <a:gd name="connsiteX15" fmla="*/ 12664 w 1505602"/>
              <a:gd name="connsiteY15" fmla="*/ 726561 h 1066894"/>
              <a:gd name="connsiteX16" fmla="*/ 436158 w 1505602"/>
              <a:gd name="connsiteY16" fmla="*/ 534985 h 1066894"/>
              <a:gd name="connsiteX17" fmla="*/ 461878 w 1505602"/>
              <a:gd name="connsiteY17" fmla="*/ 563938 h 1066894"/>
              <a:gd name="connsiteX18" fmla="*/ 91600 w 1505602"/>
              <a:gd name="connsiteY18" fmla="*/ 1066894 h 1066894"/>
              <a:gd name="connsiteX19" fmla="*/ 65983 w 1505602"/>
              <a:gd name="connsiteY19" fmla="*/ 1050475 h 1066894"/>
              <a:gd name="connsiteX20" fmla="*/ 237494 w 1505602"/>
              <a:gd name="connsiteY20" fmla="*/ 459439 h 1066894"/>
              <a:gd name="connsiteX0" fmla="*/ 0 w 1505602"/>
              <a:gd name="connsiteY0" fmla="*/ 329262 h 1066894"/>
              <a:gd name="connsiteX1" fmla="*/ 602634 w 1505602"/>
              <a:gd name="connsiteY1" fmla="*/ 0 h 1066894"/>
              <a:gd name="connsiteX2" fmla="*/ 705813 w 1505602"/>
              <a:gd name="connsiteY2" fmla="*/ 32078 h 1066894"/>
              <a:gd name="connsiteX3" fmla="*/ 853196 w 1505602"/>
              <a:gd name="connsiteY3" fmla="*/ 298396 h 1066894"/>
              <a:gd name="connsiteX4" fmla="*/ 987072 w 1505602"/>
              <a:gd name="connsiteY4" fmla="*/ 377320 h 1066894"/>
              <a:gd name="connsiteX5" fmla="*/ 1454978 w 1505602"/>
              <a:gd name="connsiteY5" fmla="*/ 423895 h 1066894"/>
              <a:gd name="connsiteX6" fmla="*/ 1505602 w 1505602"/>
              <a:gd name="connsiteY6" fmla="*/ 515950 h 1066894"/>
              <a:gd name="connsiteX7" fmla="*/ 1442020 w 1505602"/>
              <a:gd name="connsiteY7" fmla="*/ 707388 h 1066894"/>
              <a:gd name="connsiteX8" fmla="*/ 1360306 w 1505602"/>
              <a:gd name="connsiteY8" fmla="*/ 843863 h 1066894"/>
              <a:gd name="connsiteX9" fmla="*/ 1236743 w 1505602"/>
              <a:gd name="connsiteY9" fmla="*/ 969159 h 1066894"/>
              <a:gd name="connsiteX10" fmla="*/ 946030 w 1505602"/>
              <a:gd name="connsiteY10" fmla="*/ 761689 h 1066894"/>
              <a:gd name="connsiteX11" fmla="*/ 817783 w 1505602"/>
              <a:gd name="connsiteY11" fmla="*/ 771882 h 1066894"/>
              <a:gd name="connsiteX12" fmla="*/ 519537 w 1505602"/>
              <a:gd name="connsiteY12" fmla="*/ 1027055 h 1066894"/>
              <a:gd name="connsiteX13" fmla="*/ 388564 w 1505602"/>
              <a:gd name="connsiteY13" fmla="*/ 1038478 h 1066894"/>
              <a:gd name="connsiteX14" fmla="*/ 7887 w 1505602"/>
              <a:gd name="connsiteY14" fmla="*/ 809191 h 1066894"/>
              <a:gd name="connsiteX15" fmla="*/ 12664 w 1505602"/>
              <a:gd name="connsiteY15" fmla="*/ 726561 h 1066894"/>
              <a:gd name="connsiteX16" fmla="*/ 436158 w 1505602"/>
              <a:gd name="connsiteY16" fmla="*/ 534985 h 1066894"/>
              <a:gd name="connsiteX17" fmla="*/ 461878 w 1505602"/>
              <a:gd name="connsiteY17" fmla="*/ 563938 h 1066894"/>
              <a:gd name="connsiteX18" fmla="*/ 91600 w 1505602"/>
              <a:gd name="connsiteY18" fmla="*/ 1066894 h 1066894"/>
              <a:gd name="connsiteX19" fmla="*/ 65983 w 1505602"/>
              <a:gd name="connsiteY19" fmla="*/ 1050475 h 1066894"/>
              <a:gd name="connsiteX20" fmla="*/ 237494 w 1505602"/>
              <a:gd name="connsiteY20" fmla="*/ 459439 h 1066894"/>
              <a:gd name="connsiteX0" fmla="*/ 0 w 1505602"/>
              <a:gd name="connsiteY0" fmla="*/ 329262 h 1066894"/>
              <a:gd name="connsiteX1" fmla="*/ 602634 w 1505602"/>
              <a:gd name="connsiteY1" fmla="*/ 0 h 1066894"/>
              <a:gd name="connsiteX2" fmla="*/ 705813 w 1505602"/>
              <a:gd name="connsiteY2" fmla="*/ 32078 h 1066894"/>
              <a:gd name="connsiteX3" fmla="*/ 853196 w 1505602"/>
              <a:gd name="connsiteY3" fmla="*/ 298396 h 1066894"/>
              <a:gd name="connsiteX4" fmla="*/ 987072 w 1505602"/>
              <a:gd name="connsiteY4" fmla="*/ 377320 h 1066894"/>
              <a:gd name="connsiteX5" fmla="*/ 1454978 w 1505602"/>
              <a:gd name="connsiteY5" fmla="*/ 423895 h 1066894"/>
              <a:gd name="connsiteX6" fmla="*/ 1505602 w 1505602"/>
              <a:gd name="connsiteY6" fmla="*/ 515950 h 1066894"/>
              <a:gd name="connsiteX7" fmla="*/ 1442020 w 1505602"/>
              <a:gd name="connsiteY7" fmla="*/ 707388 h 1066894"/>
              <a:gd name="connsiteX8" fmla="*/ 1360306 w 1505602"/>
              <a:gd name="connsiteY8" fmla="*/ 843863 h 1066894"/>
              <a:gd name="connsiteX9" fmla="*/ 1287168 w 1505602"/>
              <a:gd name="connsiteY9" fmla="*/ 919806 h 1066894"/>
              <a:gd name="connsiteX10" fmla="*/ 946030 w 1505602"/>
              <a:gd name="connsiteY10" fmla="*/ 761689 h 1066894"/>
              <a:gd name="connsiteX11" fmla="*/ 817783 w 1505602"/>
              <a:gd name="connsiteY11" fmla="*/ 771882 h 1066894"/>
              <a:gd name="connsiteX12" fmla="*/ 519537 w 1505602"/>
              <a:gd name="connsiteY12" fmla="*/ 1027055 h 1066894"/>
              <a:gd name="connsiteX13" fmla="*/ 388564 w 1505602"/>
              <a:gd name="connsiteY13" fmla="*/ 1038478 h 1066894"/>
              <a:gd name="connsiteX14" fmla="*/ 7887 w 1505602"/>
              <a:gd name="connsiteY14" fmla="*/ 809191 h 1066894"/>
              <a:gd name="connsiteX15" fmla="*/ 12664 w 1505602"/>
              <a:gd name="connsiteY15" fmla="*/ 726561 h 1066894"/>
              <a:gd name="connsiteX16" fmla="*/ 436158 w 1505602"/>
              <a:gd name="connsiteY16" fmla="*/ 534985 h 1066894"/>
              <a:gd name="connsiteX17" fmla="*/ 461878 w 1505602"/>
              <a:gd name="connsiteY17" fmla="*/ 563938 h 1066894"/>
              <a:gd name="connsiteX18" fmla="*/ 91600 w 1505602"/>
              <a:gd name="connsiteY18" fmla="*/ 1066894 h 1066894"/>
              <a:gd name="connsiteX19" fmla="*/ 65983 w 1505602"/>
              <a:gd name="connsiteY19" fmla="*/ 1050475 h 1066894"/>
              <a:gd name="connsiteX20" fmla="*/ 237494 w 1505602"/>
              <a:gd name="connsiteY20" fmla="*/ 459439 h 1066894"/>
              <a:gd name="connsiteX0" fmla="*/ 0 w 1505602"/>
              <a:gd name="connsiteY0" fmla="*/ 329262 h 1066894"/>
              <a:gd name="connsiteX1" fmla="*/ 602634 w 1505602"/>
              <a:gd name="connsiteY1" fmla="*/ 0 h 1066894"/>
              <a:gd name="connsiteX2" fmla="*/ 705813 w 1505602"/>
              <a:gd name="connsiteY2" fmla="*/ 32078 h 1066894"/>
              <a:gd name="connsiteX3" fmla="*/ 853196 w 1505602"/>
              <a:gd name="connsiteY3" fmla="*/ 298396 h 1066894"/>
              <a:gd name="connsiteX4" fmla="*/ 987072 w 1505602"/>
              <a:gd name="connsiteY4" fmla="*/ 377320 h 1066894"/>
              <a:gd name="connsiteX5" fmla="*/ 1454978 w 1505602"/>
              <a:gd name="connsiteY5" fmla="*/ 423895 h 1066894"/>
              <a:gd name="connsiteX6" fmla="*/ 1505602 w 1505602"/>
              <a:gd name="connsiteY6" fmla="*/ 515950 h 1066894"/>
              <a:gd name="connsiteX7" fmla="*/ 1442020 w 1505602"/>
              <a:gd name="connsiteY7" fmla="*/ 707388 h 1066894"/>
              <a:gd name="connsiteX8" fmla="*/ 1360306 w 1505602"/>
              <a:gd name="connsiteY8" fmla="*/ 843863 h 1066894"/>
              <a:gd name="connsiteX9" fmla="*/ 1287168 w 1505602"/>
              <a:gd name="connsiteY9" fmla="*/ 919806 h 1066894"/>
              <a:gd name="connsiteX10" fmla="*/ 1168097 w 1505602"/>
              <a:gd name="connsiteY10" fmla="*/ 920591 h 1066894"/>
              <a:gd name="connsiteX11" fmla="*/ 946030 w 1505602"/>
              <a:gd name="connsiteY11" fmla="*/ 761689 h 1066894"/>
              <a:gd name="connsiteX12" fmla="*/ 817783 w 1505602"/>
              <a:gd name="connsiteY12" fmla="*/ 771882 h 1066894"/>
              <a:gd name="connsiteX13" fmla="*/ 519537 w 1505602"/>
              <a:gd name="connsiteY13" fmla="*/ 1027055 h 1066894"/>
              <a:gd name="connsiteX14" fmla="*/ 388564 w 1505602"/>
              <a:gd name="connsiteY14" fmla="*/ 1038478 h 1066894"/>
              <a:gd name="connsiteX15" fmla="*/ 7887 w 1505602"/>
              <a:gd name="connsiteY15" fmla="*/ 809191 h 1066894"/>
              <a:gd name="connsiteX16" fmla="*/ 12664 w 1505602"/>
              <a:gd name="connsiteY16" fmla="*/ 726561 h 1066894"/>
              <a:gd name="connsiteX17" fmla="*/ 436158 w 1505602"/>
              <a:gd name="connsiteY17" fmla="*/ 534985 h 1066894"/>
              <a:gd name="connsiteX18" fmla="*/ 461878 w 1505602"/>
              <a:gd name="connsiteY18" fmla="*/ 563938 h 1066894"/>
              <a:gd name="connsiteX19" fmla="*/ 91600 w 1505602"/>
              <a:gd name="connsiteY19" fmla="*/ 1066894 h 1066894"/>
              <a:gd name="connsiteX20" fmla="*/ 65983 w 1505602"/>
              <a:gd name="connsiteY20" fmla="*/ 1050475 h 1066894"/>
              <a:gd name="connsiteX21" fmla="*/ 237494 w 1505602"/>
              <a:gd name="connsiteY21" fmla="*/ 459439 h 1066894"/>
              <a:gd name="connsiteX0" fmla="*/ 0 w 1505602"/>
              <a:gd name="connsiteY0" fmla="*/ 329262 h 1066894"/>
              <a:gd name="connsiteX1" fmla="*/ 602634 w 1505602"/>
              <a:gd name="connsiteY1" fmla="*/ 0 h 1066894"/>
              <a:gd name="connsiteX2" fmla="*/ 705813 w 1505602"/>
              <a:gd name="connsiteY2" fmla="*/ 32078 h 1066894"/>
              <a:gd name="connsiteX3" fmla="*/ 853196 w 1505602"/>
              <a:gd name="connsiteY3" fmla="*/ 298396 h 1066894"/>
              <a:gd name="connsiteX4" fmla="*/ 987072 w 1505602"/>
              <a:gd name="connsiteY4" fmla="*/ 377320 h 1066894"/>
              <a:gd name="connsiteX5" fmla="*/ 1454978 w 1505602"/>
              <a:gd name="connsiteY5" fmla="*/ 423895 h 1066894"/>
              <a:gd name="connsiteX6" fmla="*/ 1505602 w 1505602"/>
              <a:gd name="connsiteY6" fmla="*/ 515950 h 1066894"/>
              <a:gd name="connsiteX7" fmla="*/ 1442020 w 1505602"/>
              <a:gd name="connsiteY7" fmla="*/ 707388 h 1066894"/>
              <a:gd name="connsiteX8" fmla="*/ 1360306 w 1505602"/>
              <a:gd name="connsiteY8" fmla="*/ 843863 h 1066894"/>
              <a:gd name="connsiteX9" fmla="*/ 1287168 w 1505602"/>
              <a:gd name="connsiteY9" fmla="*/ 919806 h 1066894"/>
              <a:gd name="connsiteX10" fmla="*/ 1168097 w 1505602"/>
              <a:gd name="connsiteY10" fmla="*/ 920591 h 1066894"/>
              <a:gd name="connsiteX11" fmla="*/ 946030 w 1505602"/>
              <a:gd name="connsiteY11" fmla="*/ 761689 h 1066894"/>
              <a:gd name="connsiteX12" fmla="*/ 817783 w 1505602"/>
              <a:gd name="connsiteY12" fmla="*/ 771882 h 1066894"/>
              <a:gd name="connsiteX13" fmla="*/ 519537 w 1505602"/>
              <a:gd name="connsiteY13" fmla="*/ 1027055 h 1066894"/>
              <a:gd name="connsiteX14" fmla="*/ 388564 w 1505602"/>
              <a:gd name="connsiteY14" fmla="*/ 1038478 h 1066894"/>
              <a:gd name="connsiteX15" fmla="*/ 7887 w 1505602"/>
              <a:gd name="connsiteY15" fmla="*/ 809191 h 1066894"/>
              <a:gd name="connsiteX16" fmla="*/ 12664 w 1505602"/>
              <a:gd name="connsiteY16" fmla="*/ 726561 h 1066894"/>
              <a:gd name="connsiteX17" fmla="*/ 436158 w 1505602"/>
              <a:gd name="connsiteY17" fmla="*/ 534985 h 1066894"/>
              <a:gd name="connsiteX18" fmla="*/ 461878 w 1505602"/>
              <a:gd name="connsiteY18" fmla="*/ 563938 h 1066894"/>
              <a:gd name="connsiteX19" fmla="*/ 91600 w 1505602"/>
              <a:gd name="connsiteY19" fmla="*/ 1066894 h 1066894"/>
              <a:gd name="connsiteX20" fmla="*/ 65983 w 1505602"/>
              <a:gd name="connsiteY20" fmla="*/ 1050475 h 1066894"/>
              <a:gd name="connsiteX21" fmla="*/ 237494 w 1505602"/>
              <a:gd name="connsiteY21" fmla="*/ 459439 h 1066894"/>
              <a:gd name="connsiteX0" fmla="*/ 0 w 1505602"/>
              <a:gd name="connsiteY0" fmla="*/ 329262 h 1066894"/>
              <a:gd name="connsiteX1" fmla="*/ 602634 w 1505602"/>
              <a:gd name="connsiteY1" fmla="*/ 0 h 1066894"/>
              <a:gd name="connsiteX2" fmla="*/ 705813 w 1505602"/>
              <a:gd name="connsiteY2" fmla="*/ 32078 h 1066894"/>
              <a:gd name="connsiteX3" fmla="*/ 853196 w 1505602"/>
              <a:gd name="connsiteY3" fmla="*/ 298396 h 1066894"/>
              <a:gd name="connsiteX4" fmla="*/ 987072 w 1505602"/>
              <a:gd name="connsiteY4" fmla="*/ 377320 h 1066894"/>
              <a:gd name="connsiteX5" fmla="*/ 1454978 w 1505602"/>
              <a:gd name="connsiteY5" fmla="*/ 423895 h 1066894"/>
              <a:gd name="connsiteX6" fmla="*/ 1505602 w 1505602"/>
              <a:gd name="connsiteY6" fmla="*/ 515950 h 1066894"/>
              <a:gd name="connsiteX7" fmla="*/ 1442020 w 1505602"/>
              <a:gd name="connsiteY7" fmla="*/ 707388 h 1066894"/>
              <a:gd name="connsiteX8" fmla="*/ 1360306 w 1505602"/>
              <a:gd name="connsiteY8" fmla="*/ 843863 h 1066894"/>
              <a:gd name="connsiteX9" fmla="*/ 1287168 w 1505602"/>
              <a:gd name="connsiteY9" fmla="*/ 919806 h 1066894"/>
              <a:gd name="connsiteX10" fmla="*/ 1169170 w 1505602"/>
              <a:gd name="connsiteY10" fmla="*/ 920591 h 1066894"/>
              <a:gd name="connsiteX11" fmla="*/ 946030 w 1505602"/>
              <a:gd name="connsiteY11" fmla="*/ 761689 h 1066894"/>
              <a:gd name="connsiteX12" fmla="*/ 817783 w 1505602"/>
              <a:gd name="connsiteY12" fmla="*/ 771882 h 1066894"/>
              <a:gd name="connsiteX13" fmla="*/ 519537 w 1505602"/>
              <a:gd name="connsiteY13" fmla="*/ 1027055 h 1066894"/>
              <a:gd name="connsiteX14" fmla="*/ 388564 w 1505602"/>
              <a:gd name="connsiteY14" fmla="*/ 1038478 h 1066894"/>
              <a:gd name="connsiteX15" fmla="*/ 7887 w 1505602"/>
              <a:gd name="connsiteY15" fmla="*/ 809191 h 1066894"/>
              <a:gd name="connsiteX16" fmla="*/ 12664 w 1505602"/>
              <a:gd name="connsiteY16" fmla="*/ 726561 h 1066894"/>
              <a:gd name="connsiteX17" fmla="*/ 436158 w 1505602"/>
              <a:gd name="connsiteY17" fmla="*/ 534985 h 1066894"/>
              <a:gd name="connsiteX18" fmla="*/ 461878 w 1505602"/>
              <a:gd name="connsiteY18" fmla="*/ 563938 h 1066894"/>
              <a:gd name="connsiteX19" fmla="*/ 91600 w 1505602"/>
              <a:gd name="connsiteY19" fmla="*/ 1066894 h 1066894"/>
              <a:gd name="connsiteX20" fmla="*/ 65983 w 1505602"/>
              <a:gd name="connsiteY20" fmla="*/ 1050475 h 1066894"/>
              <a:gd name="connsiteX21" fmla="*/ 237494 w 1505602"/>
              <a:gd name="connsiteY21" fmla="*/ 459439 h 1066894"/>
              <a:gd name="connsiteX0" fmla="*/ 0 w 1505602"/>
              <a:gd name="connsiteY0" fmla="*/ 329262 h 1066894"/>
              <a:gd name="connsiteX1" fmla="*/ 602634 w 1505602"/>
              <a:gd name="connsiteY1" fmla="*/ 0 h 1066894"/>
              <a:gd name="connsiteX2" fmla="*/ 705813 w 1505602"/>
              <a:gd name="connsiteY2" fmla="*/ 32078 h 1066894"/>
              <a:gd name="connsiteX3" fmla="*/ 853196 w 1505602"/>
              <a:gd name="connsiteY3" fmla="*/ 298396 h 1066894"/>
              <a:gd name="connsiteX4" fmla="*/ 987072 w 1505602"/>
              <a:gd name="connsiteY4" fmla="*/ 377320 h 1066894"/>
              <a:gd name="connsiteX5" fmla="*/ 1454978 w 1505602"/>
              <a:gd name="connsiteY5" fmla="*/ 423895 h 1066894"/>
              <a:gd name="connsiteX6" fmla="*/ 1505602 w 1505602"/>
              <a:gd name="connsiteY6" fmla="*/ 515950 h 1066894"/>
              <a:gd name="connsiteX7" fmla="*/ 1442020 w 1505602"/>
              <a:gd name="connsiteY7" fmla="*/ 707388 h 1066894"/>
              <a:gd name="connsiteX8" fmla="*/ 1360306 w 1505602"/>
              <a:gd name="connsiteY8" fmla="*/ 843863 h 1066894"/>
              <a:gd name="connsiteX9" fmla="*/ 1292532 w 1505602"/>
              <a:gd name="connsiteY9" fmla="*/ 912296 h 1066894"/>
              <a:gd name="connsiteX10" fmla="*/ 1169170 w 1505602"/>
              <a:gd name="connsiteY10" fmla="*/ 920591 h 1066894"/>
              <a:gd name="connsiteX11" fmla="*/ 946030 w 1505602"/>
              <a:gd name="connsiteY11" fmla="*/ 761689 h 1066894"/>
              <a:gd name="connsiteX12" fmla="*/ 817783 w 1505602"/>
              <a:gd name="connsiteY12" fmla="*/ 771882 h 1066894"/>
              <a:gd name="connsiteX13" fmla="*/ 519537 w 1505602"/>
              <a:gd name="connsiteY13" fmla="*/ 1027055 h 1066894"/>
              <a:gd name="connsiteX14" fmla="*/ 388564 w 1505602"/>
              <a:gd name="connsiteY14" fmla="*/ 1038478 h 1066894"/>
              <a:gd name="connsiteX15" fmla="*/ 7887 w 1505602"/>
              <a:gd name="connsiteY15" fmla="*/ 809191 h 1066894"/>
              <a:gd name="connsiteX16" fmla="*/ 12664 w 1505602"/>
              <a:gd name="connsiteY16" fmla="*/ 726561 h 1066894"/>
              <a:gd name="connsiteX17" fmla="*/ 436158 w 1505602"/>
              <a:gd name="connsiteY17" fmla="*/ 534985 h 1066894"/>
              <a:gd name="connsiteX18" fmla="*/ 461878 w 1505602"/>
              <a:gd name="connsiteY18" fmla="*/ 563938 h 1066894"/>
              <a:gd name="connsiteX19" fmla="*/ 91600 w 1505602"/>
              <a:gd name="connsiteY19" fmla="*/ 1066894 h 1066894"/>
              <a:gd name="connsiteX20" fmla="*/ 65983 w 1505602"/>
              <a:gd name="connsiteY20" fmla="*/ 1050475 h 1066894"/>
              <a:gd name="connsiteX21" fmla="*/ 237494 w 1505602"/>
              <a:gd name="connsiteY21" fmla="*/ 459439 h 106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05602" h="1066894">
                <a:moveTo>
                  <a:pt x="0" y="329262"/>
                </a:moveTo>
                <a:lnTo>
                  <a:pt x="602634" y="0"/>
                </a:lnTo>
                <a:lnTo>
                  <a:pt x="705813" y="32078"/>
                </a:lnTo>
                <a:lnTo>
                  <a:pt x="853196" y="298396"/>
                </a:lnTo>
                <a:lnTo>
                  <a:pt x="987072" y="377320"/>
                </a:lnTo>
                <a:lnTo>
                  <a:pt x="1454978" y="423895"/>
                </a:lnTo>
                <a:lnTo>
                  <a:pt x="1505602" y="515950"/>
                </a:lnTo>
                <a:lnTo>
                  <a:pt x="1442020" y="707388"/>
                </a:lnTo>
                <a:lnTo>
                  <a:pt x="1360306" y="843863"/>
                </a:lnTo>
                <a:lnTo>
                  <a:pt x="1292532" y="912296"/>
                </a:lnTo>
                <a:lnTo>
                  <a:pt x="1169170" y="920591"/>
                </a:lnTo>
                <a:lnTo>
                  <a:pt x="946030" y="761689"/>
                </a:lnTo>
                <a:lnTo>
                  <a:pt x="817783" y="771882"/>
                </a:lnTo>
                <a:lnTo>
                  <a:pt x="519537" y="1027055"/>
                </a:lnTo>
                <a:lnTo>
                  <a:pt x="388564" y="1038478"/>
                </a:lnTo>
                <a:lnTo>
                  <a:pt x="7887" y="809191"/>
                </a:lnTo>
                <a:lnTo>
                  <a:pt x="12664" y="726561"/>
                </a:lnTo>
                <a:lnTo>
                  <a:pt x="436158" y="534985"/>
                </a:lnTo>
                <a:lnTo>
                  <a:pt x="461878" y="563938"/>
                </a:lnTo>
                <a:lnTo>
                  <a:pt x="91600" y="1066894"/>
                </a:lnTo>
                <a:lnTo>
                  <a:pt x="65983" y="1050475"/>
                </a:lnTo>
                <a:lnTo>
                  <a:pt x="237494" y="459439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3F55471D-3D90-4783-84B3-C51271F9E780}"/>
              </a:ext>
            </a:extLst>
          </p:cNvPr>
          <p:cNvSpPr/>
          <p:nvPr/>
        </p:nvSpPr>
        <p:spPr>
          <a:xfrm>
            <a:off x="7250135" y="2777533"/>
            <a:ext cx="3316703" cy="2300256"/>
          </a:xfrm>
          <a:custGeom>
            <a:avLst/>
            <a:gdLst>
              <a:gd name="connsiteX0" fmla="*/ 0 w 1201737"/>
              <a:gd name="connsiteY0" fmla="*/ 176213 h 654050"/>
              <a:gd name="connsiteX1" fmla="*/ 550862 w 1201737"/>
              <a:gd name="connsiteY1" fmla="*/ 0 h 654050"/>
              <a:gd name="connsiteX2" fmla="*/ 1201737 w 1201737"/>
              <a:gd name="connsiteY2" fmla="*/ 350838 h 654050"/>
              <a:gd name="connsiteX3" fmla="*/ 1038225 w 1201737"/>
              <a:gd name="connsiteY3" fmla="*/ 501650 h 654050"/>
              <a:gd name="connsiteX4" fmla="*/ 585787 w 1201737"/>
              <a:gd name="connsiteY4" fmla="*/ 654050 h 654050"/>
              <a:gd name="connsiteX5" fmla="*/ 203200 w 1201737"/>
              <a:gd name="connsiteY5" fmla="*/ 576263 h 654050"/>
              <a:gd name="connsiteX6" fmla="*/ 223837 w 1201737"/>
              <a:gd name="connsiteY6" fmla="*/ 303213 h 654050"/>
              <a:gd name="connsiteX0" fmla="*/ 0 w 1201737"/>
              <a:gd name="connsiteY0" fmla="*/ 176213 h 654050"/>
              <a:gd name="connsiteX1" fmla="*/ 550862 w 1201737"/>
              <a:gd name="connsiteY1" fmla="*/ 0 h 654050"/>
              <a:gd name="connsiteX2" fmla="*/ 1201737 w 1201737"/>
              <a:gd name="connsiteY2" fmla="*/ 350838 h 654050"/>
              <a:gd name="connsiteX3" fmla="*/ 1190625 w 1201737"/>
              <a:gd name="connsiteY3" fmla="*/ 601662 h 654050"/>
              <a:gd name="connsiteX4" fmla="*/ 585787 w 1201737"/>
              <a:gd name="connsiteY4" fmla="*/ 654050 h 654050"/>
              <a:gd name="connsiteX5" fmla="*/ 203200 w 1201737"/>
              <a:gd name="connsiteY5" fmla="*/ 576263 h 654050"/>
              <a:gd name="connsiteX6" fmla="*/ 223837 w 1201737"/>
              <a:gd name="connsiteY6" fmla="*/ 303213 h 654050"/>
              <a:gd name="connsiteX0" fmla="*/ 0 w 1201737"/>
              <a:gd name="connsiteY0" fmla="*/ 176213 h 661988"/>
              <a:gd name="connsiteX1" fmla="*/ 550862 w 1201737"/>
              <a:gd name="connsiteY1" fmla="*/ 0 h 661988"/>
              <a:gd name="connsiteX2" fmla="*/ 1201737 w 1201737"/>
              <a:gd name="connsiteY2" fmla="*/ 350838 h 661988"/>
              <a:gd name="connsiteX3" fmla="*/ 1190625 w 1201737"/>
              <a:gd name="connsiteY3" fmla="*/ 601662 h 661988"/>
              <a:gd name="connsiteX4" fmla="*/ 736599 w 1201737"/>
              <a:gd name="connsiteY4" fmla="*/ 661988 h 661988"/>
              <a:gd name="connsiteX5" fmla="*/ 203200 w 1201737"/>
              <a:gd name="connsiteY5" fmla="*/ 576263 h 661988"/>
              <a:gd name="connsiteX6" fmla="*/ 223837 w 1201737"/>
              <a:gd name="connsiteY6" fmla="*/ 303213 h 661988"/>
              <a:gd name="connsiteX0" fmla="*/ 0 w 1201737"/>
              <a:gd name="connsiteY0" fmla="*/ 176213 h 802607"/>
              <a:gd name="connsiteX1" fmla="*/ 550862 w 1201737"/>
              <a:gd name="connsiteY1" fmla="*/ 0 h 802607"/>
              <a:gd name="connsiteX2" fmla="*/ 1201737 w 1201737"/>
              <a:gd name="connsiteY2" fmla="*/ 350838 h 802607"/>
              <a:gd name="connsiteX3" fmla="*/ 1190625 w 1201737"/>
              <a:gd name="connsiteY3" fmla="*/ 601662 h 802607"/>
              <a:gd name="connsiteX4" fmla="*/ 736599 w 1201737"/>
              <a:gd name="connsiteY4" fmla="*/ 661988 h 802607"/>
              <a:gd name="connsiteX5" fmla="*/ 446087 w 1201737"/>
              <a:gd name="connsiteY5" fmla="*/ 801688 h 802607"/>
              <a:gd name="connsiteX6" fmla="*/ 203200 w 1201737"/>
              <a:gd name="connsiteY6" fmla="*/ 576263 h 802607"/>
              <a:gd name="connsiteX7" fmla="*/ 223837 w 1201737"/>
              <a:gd name="connsiteY7" fmla="*/ 303213 h 802607"/>
              <a:gd name="connsiteX0" fmla="*/ 0 w 1201737"/>
              <a:gd name="connsiteY0" fmla="*/ 176213 h 801688"/>
              <a:gd name="connsiteX1" fmla="*/ 550862 w 1201737"/>
              <a:gd name="connsiteY1" fmla="*/ 0 h 801688"/>
              <a:gd name="connsiteX2" fmla="*/ 1201737 w 1201737"/>
              <a:gd name="connsiteY2" fmla="*/ 350838 h 801688"/>
              <a:gd name="connsiteX3" fmla="*/ 1190625 w 1201737"/>
              <a:gd name="connsiteY3" fmla="*/ 601662 h 801688"/>
              <a:gd name="connsiteX4" fmla="*/ 736599 w 1201737"/>
              <a:gd name="connsiteY4" fmla="*/ 661988 h 801688"/>
              <a:gd name="connsiteX5" fmla="*/ 446087 w 1201737"/>
              <a:gd name="connsiteY5" fmla="*/ 801688 h 801688"/>
              <a:gd name="connsiteX6" fmla="*/ 203200 w 1201737"/>
              <a:gd name="connsiteY6" fmla="*/ 576263 h 801688"/>
              <a:gd name="connsiteX7" fmla="*/ 223837 w 1201737"/>
              <a:gd name="connsiteY7" fmla="*/ 303213 h 801688"/>
              <a:gd name="connsiteX0" fmla="*/ 0 w 1201737"/>
              <a:gd name="connsiteY0" fmla="*/ 207974 h 833449"/>
              <a:gd name="connsiteX1" fmla="*/ 575937 w 1201737"/>
              <a:gd name="connsiteY1" fmla="*/ 0 h 833449"/>
              <a:gd name="connsiteX2" fmla="*/ 1201737 w 1201737"/>
              <a:gd name="connsiteY2" fmla="*/ 382599 h 833449"/>
              <a:gd name="connsiteX3" fmla="*/ 1190625 w 1201737"/>
              <a:gd name="connsiteY3" fmla="*/ 633423 h 833449"/>
              <a:gd name="connsiteX4" fmla="*/ 736599 w 1201737"/>
              <a:gd name="connsiteY4" fmla="*/ 693749 h 833449"/>
              <a:gd name="connsiteX5" fmla="*/ 446087 w 1201737"/>
              <a:gd name="connsiteY5" fmla="*/ 833449 h 833449"/>
              <a:gd name="connsiteX6" fmla="*/ 203200 w 1201737"/>
              <a:gd name="connsiteY6" fmla="*/ 608024 h 833449"/>
              <a:gd name="connsiteX7" fmla="*/ 223837 w 1201737"/>
              <a:gd name="connsiteY7" fmla="*/ 334974 h 83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1737" h="833449">
                <a:moveTo>
                  <a:pt x="0" y="207974"/>
                </a:moveTo>
                <a:lnTo>
                  <a:pt x="575937" y="0"/>
                </a:lnTo>
                <a:lnTo>
                  <a:pt x="1201737" y="382599"/>
                </a:lnTo>
                <a:lnTo>
                  <a:pt x="1190625" y="633423"/>
                </a:lnTo>
                <a:lnTo>
                  <a:pt x="736599" y="693749"/>
                </a:lnTo>
                <a:lnTo>
                  <a:pt x="446087" y="833449"/>
                </a:lnTo>
                <a:lnTo>
                  <a:pt x="203200" y="608024"/>
                </a:lnTo>
                <a:lnTo>
                  <a:pt x="223837" y="334974"/>
                </a:lnTo>
              </a:path>
            </a:pathLst>
          </a:custGeom>
          <a:noFill/>
          <a:ln w="19050">
            <a:solidFill>
              <a:srgbClr val="3F622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13C133BE-B6E7-47AD-9E3F-54C58A575281}"/>
              </a:ext>
            </a:extLst>
          </p:cNvPr>
          <p:cNvSpPr/>
          <p:nvPr/>
        </p:nvSpPr>
        <p:spPr>
          <a:xfrm>
            <a:off x="5852472" y="2571643"/>
            <a:ext cx="2011054" cy="1117251"/>
          </a:xfrm>
          <a:custGeom>
            <a:avLst/>
            <a:gdLst>
              <a:gd name="connsiteX0" fmla="*/ 508000 w 728663"/>
              <a:gd name="connsiteY0" fmla="*/ 282575 h 406400"/>
              <a:gd name="connsiteX1" fmla="*/ 31750 w 728663"/>
              <a:gd name="connsiteY1" fmla="*/ 406400 h 406400"/>
              <a:gd name="connsiteX2" fmla="*/ 0 w 728663"/>
              <a:gd name="connsiteY2" fmla="*/ 55562 h 406400"/>
              <a:gd name="connsiteX3" fmla="*/ 414338 w 728663"/>
              <a:gd name="connsiteY3" fmla="*/ 0 h 406400"/>
              <a:gd name="connsiteX4" fmla="*/ 639763 w 728663"/>
              <a:gd name="connsiteY4" fmla="*/ 31750 h 406400"/>
              <a:gd name="connsiteX5" fmla="*/ 728663 w 728663"/>
              <a:gd name="connsiteY5" fmla="*/ 404812 h 406400"/>
              <a:gd name="connsiteX0" fmla="*/ 508000 w 728663"/>
              <a:gd name="connsiteY0" fmla="*/ 282575 h 404812"/>
              <a:gd name="connsiteX1" fmla="*/ 45123 w 728663"/>
              <a:gd name="connsiteY1" fmla="*/ 351235 h 404812"/>
              <a:gd name="connsiteX2" fmla="*/ 0 w 728663"/>
              <a:gd name="connsiteY2" fmla="*/ 55562 h 404812"/>
              <a:gd name="connsiteX3" fmla="*/ 414338 w 728663"/>
              <a:gd name="connsiteY3" fmla="*/ 0 h 404812"/>
              <a:gd name="connsiteX4" fmla="*/ 639763 w 728663"/>
              <a:gd name="connsiteY4" fmla="*/ 31750 h 404812"/>
              <a:gd name="connsiteX5" fmla="*/ 728663 w 728663"/>
              <a:gd name="connsiteY5" fmla="*/ 404812 h 40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663" h="404812">
                <a:moveTo>
                  <a:pt x="508000" y="282575"/>
                </a:moveTo>
                <a:lnTo>
                  <a:pt x="45123" y="351235"/>
                </a:lnTo>
                <a:lnTo>
                  <a:pt x="0" y="55562"/>
                </a:lnTo>
                <a:lnTo>
                  <a:pt x="414338" y="0"/>
                </a:lnTo>
                <a:lnTo>
                  <a:pt x="639763" y="31750"/>
                </a:lnTo>
                <a:lnTo>
                  <a:pt x="728663" y="404812"/>
                </a:lnTo>
              </a:path>
            </a:pathLst>
          </a:custGeom>
          <a:noFill/>
          <a:ln w="19050">
            <a:solidFill>
              <a:srgbClr val="3F622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56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27" grpId="0"/>
      <p:bldP spid="28" grpId="0"/>
      <p:bldP spid="37" grpId="0" animBg="1"/>
      <p:bldP spid="90" grpId="0"/>
      <p:bldP spid="88" grpId="0"/>
      <p:bldP spid="91" grpId="0"/>
      <p:bldP spid="92" grpId="0" animBg="1"/>
      <p:bldP spid="93" grpId="0" animBg="1"/>
      <p:bldP spid="97" grpId="0" animBg="1"/>
      <p:bldP spid="9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46BCF66-EEFE-4A83-8FDB-FBE1C5EB9D2B}"/>
              </a:ext>
            </a:extLst>
          </p:cNvPr>
          <p:cNvSpPr/>
          <p:nvPr/>
        </p:nvSpPr>
        <p:spPr>
          <a:xfrm>
            <a:off x="7081115" y="2410389"/>
            <a:ext cx="4158464" cy="3032007"/>
          </a:xfrm>
          <a:custGeom>
            <a:avLst/>
            <a:gdLst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5838 w 2140085"/>
              <a:gd name="connsiteY11" fmla="*/ 30573 h 1089498"/>
              <a:gd name="connsiteX12" fmla="*/ 91718 w 2140085"/>
              <a:gd name="connsiteY12" fmla="*/ 2780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5838 w 2140085"/>
              <a:gd name="connsiteY11" fmla="*/ 30573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747 w 2140085"/>
              <a:gd name="connsiteY9" fmla="*/ 584581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6597 w 2140085"/>
              <a:gd name="connsiteY8" fmla="*/ 645442 h 1089498"/>
              <a:gd name="connsiteX9" fmla="*/ 1220747 w 2140085"/>
              <a:gd name="connsiteY9" fmla="*/ 584581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4604 w 2140085"/>
              <a:gd name="connsiteY6" fmla="*/ 904072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0109 w 2140085"/>
              <a:gd name="connsiteY5" fmla="*/ 987953 h 1089498"/>
              <a:gd name="connsiteX6" fmla="*/ 1394604 w 2140085"/>
              <a:gd name="connsiteY6" fmla="*/ 904072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65957"/>
              <a:gd name="connsiteX1" fmla="*/ 1914959 w 2140085"/>
              <a:gd name="connsiteY1" fmla="*/ 0 h 1065957"/>
              <a:gd name="connsiteX2" fmla="*/ 2140085 w 2140085"/>
              <a:gd name="connsiteY2" fmla="*/ 355755 h 1065957"/>
              <a:gd name="connsiteX3" fmla="*/ 2126189 w 2140085"/>
              <a:gd name="connsiteY3" fmla="*/ 856034 h 1065957"/>
              <a:gd name="connsiteX4" fmla="*/ 1943992 w 2140085"/>
              <a:gd name="connsiteY4" fmla="*/ 1065957 h 1065957"/>
              <a:gd name="connsiteX5" fmla="*/ 1560109 w 2140085"/>
              <a:gd name="connsiteY5" fmla="*/ 987953 h 1065957"/>
              <a:gd name="connsiteX6" fmla="*/ 1394604 w 2140085"/>
              <a:gd name="connsiteY6" fmla="*/ 904072 h 1065957"/>
              <a:gd name="connsiteX7" fmla="*/ 1096597 w 2140085"/>
              <a:gd name="connsiteY7" fmla="*/ 645442 h 1065957"/>
              <a:gd name="connsiteX8" fmla="*/ 1220747 w 2140085"/>
              <a:gd name="connsiteY8" fmla="*/ 584581 h 1065957"/>
              <a:gd name="connsiteX9" fmla="*/ 843979 w 2140085"/>
              <a:gd name="connsiteY9" fmla="*/ 101898 h 1065957"/>
              <a:gd name="connsiteX10" fmla="*/ 507697 w 2140085"/>
              <a:gd name="connsiteY10" fmla="*/ 28095 h 1065957"/>
              <a:gd name="connsiteX11" fmla="*/ 91098 w 2140085"/>
              <a:gd name="connsiteY11" fmla="*/ 7117 h 1065957"/>
              <a:gd name="connsiteX12" fmla="*/ 0 w 2140085"/>
              <a:gd name="connsiteY12" fmla="*/ 780993 h 1065957"/>
              <a:gd name="connsiteX13" fmla="*/ 133408 w 2140085"/>
              <a:gd name="connsiteY13" fmla="*/ 872710 h 1065957"/>
              <a:gd name="connsiteX14" fmla="*/ 380768 w 2140085"/>
              <a:gd name="connsiteY14" fmla="*/ 772655 h 1065957"/>
              <a:gd name="connsiteX15" fmla="*/ 561425 w 2140085"/>
              <a:gd name="connsiteY15" fmla="*/ 655923 h 1065957"/>
              <a:gd name="connsiteX16" fmla="*/ 825461 w 2140085"/>
              <a:gd name="connsiteY16" fmla="*/ 539191 h 1065957"/>
              <a:gd name="connsiteX17" fmla="*/ 822682 w 2140085"/>
              <a:gd name="connsiteY17" fmla="*/ 419679 h 1065957"/>
              <a:gd name="connsiteX18" fmla="*/ 1250699 w 2140085"/>
              <a:gd name="connsiteY18" fmla="*/ 377989 h 1065957"/>
              <a:gd name="connsiteX19" fmla="*/ 1386886 w 2140085"/>
              <a:gd name="connsiteY19" fmla="*/ 50028 h 1065957"/>
              <a:gd name="connsiteX0" fmla="*/ 1386886 w 2140085"/>
              <a:gd name="connsiteY0" fmla="*/ 50028 h 1065957"/>
              <a:gd name="connsiteX1" fmla="*/ 1914959 w 2140085"/>
              <a:gd name="connsiteY1" fmla="*/ 0 h 1065957"/>
              <a:gd name="connsiteX2" fmla="*/ 2140085 w 2140085"/>
              <a:gd name="connsiteY2" fmla="*/ 355755 h 1065957"/>
              <a:gd name="connsiteX3" fmla="*/ 2123711 w 2140085"/>
              <a:gd name="connsiteY3" fmla="*/ 864088 h 1065957"/>
              <a:gd name="connsiteX4" fmla="*/ 1943992 w 2140085"/>
              <a:gd name="connsiteY4" fmla="*/ 1065957 h 1065957"/>
              <a:gd name="connsiteX5" fmla="*/ 1560109 w 2140085"/>
              <a:gd name="connsiteY5" fmla="*/ 987953 h 1065957"/>
              <a:gd name="connsiteX6" fmla="*/ 1394604 w 2140085"/>
              <a:gd name="connsiteY6" fmla="*/ 904072 h 1065957"/>
              <a:gd name="connsiteX7" fmla="*/ 1096597 w 2140085"/>
              <a:gd name="connsiteY7" fmla="*/ 645442 h 1065957"/>
              <a:gd name="connsiteX8" fmla="*/ 1220747 w 2140085"/>
              <a:gd name="connsiteY8" fmla="*/ 584581 h 1065957"/>
              <a:gd name="connsiteX9" fmla="*/ 843979 w 2140085"/>
              <a:gd name="connsiteY9" fmla="*/ 101898 h 1065957"/>
              <a:gd name="connsiteX10" fmla="*/ 507697 w 2140085"/>
              <a:gd name="connsiteY10" fmla="*/ 28095 h 1065957"/>
              <a:gd name="connsiteX11" fmla="*/ 91098 w 2140085"/>
              <a:gd name="connsiteY11" fmla="*/ 7117 h 1065957"/>
              <a:gd name="connsiteX12" fmla="*/ 0 w 2140085"/>
              <a:gd name="connsiteY12" fmla="*/ 780993 h 1065957"/>
              <a:gd name="connsiteX13" fmla="*/ 133408 w 2140085"/>
              <a:gd name="connsiteY13" fmla="*/ 872710 h 1065957"/>
              <a:gd name="connsiteX14" fmla="*/ 380768 w 2140085"/>
              <a:gd name="connsiteY14" fmla="*/ 772655 h 1065957"/>
              <a:gd name="connsiteX15" fmla="*/ 561425 w 2140085"/>
              <a:gd name="connsiteY15" fmla="*/ 655923 h 1065957"/>
              <a:gd name="connsiteX16" fmla="*/ 825461 w 2140085"/>
              <a:gd name="connsiteY16" fmla="*/ 539191 h 1065957"/>
              <a:gd name="connsiteX17" fmla="*/ 822682 w 2140085"/>
              <a:gd name="connsiteY17" fmla="*/ 419679 h 1065957"/>
              <a:gd name="connsiteX18" fmla="*/ 1250699 w 2140085"/>
              <a:gd name="connsiteY18" fmla="*/ 377989 h 1065957"/>
              <a:gd name="connsiteX19" fmla="*/ 1386886 w 2140085"/>
              <a:gd name="connsiteY19" fmla="*/ 50028 h 1065957"/>
              <a:gd name="connsiteX0" fmla="*/ 1386886 w 2139465"/>
              <a:gd name="connsiteY0" fmla="*/ 50028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0699 w 2139465"/>
              <a:gd name="connsiteY18" fmla="*/ 377989 h 1065957"/>
              <a:gd name="connsiteX19" fmla="*/ 1386886 w 2139465"/>
              <a:gd name="connsiteY19" fmla="*/ 50028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0699 w 2139465"/>
              <a:gd name="connsiteY18" fmla="*/ 377989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25354 w 2139465"/>
              <a:gd name="connsiteY13" fmla="*/ 864037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27213 w 2139465"/>
              <a:gd name="connsiteY13" fmla="*/ 864656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4552 w 2133270"/>
              <a:gd name="connsiteY8" fmla="*/ 584581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4903 w 2133270"/>
              <a:gd name="connsiteY11" fmla="*/ 711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4552 w 2133270"/>
              <a:gd name="connsiteY8" fmla="*/ 584581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95710 w 2133270"/>
              <a:gd name="connsiteY6" fmla="*/ 915023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46613 w 2133270"/>
              <a:gd name="connsiteY5" fmla="*/ 992212 h 1065957"/>
              <a:gd name="connsiteX6" fmla="*/ 1395710 w 2133270"/>
              <a:gd name="connsiteY6" fmla="*/ 915023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45880"/>
              <a:gd name="connsiteX1" fmla="*/ 1908764 w 2133270"/>
              <a:gd name="connsiteY1" fmla="*/ 0 h 1045880"/>
              <a:gd name="connsiteX2" fmla="*/ 2133270 w 2133270"/>
              <a:gd name="connsiteY2" fmla="*/ 352038 h 1045880"/>
              <a:gd name="connsiteX3" fmla="*/ 2117516 w 2133270"/>
              <a:gd name="connsiteY3" fmla="*/ 864088 h 1045880"/>
              <a:gd name="connsiteX4" fmla="*/ 1946923 w 2133270"/>
              <a:gd name="connsiteY4" fmla="*/ 1045880 h 1045880"/>
              <a:gd name="connsiteX5" fmla="*/ 1546613 w 2133270"/>
              <a:gd name="connsiteY5" fmla="*/ 992212 h 1045880"/>
              <a:gd name="connsiteX6" fmla="*/ 1395710 w 2133270"/>
              <a:gd name="connsiteY6" fmla="*/ 915023 h 1045880"/>
              <a:gd name="connsiteX7" fmla="*/ 1089185 w 2133270"/>
              <a:gd name="connsiteY7" fmla="*/ 641183 h 1045880"/>
              <a:gd name="connsiteX8" fmla="*/ 1216986 w 2133270"/>
              <a:gd name="connsiteY8" fmla="*/ 579714 h 1045880"/>
              <a:gd name="connsiteX9" fmla="*/ 837784 w 2133270"/>
              <a:gd name="connsiteY9" fmla="*/ 101898 h 1045880"/>
              <a:gd name="connsiteX10" fmla="*/ 501502 w 2133270"/>
              <a:gd name="connsiteY10" fmla="*/ 28095 h 1045880"/>
              <a:gd name="connsiteX11" fmla="*/ 88553 w 2133270"/>
              <a:gd name="connsiteY11" fmla="*/ 3467 h 1045880"/>
              <a:gd name="connsiteX12" fmla="*/ 0 w 2133270"/>
              <a:gd name="connsiteY12" fmla="*/ 782851 h 1045880"/>
              <a:gd name="connsiteX13" fmla="*/ 121018 w 2133270"/>
              <a:gd name="connsiteY13" fmla="*/ 864656 h 1045880"/>
              <a:gd name="connsiteX14" fmla="*/ 395637 w 2133270"/>
              <a:gd name="connsiteY14" fmla="*/ 772035 h 1045880"/>
              <a:gd name="connsiteX15" fmla="*/ 551513 w 2133270"/>
              <a:gd name="connsiteY15" fmla="*/ 642913 h 1045880"/>
              <a:gd name="connsiteX16" fmla="*/ 822983 w 2133270"/>
              <a:gd name="connsiteY16" fmla="*/ 539191 h 1045880"/>
              <a:gd name="connsiteX17" fmla="*/ 810911 w 2133270"/>
              <a:gd name="connsiteY17" fmla="*/ 421538 h 1045880"/>
              <a:gd name="connsiteX18" fmla="*/ 1248221 w 2133270"/>
              <a:gd name="connsiteY18" fmla="*/ 377370 h 1045880"/>
              <a:gd name="connsiteX19" fmla="*/ 1380071 w 2133270"/>
              <a:gd name="connsiteY19" fmla="*/ 46930 h 1045880"/>
              <a:gd name="connsiteX0" fmla="*/ 1380071 w 2133270"/>
              <a:gd name="connsiteY0" fmla="*/ 46930 h 1045880"/>
              <a:gd name="connsiteX1" fmla="*/ 1908764 w 2133270"/>
              <a:gd name="connsiteY1" fmla="*/ 0 h 1045880"/>
              <a:gd name="connsiteX2" fmla="*/ 2133270 w 2133270"/>
              <a:gd name="connsiteY2" fmla="*/ 352038 h 1045880"/>
              <a:gd name="connsiteX3" fmla="*/ 2124208 w 2133270"/>
              <a:gd name="connsiteY3" fmla="*/ 864088 h 1045880"/>
              <a:gd name="connsiteX4" fmla="*/ 1946923 w 2133270"/>
              <a:gd name="connsiteY4" fmla="*/ 1045880 h 1045880"/>
              <a:gd name="connsiteX5" fmla="*/ 1546613 w 2133270"/>
              <a:gd name="connsiteY5" fmla="*/ 992212 h 1045880"/>
              <a:gd name="connsiteX6" fmla="*/ 1395710 w 2133270"/>
              <a:gd name="connsiteY6" fmla="*/ 915023 h 1045880"/>
              <a:gd name="connsiteX7" fmla="*/ 1089185 w 2133270"/>
              <a:gd name="connsiteY7" fmla="*/ 641183 h 1045880"/>
              <a:gd name="connsiteX8" fmla="*/ 1216986 w 2133270"/>
              <a:gd name="connsiteY8" fmla="*/ 579714 h 1045880"/>
              <a:gd name="connsiteX9" fmla="*/ 837784 w 2133270"/>
              <a:gd name="connsiteY9" fmla="*/ 101898 h 1045880"/>
              <a:gd name="connsiteX10" fmla="*/ 501502 w 2133270"/>
              <a:gd name="connsiteY10" fmla="*/ 28095 h 1045880"/>
              <a:gd name="connsiteX11" fmla="*/ 88553 w 2133270"/>
              <a:gd name="connsiteY11" fmla="*/ 3467 h 1045880"/>
              <a:gd name="connsiteX12" fmla="*/ 0 w 2133270"/>
              <a:gd name="connsiteY12" fmla="*/ 782851 h 1045880"/>
              <a:gd name="connsiteX13" fmla="*/ 121018 w 2133270"/>
              <a:gd name="connsiteY13" fmla="*/ 864656 h 1045880"/>
              <a:gd name="connsiteX14" fmla="*/ 395637 w 2133270"/>
              <a:gd name="connsiteY14" fmla="*/ 772035 h 1045880"/>
              <a:gd name="connsiteX15" fmla="*/ 551513 w 2133270"/>
              <a:gd name="connsiteY15" fmla="*/ 642913 h 1045880"/>
              <a:gd name="connsiteX16" fmla="*/ 822983 w 2133270"/>
              <a:gd name="connsiteY16" fmla="*/ 539191 h 1045880"/>
              <a:gd name="connsiteX17" fmla="*/ 810911 w 2133270"/>
              <a:gd name="connsiteY17" fmla="*/ 421538 h 1045880"/>
              <a:gd name="connsiteX18" fmla="*/ 1248221 w 2133270"/>
              <a:gd name="connsiteY18" fmla="*/ 377370 h 1045880"/>
              <a:gd name="connsiteX19" fmla="*/ 1380071 w 2133270"/>
              <a:gd name="connsiteY19" fmla="*/ 46930 h 1045880"/>
              <a:gd name="connsiteX0" fmla="*/ 1380071 w 2137529"/>
              <a:gd name="connsiteY0" fmla="*/ 46930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48221 w 2137529"/>
              <a:gd name="connsiteY18" fmla="*/ 377370 h 1045880"/>
              <a:gd name="connsiteX19" fmla="*/ 1380071 w 2137529"/>
              <a:gd name="connsiteY19" fmla="*/ 46930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48221 w 2137529"/>
              <a:gd name="connsiteY18" fmla="*/ 377370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410847 w 2137529"/>
              <a:gd name="connsiteY14" fmla="*/ 772643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5277 w 2137529"/>
              <a:gd name="connsiteY13" fmla="*/ 864656 h 1045880"/>
              <a:gd name="connsiteX14" fmla="*/ 410847 w 2137529"/>
              <a:gd name="connsiteY14" fmla="*/ 772643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497243 w 2133270"/>
              <a:gd name="connsiteY10" fmla="*/ 28095 h 1045880"/>
              <a:gd name="connsiteX11" fmla="*/ 84294 w 2133270"/>
              <a:gd name="connsiteY11" fmla="*/ 3467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497243 w 2133270"/>
              <a:gd name="connsiteY10" fmla="*/ 28095 h 1045880"/>
              <a:gd name="connsiteX11" fmla="*/ 84294 w 2133270"/>
              <a:gd name="connsiteY11" fmla="*/ 2250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500285 w 2133270"/>
              <a:gd name="connsiteY10" fmla="*/ 26878 h 1045880"/>
              <a:gd name="connsiteX11" fmla="*/ 84294 w 2133270"/>
              <a:gd name="connsiteY11" fmla="*/ 2250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65371 h 1069188"/>
              <a:gd name="connsiteX1" fmla="*/ 1904505 w 2133270"/>
              <a:gd name="connsiteY1" fmla="*/ 23308 h 1069188"/>
              <a:gd name="connsiteX2" fmla="*/ 2133270 w 2133270"/>
              <a:gd name="connsiteY2" fmla="*/ 374129 h 1069188"/>
              <a:gd name="connsiteX3" fmla="*/ 2119949 w 2133270"/>
              <a:gd name="connsiteY3" fmla="*/ 887396 h 1069188"/>
              <a:gd name="connsiteX4" fmla="*/ 1942664 w 2133270"/>
              <a:gd name="connsiteY4" fmla="*/ 1069188 h 1069188"/>
              <a:gd name="connsiteX5" fmla="*/ 1542354 w 2133270"/>
              <a:gd name="connsiteY5" fmla="*/ 1015520 h 1069188"/>
              <a:gd name="connsiteX6" fmla="*/ 1391451 w 2133270"/>
              <a:gd name="connsiteY6" fmla="*/ 938331 h 1069188"/>
              <a:gd name="connsiteX7" fmla="*/ 1084926 w 2133270"/>
              <a:gd name="connsiteY7" fmla="*/ 664491 h 1069188"/>
              <a:gd name="connsiteX8" fmla="*/ 1212727 w 2133270"/>
              <a:gd name="connsiteY8" fmla="*/ 603022 h 1069188"/>
              <a:gd name="connsiteX9" fmla="*/ 833525 w 2133270"/>
              <a:gd name="connsiteY9" fmla="*/ 125206 h 1069188"/>
              <a:gd name="connsiteX10" fmla="*/ 1102511 w 2133270"/>
              <a:gd name="connsiteY10" fmla="*/ 0 h 1069188"/>
              <a:gd name="connsiteX11" fmla="*/ 84294 w 2133270"/>
              <a:gd name="connsiteY11" fmla="*/ 25558 h 1069188"/>
              <a:gd name="connsiteX12" fmla="*/ 0 w 2133270"/>
              <a:gd name="connsiteY12" fmla="*/ 808592 h 1069188"/>
              <a:gd name="connsiteX13" fmla="*/ 121018 w 2133270"/>
              <a:gd name="connsiteY13" fmla="*/ 887964 h 1069188"/>
              <a:gd name="connsiteX14" fmla="*/ 406588 w 2133270"/>
              <a:gd name="connsiteY14" fmla="*/ 795951 h 1069188"/>
              <a:gd name="connsiteX15" fmla="*/ 552729 w 2133270"/>
              <a:gd name="connsiteY15" fmla="*/ 659529 h 1069188"/>
              <a:gd name="connsiteX16" fmla="*/ 829675 w 2133270"/>
              <a:gd name="connsiteY16" fmla="*/ 564324 h 1069188"/>
              <a:gd name="connsiteX17" fmla="*/ 807260 w 2133270"/>
              <a:gd name="connsiteY17" fmla="*/ 440587 h 1069188"/>
              <a:gd name="connsiteX18" fmla="*/ 1252479 w 2133270"/>
              <a:gd name="connsiteY18" fmla="*/ 401895 h 1069188"/>
              <a:gd name="connsiteX19" fmla="*/ 1375204 w 2133270"/>
              <a:gd name="connsiteY19" fmla="*/ 65371 h 1069188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391451 w 2133270"/>
              <a:gd name="connsiteY6" fmla="*/ 938331 h 1232239"/>
              <a:gd name="connsiteX7" fmla="*/ 1084926 w 2133270"/>
              <a:gd name="connsiteY7" fmla="*/ 664491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391451 w 2133270"/>
              <a:gd name="connsiteY6" fmla="*/ 938331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164141 w 2133270"/>
              <a:gd name="connsiteY6" fmla="*/ 1180403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86635 w 2133270"/>
              <a:gd name="connsiteY5" fmla="*/ 817730 h 1232239"/>
              <a:gd name="connsiteX6" fmla="*/ 1164141 w 2133270"/>
              <a:gd name="connsiteY6" fmla="*/ 1180403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239545"/>
              <a:gd name="connsiteY0" fmla="*/ 65371 h 1232239"/>
              <a:gd name="connsiteX1" fmla="*/ 1904505 w 2239545"/>
              <a:gd name="connsiteY1" fmla="*/ 23308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252479 w 2239545"/>
              <a:gd name="connsiteY18" fmla="*/ 401895 h 1232239"/>
              <a:gd name="connsiteX19" fmla="*/ 1375204 w 2239545"/>
              <a:gd name="connsiteY19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252479 w 2239545"/>
              <a:gd name="connsiteY18" fmla="*/ 401895 h 1232239"/>
              <a:gd name="connsiteX19" fmla="*/ 1375204 w 2239545"/>
              <a:gd name="connsiteY19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375204 w 2239545"/>
              <a:gd name="connsiteY18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1375204 w 2239545"/>
              <a:gd name="connsiteY17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1375204 w 2239545"/>
              <a:gd name="connsiteY16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1375204 w 2239545"/>
              <a:gd name="connsiteY15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1375204 w 2239545"/>
              <a:gd name="connsiteY14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375204 w 2239545"/>
              <a:gd name="connsiteY13" fmla="*/ 65371 h 1232239"/>
              <a:gd name="connsiteX0" fmla="*/ 0 w 2239545"/>
              <a:gd name="connsiteY0" fmla="*/ 808592 h 1232239"/>
              <a:gd name="connsiteX1" fmla="*/ 1375204 w 2239545"/>
              <a:gd name="connsiteY1" fmla="*/ 65371 h 1232239"/>
              <a:gd name="connsiteX2" fmla="*/ 1600440 w 2239545"/>
              <a:gd name="connsiteY2" fmla="*/ 469073 h 1232239"/>
              <a:gd name="connsiteX3" fmla="*/ 2239545 w 2239545"/>
              <a:gd name="connsiteY3" fmla="*/ 530589 h 1232239"/>
              <a:gd name="connsiteX4" fmla="*/ 2119949 w 2239545"/>
              <a:gd name="connsiteY4" fmla="*/ 887396 h 1232239"/>
              <a:gd name="connsiteX5" fmla="*/ 1942664 w 2239545"/>
              <a:gd name="connsiteY5" fmla="*/ 1069188 h 1232239"/>
              <a:gd name="connsiteX6" fmla="*/ 1586635 w 2239545"/>
              <a:gd name="connsiteY6" fmla="*/ 817730 h 1232239"/>
              <a:gd name="connsiteX7" fmla="*/ 1164141 w 2239545"/>
              <a:gd name="connsiteY7" fmla="*/ 1180403 h 1232239"/>
              <a:gd name="connsiteX8" fmla="*/ 639161 w 2239545"/>
              <a:gd name="connsiteY8" fmla="*/ 865232 h 1232239"/>
              <a:gd name="connsiteX9" fmla="*/ 1212727 w 2239545"/>
              <a:gd name="connsiteY9" fmla="*/ 603022 h 1232239"/>
              <a:gd name="connsiteX10" fmla="*/ 750867 w 2239545"/>
              <a:gd name="connsiteY10" fmla="*/ 1232239 h 1232239"/>
              <a:gd name="connsiteX11" fmla="*/ 1102511 w 2239545"/>
              <a:gd name="connsiteY11" fmla="*/ 0 h 1232239"/>
              <a:gd name="connsiteX12" fmla="*/ 84294 w 2239545"/>
              <a:gd name="connsiteY12" fmla="*/ 25558 h 1232239"/>
              <a:gd name="connsiteX13" fmla="*/ 35191 w 2239545"/>
              <a:gd name="connsiteY13" fmla="*/ 843783 h 1232239"/>
              <a:gd name="connsiteX0" fmla="*/ 0 w 2239545"/>
              <a:gd name="connsiteY0" fmla="*/ 808592 h 1232239"/>
              <a:gd name="connsiteX1" fmla="*/ 1375204 w 2239545"/>
              <a:gd name="connsiteY1" fmla="*/ 65371 h 1232239"/>
              <a:gd name="connsiteX2" fmla="*/ 1600440 w 2239545"/>
              <a:gd name="connsiteY2" fmla="*/ 469073 h 1232239"/>
              <a:gd name="connsiteX3" fmla="*/ 2239545 w 2239545"/>
              <a:gd name="connsiteY3" fmla="*/ 530589 h 1232239"/>
              <a:gd name="connsiteX4" fmla="*/ 2119949 w 2239545"/>
              <a:gd name="connsiteY4" fmla="*/ 887396 h 1232239"/>
              <a:gd name="connsiteX5" fmla="*/ 1942664 w 2239545"/>
              <a:gd name="connsiteY5" fmla="*/ 1069188 h 1232239"/>
              <a:gd name="connsiteX6" fmla="*/ 1586635 w 2239545"/>
              <a:gd name="connsiteY6" fmla="*/ 817730 h 1232239"/>
              <a:gd name="connsiteX7" fmla="*/ 1164141 w 2239545"/>
              <a:gd name="connsiteY7" fmla="*/ 1180403 h 1232239"/>
              <a:gd name="connsiteX8" fmla="*/ 639161 w 2239545"/>
              <a:gd name="connsiteY8" fmla="*/ 865232 h 1232239"/>
              <a:gd name="connsiteX9" fmla="*/ 1212727 w 2239545"/>
              <a:gd name="connsiteY9" fmla="*/ 603022 h 1232239"/>
              <a:gd name="connsiteX10" fmla="*/ 750867 w 2239545"/>
              <a:gd name="connsiteY10" fmla="*/ 1232239 h 1232239"/>
              <a:gd name="connsiteX11" fmla="*/ 1102511 w 2239545"/>
              <a:gd name="connsiteY11" fmla="*/ 0 h 1232239"/>
              <a:gd name="connsiteX12" fmla="*/ 84294 w 2239545"/>
              <a:gd name="connsiteY12" fmla="*/ 25558 h 1232239"/>
              <a:gd name="connsiteX0" fmla="*/ 0 w 2239545"/>
              <a:gd name="connsiteY0" fmla="*/ 808592 h 1232239"/>
              <a:gd name="connsiteX1" fmla="*/ 1375204 w 2239545"/>
              <a:gd name="connsiteY1" fmla="*/ 65371 h 1232239"/>
              <a:gd name="connsiteX2" fmla="*/ 1600440 w 2239545"/>
              <a:gd name="connsiteY2" fmla="*/ 469073 h 1232239"/>
              <a:gd name="connsiteX3" fmla="*/ 2239545 w 2239545"/>
              <a:gd name="connsiteY3" fmla="*/ 530589 h 1232239"/>
              <a:gd name="connsiteX4" fmla="*/ 2119949 w 2239545"/>
              <a:gd name="connsiteY4" fmla="*/ 887396 h 1232239"/>
              <a:gd name="connsiteX5" fmla="*/ 1942664 w 2239545"/>
              <a:gd name="connsiteY5" fmla="*/ 1069188 h 1232239"/>
              <a:gd name="connsiteX6" fmla="*/ 1586635 w 2239545"/>
              <a:gd name="connsiteY6" fmla="*/ 817730 h 1232239"/>
              <a:gd name="connsiteX7" fmla="*/ 1164141 w 2239545"/>
              <a:gd name="connsiteY7" fmla="*/ 1180403 h 1232239"/>
              <a:gd name="connsiteX8" fmla="*/ 639161 w 2239545"/>
              <a:gd name="connsiteY8" fmla="*/ 865232 h 1232239"/>
              <a:gd name="connsiteX9" fmla="*/ 1212727 w 2239545"/>
              <a:gd name="connsiteY9" fmla="*/ 603022 h 1232239"/>
              <a:gd name="connsiteX10" fmla="*/ 750867 w 2239545"/>
              <a:gd name="connsiteY10" fmla="*/ 1232239 h 1232239"/>
              <a:gd name="connsiteX11" fmla="*/ 1102511 w 2239545"/>
              <a:gd name="connsiteY11" fmla="*/ 0 h 1232239"/>
              <a:gd name="connsiteX0" fmla="*/ 0 w 2239545"/>
              <a:gd name="connsiteY0" fmla="*/ 743221 h 1166868"/>
              <a:gd name="connsiteX1" fmla="*/ 1375204 w 2239545"/>
              <a:gd name="connsiteY1" fmla="*/ 0 h 1166868"/>
              <a:gd name="connsiteX2" fmla="*/ 1600440 w 2239545"/>
              <a:gd name="connsiteY2" fmla="*/ 403702 h 1166868"/>
              <a:gd name="connsiteX3" fmla="*/ 2239545 w 2239545"/>
              <a:gd name="connsiteY3" fmla="*/ 465218 h 1166868"/>
              <a:gd name="connsiteX4" fmla="*/ 2119949 w 2239545"/>
              <a:gd name="connsiteY4" fmla="*/ 822025 h 1166868"/>
              <a:gd name="connsiteX5" fmla="*/ 1942664 w 2239545"/>
              <a:gd name="connsiteY5" fmla="*/ 1003817 h 1166868"/>
              <a:gd name="connsiteX6" fmla="*/ 1586635 w 2239545"/>
              <a:gd name="connsiteY6" fmla="*/ 752359 h 1166868"/>
              <a:gd name="connsiteX7" fmla="*/ 1164141 w 2239545"/>
              <a:gd name="connsiteY7" fmla="*/ 1115032 h 1166868"/>
              <a:gd name="connsiteX8" fmla="*/ 639161 w 2239545"/>
              <a:gd name="connsiteY8" fmla="*/ 799861 h 1166868"/>
              <a:gd name="connsiteX9" fmla="*/ 1212727 w 2239545"/>
              <a:gd name="connsiteY9" fmla="*/ 537651 h 1166868"/>
              <a:gd name="connsiteX10" fmla="*/ 750867 w 2239545"/>
              <a:gd name="connsiteY10" fmla="*/ 1166868 h 1166868"/>
              <a:gd name="connsiteX11" fmla="*/ 941308 w 2239545"/>
              <a:gd name="connsiteY11" fmla="*/ 498312 h 1166868"/>
              <a:gd name="connsiteX0" fmla="*/ 0 w 2239545"/>
              <a:gd name="connsiteY0" fmla="*/ 743221 h 1166868"/>
              <a:gd name="connsiteX1" fmla="*/ 1375204 w 2239545"/>
              <a:gd name="connsiteY1" fmla="*/ 0 h 1166868"/>
              <a:gd name="connsiteX2" fmla="*/ 1600440 w 2239545"/>
              <a:gd name="connsiteY2" fmla="*/ 403702 h 1166868"/>
              <a:gd name="connsiteX3" fmla="*/ 2239545 w 2239545"/>
              <a:gd name="connsiteY3" fmla="*/ 465218 h 1166868"/>
              <a:gd name="connsiteX4" fmla="*/ 2119949 w 2239545"/>
              <a:gd name="connsiteY4" fmla="*/ 822025 h 1166868"/>
              <a:gd name="connsiteX5" fmla="*/ 1942664 w 2239545"/>
              <a:gd name="connsiteY5" fmla="*/ 1003817 h 1166868"/>
              <a:gd name="connsiteX6" fmla="*/ 1586635 w 2239545"/>
              <a:gd name="connsiteY6" fmla="*/ 752359 h 1166868"/>
              <a:gd name="connsiteX7" fmla="*/ 1164141 w 2239545"/>
              <a:gd name="connsiteY7" fmla="*/ 1115032 h 1166868"/>
              <a:gd name="connsiteX8" fmla="*/ 639161 w 2239545"/>
              <a:gd name="connsiteY8" fmla="*/ 799861 h 1166868"/>
              <a:gd name="connsiteX9" fmla="*/ 1212727 w 2239545"/>
              <a:gd name="connsiteY9" fmla="*/ 537651 h 1166868"/>
              <a:gd name="connsiteX10" fmla="*/ 750867 w 2239545"/>
              <a:gd name="connsiteY10" fmla="*/ 1166868 h 1166868"/>
              <a:gd name="connsiteX11" fmla="*/ 943415 w 2239545"/>
              <a:gd name="connsiteY11" fmla="*/ 494097 h 1166868"/>
              <a:gd name="connsiteX0" fmla="*/ 66760 w 1600384"/>
              <a:gd name="connsiteY0" fmla="*/ 363920 h 1166868"/>
              <a:gd name="connsiteX1" fmla="*/ 736043 w 1600384"/>
              <a:gd name="connsiteY1" fmla="*/ 0 h 1166868"/>
              <a:gd name="connsiteX2" fmla="*/ 961279 w 1600384"/>
              <a:gd name="connsiteY2" fmla="*/ 403702 h 1166868"/>
              <a:gd name="connsiteX3" fmla="*/ 1600384 w 1600384"/>
              <a:gd name="connsiteY3" fmla="*/ 465218 h 1166868"/>
              <a:gd name="connsiteX4" fmla="*/ 1480788 w 1600384"/>
              <a:gd name="connsiteY4" fmla="*/ 822025 h 1166868"/>
              <a:gd name="connsiteX5" fmla="*/ 1303503 w 1600384"/>
              <a:gd name="connsiteY5" fmla="*/ 1003817 h 1166868"/>
              <a:gd name="connsiteX6" fmla="*/ 947474 w 1600384"/>
              <a:gd name="connsiteY6" fmla="*/ 752359 h 1166868"/>
              <a:gd name="connsiteX7" fmla="*/ 524980 w 1600384"/>
              <a:gd name="connsiteY7" fmla="*/ 1115032 h 1166868"/>
              <a:gd name="connsiteX8" fmla="*/ 0 w 1600384"/>
              <a:gd name="connsiteY8" fmla="*/ 799861 h 1166868"/>
              <a:gd name="connsiteX9" fmla="*/ 573566 w 1600384"/>
              <a:gd name="connsiteY9" fmla="*/ 537651 h 1166868"/>
              <a:gd name="connsiteX10" fmla="*/ 111706 w 1600384"/>
              <a:gd name="connsiteY10" fmla="*/ 1166868 h 1166868"/>
              <a:gd name="connsiteX11" fmla="*/ 304254 w 1600384"/>
              <a:gd name="connsiteY11" fmla="*/ 494097 h 1166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00384" h="1166868">
                <a:moveTo>
                  <a:pt x="66760" y="363920"/>
                </a:moveTo>
                <a:lnTo>
                  <a:pt x="736043" y="0"/>
                </a:lnTo>
                <a:lnTo>
                  <a:pt x="961279" y="403702"/>
                </a:lnTo>
                <a:lnTo>
                  <a:pt x="1600384" y="465218"/>
                </a:lnTo>
                <a:lnTo>
                  <a:pt x="1480788" y="822025"/>
                </a:lnTo>
                <a:lnTo>
                  <a:pt x="1303503" y="1003817"/>
                </a:lnTo>
                <a:lnTo>
                  <a:pt x="947474" y="752359"/>
                </a:lnTo>
                <a:lnTo>
                  <a:pt x="524980" y="1115032"/>
                </a:lnTo>
                <a:lnTo>
                  <a:pt x="0" y="799861"/>
                </a:lnTo>
                <a:lnTo>
                  <a:pt x="573566" y="537651"/>
                </a:lnTo>
                <a:lnTo>
                  <a:pt x="111706" y="1166868"/>
                </a:lnTo>
                <a:lnTo>
                  <a:pt x="304254" y="494097"/>
                </a:lnTo>
              </a:path>
            </a:pathLst>
          </a:custGeom>
          <a:noFill/>
          <a:ln w="19050">
            <a:solidFill>
              <a:srgbClr val="2D50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0649CA0A-345F-4735-BDF5-84068E870C95}"/>
              </a:ext>
            </a:extLst>
          </p:cNvPr>
          <p:cNvSpPr/>
          <p:nvPr/>
        </p:nvSpPr>
        <p:spPr>
          <a:xfrm>
            <a:off x="5423621" y="2243842"/>
            <a:ext cx="2864783" cy="2101057"/>
          </a:xfrm>
          <a:custGeom>
            <a:avLst/>
            <a:gdLst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5838 w 2140085"/>
              <a:gd name="connsiteY11" fmla="*/ 30573 h 1089498"/>
              <a:gd name="connsiteX12" fmla="*/ 91718 w 2140085"/>
              <a:gd name="connsiteY12" fmla="*/ 2780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5838 w 2140085"/>
              <a:gd name="connsiteY11" fmla="*/ 30573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747 w 2140085"/>
              <a:gd name="connsiteY9" fmla="*/ 584581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6597 w 2140085"/>
              <a:gd name="connsiteY8" fmla="*/ 645442 h 1089498"/>
              <a:gd name="connsiteX9" fmla="*/ 1220747 w 2140085"/>
              <a:gd name="connsiteY9" fmla="*/ 584581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4604 w 2140085"/>
              <a:gd name="connsiteY6" fmla="*/ 904072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0109 w 2140085"/>
              <a:gd name="connsiteY5" fmla="*/ 987953 h 1089498"/>
              <a:gd name="connsiteX6" fmla="*/ 1394604 w 2140085"/>
              <a:gd name="connsiteY6" fmla="*/ 904072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65957"/>
              <a:gd name="connsiteX1" fmla="*/ 1914959 w 2140085"/>
              <a:gd name="connsiteY1" fmla="*/ 0 h 1065957"/>
              <a:gd name="connsiteX2" fmla="*/ 2140085 w 2140085"/>
              <a:gd name="connsiteY2" fmla="*/ 355755 h 1065957"/>
              <a:gd name="connsiteX3" fmla="*/ 2126189 w 2140085"/>
              <a:gd name="connsiteY3" fmla="*/ 856034 h 1065957"/>
              <a:gd name="connsiteX4" fmla="*/ 1943992 w 2140085"/>
              <a:gd name="connsiteY4" fmla="*/ 1065957 h 1065957"/>
              <a:gd name="connsiteX5" fmla="*/ 1560109 w 2140085"/>
              <a:gd name="connsiteY5" fmla="*/ 987953 h 1065957"/>
              <a:gd name="connsiteX6" fmla="*/ 1394604 w 2140085"/>
              <a:gd name="connsiteY6" fmla="*/ 904072 h 1065957"/>
              <a:gd name="connsiteX7" fmla="*/ 1096597 w 2140085"/>
              <a:gd name="connsiteY7" fmla="*/ 645442 h 1065957"/>
              <a:gd name="connsiteX8" fmla="*/ 1220747 w 2140085"/>
              <a:gd name="connsiteY8" fmla="*/ 584581 h 1065957"/>
              <a:gd name="connsiteX9" fmla="*/ 843979 w 2140085"/>
              <a:gd name="connsiteY9" fmla="*/ 101898 h 1065957"/>
              <a:gd name="connsiteX10" fmla="*/ 507697 w 2140085"/>
              <a:gd name="connsiteY10" fmla="*/ 28095 h 1065957"/>
              <a:gd name="connsiteX11" fmla="*/ 91098 w 2140085"/>
              <a:gd name="connsiteY11" fmla="*/ 7117 h 1065957"/>
              <a:gd name="connsiteX12" fmla="*/ 0 w 2140085"/>
              <a:gd name="connsiteY12" fmla="*/ 780993 h 1065957"/>
              <a:gd name="connsiteX13" fmla="*/ 133408 w 2140085"/>
              <a:gd name="connsiteY13" fmla="*/ 872710 h 1065957"/>
              <a:gd name="connsiteX14" fmla="*/ 380768 w 2140085"/>
              <a:gd name="connsiteY14" fmla="*/ 772655 h 1065957"/>
              <a:gd name="connsiteX15" fmla="*/ 561425 w 2140085"/>
              <a:gd name="connsiteY15" fmla="*/ 655923 h 1065957"/>
              <a:gd name="connsiteX16" fmla="*/ 825461 w 2140085"/>
              <a:gd name="connsiteY16" fmla="*/ 539191 h 1065957"/>
              <a:gd name="connsiteX17" fmla="*/ 822682 w 2140085"/>
              <a:gd name="connsiteY17" fmla="*/ 419679 h 1065957"/>
              <a:gd name="connsiteX18" fmla="*/ 1250699 w 2140085"/>
              <a:gd name="connsiteY18" fmla="*/ 377989 h 1065957"/>
              <a:gd name="connsiteX19" fmla="*/ 1386886 w 2140085"/>
              <a:gd name="connsiteY19" fmla="*/ 50028 h 1065957"/>
              <a:gd name="connsiteX0" fmla="*/ 1386886 w 2140085"/>
              <a:gd name="connsiteY0" fmla="*/ 50028 h 1065957"/>
              <a:gd name="connsiteX1" fmla="*/ 1914959 w 2140085"/>
              <a:gd name="connsiteY1" fmla="*/ 0 h 1065957"/>
              <a:gd name="connsiteX2" fmla="*/ 2140085 w 2140085"/>
              <a:gd name="connsiteY2" fmla="*/ 355755 h 1065957"/>
              <a:gd name="connsiteX3" fmla="*/ 2123711 w 2140085"/>
              <a:gd name="connsiteY3" fmla="*/ 864088 h 1065957"/>
              <a:gd name="connsiteX4" fmla="*/ 1943992 w 2140085"/>
              <a:gd name="connsiteY4" fmla="*/ 1065957 h 1065957"/>
              <a:gd name="connsiteX5" fmla="*/ 1560109 w 2140085"/>
              <a:gd name="connsiteY5" fmla="*/ 987953 h 1065957"/>
              <a:gd name="connsiteX6" fmla="*/ 1394604 w 2140085"/>
              <a:gd name="connsiteY6" fmla="*/ 904072 h 1065957"/>
              <a:gd name="connsiteX7" fmla="*/ 1096597 w 2140085"/>
              <a:gd name="connsiteY7" fmla="*/ 645442 h 1065957"/>
              <a:gd name="connsiteX8" fmla="*/ 1220747 w 2140085"/>
              <a:gd name="connsiteY8" fmla="*/ 584581 h 1065957"/>
              <a:gd name="connsiteX9" fmla="*/ 843979 w 2140085"/>
              <a:gd name="connsiteY9" fmla="*/ 101898 h 1065957"/>
              <a:gd name="connsiteX10" fmla="*/ 507697 w 2140085"/>
              <a:gd name="connsiteY10" fmla="*/ 28095 h 1065957"/>
              <a:gd name="connsiteX11" fmla="*/ 91098 w 2140085"/>
              <a:gd name="connsiteY11" fmla="*/ 7117 h 1065957"/>
              <a:gd name="connsiteX12" fmla="*/ 0 w 2140085"/>
              <a:gd name="connsiteY12" fmla="*/ 780993 h 1065957"/>
              <a:gd name="connsiteX13" fmla="*/ 133408 w 2140085"/>
              <a:gd name="connsiteY13" fmla="*/ 872710 h 1065957"/>
              <a:gd name="connsiteX14" fmla="*/ 380768 w 2140085"/>
              <a:gd name="connsiteY14" fmla="*/ 772655 h 1065957"/>
              <a:gd name="connsiteX15" fmla="*/ 561425 w 2140085"/>
              <a:gd name="connsiteY15" fmla="*/ 655923 h 1065957"/>
              <a:gd name="connsiteX16" fmla="*/ 825461 w 2140085"/>
              <a:gd name="connsiteY16" fmla="*/ 539191 h 1065957"/>
              <a:gd name="connsiteX17" fmla="*/ 822682 w 2140085"/>
              <a:gd name="connsiteY17" fmla="*/ 419679 h 1065957"/>
              <a:gd name="connsiteX18" fmla="*/ 1250699 w 2140085"/>
              <a:gd name="connsiteY18" fmla="*/ 377989 h 1065957"/>
              <a:gd name="connsiteX19" fmla="*/ 1386886 w 2140085"/>
              <a:gd name="connsiteY19" fmla="*/ 50028 h 1065957"/>
              <a:gd name="connsiteX0" fmla="*/ 1386886 w 2139465"/>
              <a:gd name="connsiteY0" fmla="*/ 50028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0699 w 2139465"/>
              <a:gd name="connsiteY18" fmla="*/ 377989 h 1065957"/>
              <a:gd name="connsiteX19" fmla="*/ 1386886 w 2139465"/>
              <a:gd name="connsiteY19" fmla="*/ 50028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0699 w 2139465"/>
              <a:gd name="connsiteY18" fmla="*/ 377989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25354 w 2139465"/>
              <a:gd name="connsiteY13" fmla="*/ 864037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27213 w 2139465"/>
              <a:gd name="connsiteY13" fmla="*/ 864656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4552 w 2133270"/>
              <a:gd name="connsiteY8" fmla="*/ 584581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4903 w 2133270"/>
              <a:gd name="connsiteY11" fmla="*/ 711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4552 w 2133270"/>
              <a:gd name="connsiteY8" fmla="*/ 584581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95710 w 2133270"/>
              <a:gd name="connsiteY6" fmla="*/ 915023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46613 w 2133270"/>
              <a:gd name="connsiteY5" fmla="*/ 992212 h 1065957"/>
              <a:gd name="connsiteX6" fmla="*/ 1395710 w 2133270"/>
              <a:gd name="connsiteY6" fmla="*/ 915023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45880"/>
              <a:gd name="connsiteX1" fmla="*/ 1908764 w 2133270"/>
              <a:gd name="connsiteY1" fmla="*/ 0 h 1045880"/>
              <a:gd name="connsiteX2" fmla="*/ 2133270 w 2133270"/>
              <a:gd name="connsiteY2" fmla="*/ 352038 h 1045880"/>
              <a:gd name="connsiteX3" fmla="*/ 2117516 w 2133270"/>
              <a:gd name="connsiteY3" fmla="*/ 864088 h 1045880"/>
              <a:gd name="connsiteX4" fmla="*/ 1946923 w 2133270"/>
              <a:gd name="connsiteY4" fmla="*/ 1045880 h 1045880"/>
              <a:gd name="connsiteX5" fmla="*/ 1546613 w 2133270"/>
              <a:gd name="connsiteY5" fmla="*/ 992212 h 1045880"/>
              <a:gd name="connsiteX6" fmla="*/ 1395710 w 2133270"/>
              <a:gd name="connsiteY6" fmla="*/ 915023 h 1045880"/>
              <a:gd name="connsiteX7" fmla="*/ 1089185 w 2133270"/>
              <a:gd name="connsiteY7" fmla="*/ 641183 h 1045880"/>
              <a:gd name="connsiteX8" fmla="*/ 1216986 w 2133270"/>
              <a:gd name="connsiteY8" fmla="*/ 579714 h 1045880"/>
              <a:gd name="connsiteX9" fmla="*/ 837784 w 2133270"/>
              <a:gd name="connsiteY9" fmla="*/ 101898 h 1045880"/>
              <a:gd name="connsiteX10" fmla="*/ 501502 w 2133270"/>
              <a:gd name="connsiteY10" fmla="*/ 28095 h 1045880"/>
              <a:gd name="connsiteX11" fmla="*/ 88553 w 2133270"/>
              <a:gd name="connsiteY11" fmla="*/ 3467 h 1045880"/>
              <a:gd name="connsiteX12" fmla="*/ 0 w 2133270"/>
              <a:gd name="connsiteY12" fmla="*/ 782851 h 1045880"/>
              <a:gd name="connsiteX13" fmla="*/ 121018 w 2133270"/>
              <a:gd name="connsiteY13" fmla="*/ 864656 h 1045880"/>
              <a:gd name="connsiteX14" fmla="*/ 395637 w 2133270"/>
              <a:gd name="connsiteY14" fmla="*/ 772035 h 1045880"/>
              <a:gd name="connsiteX15" fmla="*/ 551513 w 2133270"/>
              <a:gd name="connsiteY15" fmla="*/ 642913 h 1045880"/>
              <a:gd name="connsiteX16" fmla="*/ 822983 w 2133270"/>
              <a:gd name="connsiteY16" fmla="*/ 539191 h 1045880"/>
              <a:gd name="connsiteX17" fmla="*/ 810911 w 2133270"/>
              <a:gd name="connsiteY17" fmla="*/ 421538 h 1045880"/>
              <a:gd name="connsiteX18" fmla="*/ 1248221 w 2133270"/>
              <a:gd name="connsiteY18" fmla="*/ 377370 h 1045880"/>
              <a:gd name="connsiteX19" fmla="*/ 1380071 w 2133270"/>
              <a:gd name="connsiteY19" fmla="*/ 46930 h 1045880"/>
              <a:gd name="connsiteX0" fmla="*/ 1380071 w 2133270"/>
              <a:gd name="connsiteY0" fmla="*/ 46930 h 1045880"/>
              <a:gd name="connsiteX1" fmla="*/ 1908764 w 2133270"/>
              <a:gd name="connsiteY1" fmla="*/ 0 h 1045880"/>
              <a:gd name="connsiteX2" fmla="*/ 2133270 w 2133270"/>
              <a:gd name="connsiteY2" fmla="*/ 352038 h 1045880"/>
              <a:gd name="connsiteX3" fmla="*/ 2124208 w 2133270"/>
              <a:gd name="connsiteY3" fmla="*/ 864088 h 1045880"/>
              <a:gd name="connsiteX4" fmla="*/ 1946923 w 2133270"/>
              <a:gd name="connsiteY4" fmla="*/ 1045880 h 1045880"/>
              <a:gd name="connsiteX5" fmla="*/ 1546613 w 2133270"/>
              <a:gd name="connsiteY5" fmla="*/ 992212 h 1045880"/>
              <a:gd name="connsiteX6" fmla="*/ 1395710 w 2133270"/>
              <a:gd name="connsiteY6" fmla="*/ 915023 h 1045880"/>
              <a:gd name="connsiteX7" fmla="*/ 1089185 w 2133270"/>
              <a:gd name="connsiteY7" fmla="*/ 641183 h 1045880"/>
              <a:gd name="connsiteX8" fmla="*/ 1216986 w 2133270"/>
              <a:gd name="connsiteY8" fmla="*/ 579714 h 1045880"/>
              <a:gd name="connsiteX9" fmla="*/ 837784 w 2133270"/>
              <a:gd name="connsiteY9" fmla="*/ 101898 h 1045880"/>
              <a:gd name="connsiteX10" fmla="*/ 501502 w 2133270"/>
              <a:gd name="connsiteY10" fmla="*/ 28095 h 1045880"/>
              <a:gd name="connsiteX11" fmla="*/ 88553 w 2133270"/>
              <a:gd name="connsiteY11" fmla="*/ 3467 h 1045880"/>
              <a:gd name="connsiteX12" fmla="*/ 0 w 2133270"/>
              <a:gd name="connsiteY12" fmla="*/ 782851 h 1045880"/>
              <a:gd name="connsiteX13" fmla="*/ 121018 w 2133270"/>
              <a:gd name="connsiteY13" fmla="*/ 864656 h 1045880"/>
              <a:gd name="connsiteX14" fmla="*/ 395637 w 2133270"/>
              <a:gd name="connsiteY14" fmla="*/ 772035 h 1045880"/>
              <a:gd name="connsiteX15" fmla="*/ 551513 w 2133270"/>
              <a:gd name="connsiteY15" fmla="*/ 642913 h 1045880"/>
              <a:gd name="connsiteX16" fmla="*/ 822983 w 2133270"/>
              <a:gd name="connsiteY16" fmla="*/ 539191 h 1045880"/>
              <a:gd name="connsiteX17" fmla="*/ 810911 w 2133270"/>
              <a:gd name="connsiteY17" fmla="*/ 421538 h 1045880"/>
              <a:gd name="connsiteX18" fmla="*/ 1248221 w 2133270"/>
              <a:gd name="connsiteY18" fmla="*/ 377370 h 1045880"/>
              <a:gd name="connsiteX19" fmla="*/ 1380071 w 2133270"/>
              <a:gd name="connsiteY19" fmla="*/ 46930 h 1045880"/>
              <a:gd name="connsiteX0" fmla="*/ 1380071 w 2137529"/>
              <a:gd name="connsiteY0" fmla="*/ 46930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48221 w 2137529"/>
              <a:gd name="connsiteY18" fmla="*/ 377370 h 1045880"/>
              <a:gd name="connsiteX19" fmla="*/ 1380071 w 2137529"/>
              <a:gd name="connsiteY19" fmla="*/ 46930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48221 w 2137529"/>
              <a:gd name="connsiteY18" fmla="*/ 377370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410847 w 2137529"/>
              <a:gd name="connsiteY14" fmla="*/ 772643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5277 w 2137529"/>
              <a:gd name="connsiteY13" fmla="*/ 864656 h 1045880"/>
              <a:gd name="connsiteX14" fmla="*/ 410847 w 2137529"/>
              <a:gd name="connsiteY14" fmla="*/ 772643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497243 w 2133270"/>
              <a:gd name="connsiteY10" fmla="*/ 28095 h 1045880"/>
              <a:gd name="connsiteX11" fmla="*/ 84294 w 2133270"/>
              <a:gd name="connsiteY11" fmla="*/ 3467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497243 w 2133270"/>
              <a:gd name="connsiteY10" fmla="*/ 28095 h 1045880"/>
              <a:gd name="connsiteX11" fmla="*/ 84294 w 2133270"/>
              <a:gd name="connsiteY11" fmla="*/ 2250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500285 w 2133270"/>
              <a:gd name="connsiteY10" fmla="*/ 26878 h 1045880"/>
              <a:gd name="connsiteX11" fmla="*/ 84294 w 2133270"/>
              <a:gd name="connsiteY11" fmla="*/ 2250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65371 h 1069188"/>
              <a:gd name="connsiteX1" fmla="*/ 1904505 w 2133270"/>
              <a:gd name="connsiteY1" fmla="*/ 23308 h 1069188"/>
              <a:gd name="connsiteX2" fmla="*/ 2133270 w 2133270"/>
              <a:gd name="connsiteY2" fmla="*/ 374129 h 1069188"/>
              <a:gd name="connsiteX3" fmla="*/ 2119949 w 2133270"/>
              <a:gd name="connsiteY3" fmla="*/ 887396 h 1069188"/>
              <a:gd name="connsiteX4" fmla="*/ 1942664 w 2133270"/>
              <a:gd name="connsiteY4" fmla="*/ 1069188 h 1069188"/>
              <a:gd name="connsiteX5" fmla="*/ 1542354 w 2133270"/>
              <a:gd name="connsiteY5" fmla="*/ 1015520 h 1069188"/>
              <a:gd name="connsiteX6" fmla="*/ 1391451 w 2133270"/>
              <a:gd name="connsiteY6" fmla="*/ 938331 h 1069188"/>
              <a:gd name="connsiteX7" fmla="*/ 1084926 w 2133270"/>
              <a:gd name="connsiteY7" fmla="*/ 664491 h 1069188"/>
              <a:gd name="connsiteX8" fmla="*/ 1212727 w 2133270"/>
              <a:gd name="connsiteY8" fmla="*/ 603022 h 1069188"/>
              <a:gd name="connsiteX9" fmla="*/ 833525 w 2133270"/>
              <a:gd name="connsiteY9" fmla="*/ 125206 h 1069188"/>
              <a:gd name="connsiteX10" fmla="*/ 1102511 w 2133270"/>
              <a:gd name="connsiteY10" fmla="*/ 0 h 1069188"/>
              <a:gd name="connsiteX11" fmla="*/ 84294 w 2133270"/>
              <a:gd name="connsiteY11" fmla="*/ 25558 h 1069188"/>
              <a:gd name="connsiteX12" fmla="*/ 0 w 2133270"/>
              <a:gd name="connsiteY12" fmla="*/ 808592 h 1069188"/>
              <a:gd name="connsiteX13" fmla="*/ 121018 w 2133270"/>
              <a:gd name="connsiteY13" fmla="*/ 887964 h 1069188"/>
              <a:gd name="connsiteX14" fmla="*/ 406588 w 2133270"/>
              <a:gd name="connsiteY14" fmla="*/ 795951 h 1069188"/>
              <a:gd name="connsiteX15" fmla="*/ 552729 w 2133270"/>
              <a:gd name="connsiteY15" fmla="*/ 659529 h 1069188"/>
              <a:gd name="connsiteX16" fmla="*/ 829675 w 2133270"/>
              <a:gd name="connsiteY16" fmla="*/ 564324 h 1069188"/>
              <a:gd name="connsiteX17" fmla="*/ 807260 w 2133270"/>
              <a:gd name="connsiteY17" fmla="*/ 440587 h 1069188"/>
              <a:gd name="connsiteX18" fmla="*/ 1252479 w 2133270"/>
              <a:gd name="connsiteY18" fmla="*/ 401895 h 1069188"/>
              <a:gd name="connsiteX19" fmla="*/ 1375204 w 2133270"/>
              <a:gd name="connsiteY19" fmla="*/ 65371 h 1069188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391451 w 2133270"/>
              <a:gd name="connsiteY6" fmla="*/ 938331 h 1232239"/>
              <a:gd name="connsiteX7" fmla="*/ 1084926 w 2133270"/>
              <a:gd name="connsiteY7" fmla="*/ 664491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391451 w 2133270"/>
              <a:gd name="connsiteY6" fmla="*/ 938331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164141 w 2133270"/>
              <a:gd name="connsiteY6" fmla="*/ 1180403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86635 w 2133270"/>
              <a:gd name="connsiteY5" fmla="*/ 817730 h 1232239"/>
              <a:gd name="connsiteX6" fmla="*/ 1164141 w 2133270"/>
              <a:gd name="connsiteY6" fmla="*/ 1180403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239545"/>
              <a:gd name="connsiteY0" fmla="*/ 65371 h 1232239"/>
              <a:gd name="connsiteX1" fmla="*/ 1904505 w 2239545"/>
              <a:gd name="connsiteY1" fmla="*/ 23308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252479 w 2239545"/>
              <a:gd name="connsiteY18" fmla="*/ 401895 h 1232239"/>
              <a:gd name="connsiteX19" fmla="*/ 1375204 w 2239545"/>
              <a:gd name="connsiteY19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252479 w 2239545"/>
              <a:gd name="connsiteY18" fmla="*/ 401895 h 1232239"/>
              <a:gd name="connsiteX19" fmla="*/ 1375204 w 2239545"/>
              <a:gd name="connsiteY19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375204 w 2239545"/>
              <a:gd name="connsiteY18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1375204 w 2239545"/>
              <a:gd name="connsiteY17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1375204 w 2239545"/>
              <a:gd name="connsiteY16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1375204 w 2239545"/>
              <a:gd name="connsiteY15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1375204 w 2239545"/>
              <a:gd name="connsiteY14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375204 w 2239545"/>
              <a:gd name="connsiteY13" fmla="*/ 65371 h 1232239"/>
              <a:gd name="connsiteX0" fmla="*/ 702572 w 2239545"/>
              <a:gd name="connsiteY0" fmla="*/ 428414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702572 w 2239545"/>
              <a:gd name="connsiteY13" fmla="*/ 428414 h 1232239"/>
              <a:gd name="connsiteX0" fmla="*/ 702572 w 2239545"/>
              <a:gd name="connsiteY0" fmla="*/ 428414 h 1232239"/>
              <a:gd name="connsiteX1" fmla="*/ 2239545 w 2239545"/>
              <a:gd name="connsiteY1" fmla="*/ 530589 h 1232239"/>
              <a:gd name="connsiteX2" fmla="*/ 2119949 w 2239545"/>
              <a:gd name="connsiteY2" fmla="*/ 887396 h 1232239"/>
              <a:gd name="connsiteX3" fmla="*/ 1942664 w 2239545"/>
              <a:gd name="connsiteY3" fmla="*/ 1069188 h 1232239"/>
              <a:gd name="connsiteX4" fmla="*/ 1586635 w 2239545"/>
              <a:gd name="connsiteY4" fmla="*/ 817730 h 1232239"/>
              <a:gd name="connsiteX5" fmla="*/ 1164141 w 2239545"/>
              <a:gd name="connsiteY5" fmla="*/ 1180403 h 1232239"/>
              <a:gd name="connsiteX6" fmla="*/ 639161 w 2239545"/>
              <a:gd name="connsiteY6" fmla="*/ 865232 h 1232239"/>
              <a:gd name="connsiteX7" fmla="*/ 1212727 w 2239545"/>
              <a:gd name="connsiteY7" fmla="*/ 603022 h 1232239"/>
              <a:gd name="connsiteX8" fmla="*/ 750867 w 2239545"/>
              <a:gd name="connsiteY8" fmla="*/ 1232239 h 1232239"/>
              <a:gd name="connsiteX9" fmla="*/ 1102511 w 2239545"/>
              <a:gd name="connsiteY9" fmla="*/ 0 h 1232239"/>
              <a:gd name="connsiteX10" fmla="*/ 84294 w 2239545"/>
              <a:gd name="connsiteY10" fmla="*/ 25558 h 1232239"/>
              <a:gd name="connsiteX11" fmla="*/ 0 w 2239545"/>
              <a:gd name="connsiteY11" fmla="*/ 808592 h 1232239"/>
              <a:gd name="connsiteX12" fmla="*/ 702572 w 2239545"/>
              <a:gd name="connsiteY12" fmla="*/ 428414 h 1232239"/>
              <a:gd name="connsiteX0" fmla="*/ 702572 w 2119949"/>
              <a:gd name="connsiteY0" fmla="*/ 428414 h 1232239"/>
              <a:gd name="connsiteX1" fmla="*/ 2119949 w 2119949"/>
              <a:gd name="connsiteY1" fmla="*/ 887396 h 1232239"/>
              <a:gd name="connsiteX2" fmla="*/ 1942664 w 2119949"/>
              <a:gd name="connsiteY2" fmla="*/ 1069188 h 1232239"/>
              <a:gd name="connsiteX3" fmla="*/ 1586635 w 2119949"/>
              <a:gd name="connsiteY3" fmla="*/ 817730 h 1232239"/>
              <a:gd name="connsiteX4" fmla="*/ 1164141 w 2119949"/>
              <a:gd name="connsiteY4" fmla="*/ 1180403 h 1232239"/>
              <a:gd name="connsiteX5" fmla="*/ 639161 w 2119949"/>
              <a:gd name="connsiteY5" fmla="*/ 865232 h 1232239"/>
              <a:gd name="connsiteX6" fmla="*/ 1212727 w 2119949"/>
              <a:gd name="connsiteY6" fmla="*/ 603022 h 1232239"/>
              <a:gd name="connsiteX7" fmla="*/ 750867 w 2119949"/>
              <a:gd name="connsiteY7" fmla="*/ 1232239 h 1232239"/>
              <a:gd name="connsiteX8" fmla="*/ 1102511 w 2119949"/>
              <a:gd name="connsiteY8" fmla="*/ 0 h 1232239"/>
              <a:gd name="connsiteX9" fmla="*/ 84294 w 2119949"/>
              <a:gd name="connsiteY9" fmla="*/ 25558 h 1232239"/>
              <a:gd name="connsiteX10" fmla="*/ 0 w 2119949"/>
              <a:gd name="connsiteY10" fmla="*/ 808592 h 1232239"/>
              <a:gd name="connsiteX11" fmla="*/ 702572 w 2119949"/>
              <a:gd name="connsiteY11" fmla="*/ 428414 h 1232239"/>
              <a:gd name="connsiteX0" fmla="*/ 702572 w 1942664"/>
              <a:gd name="connsiteY0" fmla="*/ 428414 h 1232239"/>
              <a:gd name="connsiteX1" fmla="*/ 1942664 w 1942664"/>
              <a:gd name="connsiteY1" fmla="*/ 1069188 h 1232239"/>
              <a:gd name="connsiteX2" fmla="*/ 1586635 w 1942664"/>
              <a:gd name="connsiteY2" fmla="*/ 817730 h 1232239"/>
              <a:gd name="connsiteX3" fmla="*/ 1164141 w 1942664"/>
              <a:gd name="connsiteY3" fmla="*/ 1180403 h 1232239"/>
              <a:gd name="connsiteX4" fmla="*/ 639161 w 1942664"/>
              <a:gd name="connsiteY4" fmla="*/ 865232 h 1232239"/>
              <a:gd name="connsiteX5" fmla="*/ 1212727 w 1942664"/>
              <a:gd name="connsiteY5" fmla="*/ 603022 h 1232239"/>
              <a:gd name="connsiteX6" fmla="*/ 750867 w 1942664"/>
              <a:gd name="connsiteY6" fmla="*/ 1232239 h 1232239"/>
              <a:gd name="connsiteX7" fmla="*/ 1102511 w 1942664"/>
              <a:gd name="connsiteY7" fmla="*/ 0 h 1232239"/>
              <a:gd name="connsiteX8" fmla="*/ 84294 w 1942664"/>
              <a:gd name="connsiteY8" fmla="*/ 25558 h 1232239"/>
              <a:gd name="connsiteX9" fmla="*/ 0 w 1942664"/>
              <a:gd name="connsiteY9" fmla="*/ 808592 h 1232239"/>
              <a:gd name="connsiteX10" fmla="*/ 702572 w 1942664"/>
              <a:gd name="connsiteY10" fmla="*/ 428414 h 1232239"/>
              <a:gd name="connsiteX0" fmla="*/ 702572 w 1586635"/>
              <a:gd name="connsiteY0" fmla="*/ 428414 h 1232239"/>
              <a:gd name="connsiteX1" fmla="*/ 1586635 w 1586635"/>
              <a:gd name="connsiteY1" fmla="*/ 817730 h 1232239"/>
              <a:gd name="connsiteX2" fmla="*/ 1164141 w 1586635"/>
              <a:gd name="connsiteY2" fmla="*/ 1180403 h 1232239"/>
              <a:gd name="connsiteX3" fmla="*/ 639161 w 1586635"/>
              <a:gd name="connsiteY3" fmla="*/ 865232 h 1232239"/>
              <a:gd name="connsiteX4" fmla="*/ 1212727 w 1586635"/>
              <a:gd name="connsiteY4" fmla="*/ 603022 h 1232239"/>
              <a:gd name="connsiteX5" fmla="*/ 750867 w 1586635"/>
              <a:gd name="connsiteY5" fmla="*/ 1232239 h 1232239"/>
              <a:gd name="connsiteX6" fmla="*/ 1102511 w 1586635"/>
              <a:gd name="connsiteY6" fmla="*/ 0 h 1232239"/>
              <a:gd name="connsiteX7" fmla="*/ 84294 w 1586635"/>
              <a:gd name="connsiteY7" fmla="*/ 25558 h 1232239"/>
              <a:gd name="connsiteX8" fmla="*/ 0 w 1586635"/>
              <a:gd name="connsiteY8" fmla="*/ 808592 h 1232239"/>
              <a:gd name="connsiteX9" fmla="*/ 702572 w 1586635"/>
              <a:gd name="connsiteY9" fmla="*/ 428414 h 1232239"/>
              <a:gd name="connsiteX0" fmla="*/ 702572 w 1212727"/>
              <a:gd name="connsiteY0" fmla="*/ 428414 h 1232239"/>
              <a:gd name="connsiteX1" fmla="*/ 1164141 w 1212727"/>
              <a:gd name="connsiteY1" fmla="*/ 1180403 h 1232239"/>
              <a:gd name="connsiteX2" fmla="*/ 639161 w 1212727"/>
              <a:gd name="connsiteY2" fmla="*/ 865232 h 1232239"/>
              <a:gd name="connsiteX3" fmla="*/ 1212727 w 1212727"/>
              <a:gd name="connsiteY3" fmla="*/ 603022 h 1232239"/>
              <a:gd name="connsiteX4" fmla="*/ 750867 w 1212727"/>
              <a:gd name="connsiteY4" fmla="*/ 1232239 h 1232239"/>
              <a:gd name="connsiteX5" fmla="*/ 1102511 w 1212727"/>
              <a:gd name="connsiteY5" fmla="*/ 0 h 1232239"/>
              <a:gd name="connsiteX6" fmla="*/ 84294 w 1212727"/>
              <a:gd name="connsiteY6" fmla="*/ 25558 h 1232239"/>
              <a:gd name="connsiteX7" fmla="*/ 0 w 1212727"/>
              <a:gd name="connsiteY7" fmla="*/ 808592 h 1232239"/>
              <a:gd name="connsiteX8" fmla="*/ 702572 w 1212727"/>
              <a:gd name="connsiteY8" fmla="*/ 428414 h 1232239"/>
              <a:gd name="connsiteX0" fmla="*/ 702572 w 1212727"/>
              <a:gd name="connsiteY0" fmla="*/ 428414 h 1232239"/>
              <a:gd name="connsiteX1" fmla="*/ 639161 w 1212727"/>
              <a:gd name="connsiteY1" fmla="*/ 865232 h 1232239"/>
              <a:gd name="connsiteX2" fmla="*/ 1212727 w 1212727"/>
              <a:gd name="connsiteY2" fmla="*/ 603022 h 1232239"/>
              <a:gd name="connsiteX3" fmla="*/ 750867 w 1212727"/>
              <a:gd name="connsiteY3" fmla="*/ 1232239 h 1232239"/>
              <a:gd name="connsiteX4" fmla="*/ 1102511 w 1212727"/>
              <a:gd name="connsiteY4" fmla="*/ 0 h 1232239"/>
              <a:gd name="connsiteX5" fmla="*/ 84294 w 1212727"/>
              <a:gd name="connsiteY5" fmla="*/ 25558 h 1232239"/>
              <a:gd name="connsiteX6" fmla="*/ 0 w 1212727"/>
              <a:gd name="connsiteY6" fmla="*/ 808592 h 1232239"/>
              <a:gd name="connsiteX7" fmla="*/ 702572 w 1212727"/>
              <a:gd name="connsiteY7" fmla="*/ 428414 h 1232239"/>
              <a:gd name="connsiteX0" fmla="*/ 702572 w 1212727"/>
              <a:gd name="connsiteY0" fmla="*/ 428414 h 1232239"/>
              <a:gd name="connsiteX1" fmla="*/ 1212727 w 1212727"/>
              <a:gd name="connsiteY1" fmla="*/ 603022 h 1232239"/>
              <a:gd name="connsiteX2" fmla="*/ 750867 w 1212727"/>
              <a:gd name="connsiteY2" fmla="*/ 1232239 h 1232239"/>
              <a:gd name="connsiteX3" fmla="*/ 1102511 w 1212727"/>
              <a:gd name="connsiteY3" fmla="*/ 0 h 1232239"/>
              <a:gd name="connsiteX4" fmla="*/ 84294 w 1212727"/>
              <a:gd name="connsiteY4" fmla="*/ 25558 h 1232239"/>
              <a:gd name="connsiteX5" fmla="*/ 0 w 1212727"/>
              <a:gd name="connsiteY5" fmla="*/ 808592 h 1232239"/>
              <a:gd name="connsiteX6" fmla="*/ 702572 w 1212727"/>
              <a:gd name="connsiteY6" fmla="*/ 428414 h 1232239"/>
              <a:gd name="connsiteX0" fmla="*/ 702572 w 1102511"/>
              <a:gd name="connsiteY0" fmla="*/ 428414 h 1232239"/>
              <a:gd name="connsiteX1" fmla="*/ 750867 w 1102511"/>
              <a:gd name="connsiteY1" fmla="*/ 1232239 h 1232239"/>
              <a:gd name="connsiteX2" fmla="*/ 1102511 w 1102511"/>
              <a:gd name="connsiteY2" fmla="*/ 0 h 1232239"/>
              <a:gd name="connsiteX3" fmla="*/ 84294 w 1102511"/>
              <a:gd name="connsiteY3" fmla="*/ 25558 h 1232239"/>
              <a:gd name="connsiteX4" fmla="*/ 0 w 1102511"/>
              <a:gd name="connsiteY4" fmla="*/ 808592 h 1232239"/>
              <a:gd name="connsiteX5" fmla="*/ 702572 w 1102511"/>
              <a:gd name="connsiteY5" fmla="*/ 428414 h 1232239"/>
              <a:gd name="connsiteX0" fmla="*/ 702572 w 1102511"/>
              <a:gd name="connsiteY0" fmla="*/ 428414 h 808592"/>
              <a:gd name="connsiteX1" fmla="*/ 942121 w 1102511"/>
              <a:gd name="connsiteY1" fmla="*/ 559026 h 808592"/>
              <a:gd name="connsiteX2" fmla="*/ 1102511 w 1102511"/>
              <a:gd name="connsiteY2" fmla="*/ 0 h 808592"/>
              <a:gd name="connsiteX3" fmla="*/ 84294 w 1102511"/>
              <a:gd name="connsiteY3" fmla="*/ 25558 h 808592"/>
              <a:gd name="connsiteX4" fmla="*/ 0 w 1102511"/>
              <a:gd name="connsiteY4" fmla="*/ 808592 h 808592"/>
              <a:gd name="connsiteX5" fmla="*/ 702572 w 1102511"/>
              <a:gd name="connsiteY5" fmla="*/ 428414 h 808592"/>
              <a:gd name="connsiteX0" fmla="*/ 702572 w 1102511"/>
              <a:gd name="connsiteY0" fmla="*/ 428414 h 808592"/>
              <a:gd name="connsiteX1" fmla="*/ 942121 w 1102511"/>
              <a:gd name="connsiteY1" fmla="*/ 559026 h 808592"/>
              <a:gd name="connsiteX2" fmla="*/ 1102511 w 1102511"/>
              <a:gd name="connsiteY2" fmla="*/ 0 h 808592"/>
              <a:gd name="connsiteX3" fmla="*/ 84294 w 1102511"/>
              <a:gd name="connsiteY3" fmla="*/ 25558 h 808592"/>
              <a:gd name="connsiteX4" fmla="*/ 0 w 1102511"/>
              <a:gd name="connsiteY4" fmla="*/ 808592 h 808592"/>
              <a:gd name="connsiteX5" fmla="*/ 737763 w 1102511"/>
              <a:gd name="connsiteY5" fmla="*/ 463605 h 808592"/>
              <a:gd name="connsiteX0" fmla="*/ 942121 w 1102511"/>
              <a:gd name="connsiteY0" fmla="*/ 559026 h 808592"/>
              <a:gd name="connsiteX1" fmla="*/ 1102511 w 1102511"/>
              <a:gd name="connsiteY1" fmla="*/ 0 h 808592"/>
              <a:gd name="connsiteX2" fmla="*/ 84294 w 1102511"/>
              <a:gd name="connsiteY2" fmla="*/ 25558 h 808592"/>
              <a:gd name="connsiteX3" fmla="*/ 0 w 1102511"/>
              <a:gd name="connsiteY3" fmla="*/ 808592 h 808592"/>
              <a:gd name="connsiteX4" fmla="*/ 737763 w 1102511"/>
              <a:gd name="connsiteY4" fmla="*/ 463605 h 808592"/>
              <a:gd name="connsiteX0" fmla="*/ 942121 w 1102511"/>
              <a:gd name="connsiteY0" fmla="*/ 559026 h 808592"/>
              <a:gd name="connsiteX1" fmla="*/ 1102511 w 1102511"/>
              <a:gd name="connsiteY1" fmla="*/ 0 h 808592"/>
              <a:gd name="connsiteX2" fmla="*/ 84294 w 1102511"/>
              <a:gd name="connsiteY2" fmla="*/ 25558 h 808592"/>
              <a:gd name="connsiteX3" fmla="*/ 0 w 1102511"/>
              <a:gd name="connsiteY3" fmla="*/ 808592 h 808592"/>
              <a:gd name="connsiteX4" fmla="*/ 702572 w 1102511"/>
              <a:gd name="connsiteY4" fmla="*/ 425354 h 80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511" h="808592">
                <a:moveTo>
                  <a:pt x="942121" y="559026"/>
                </a:moveTo>
                <a:lnTo>
                  <a:pt x="1102511" y="0"/>
                </a:lnTo>
                <a:lnTo>
                  <a:pt x="84294" y="25558"/>
                </a:lnTo>
                <a:lnTo>
                  <a:pt x="0" y="808592"/>
                </a:lnTo>
                <a:lnTo>
                  <a:pt x="702572" y="425354"/>
                </a:lnTo>
              </a:path>
            </a:pathLst>
          </a:custGeom>
          <a:noFill/>
          <a:ln w="19050">
            <a:solidFill>
              <a:srgbClr val="2D50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0D2604B-90EC-4462-993A-CE089842BF2E}"/>
              </a:ext>
            </a:extLst>
          </p:cNvPr>
          <p:cNvSpPr/>
          <p:nvPr/>
        </p:nvSpPr>
        <p:spPr>
          <a:xfrm>
            <a:off x="7250135" y="2777533"/>
            <a:ext cx="3316703" cy="2300256"/>
          </a:xfrm>
          <a:custGeom>
            <a:avLst/>
            <a:gdLst>
              <a:gd name="connsiteX0" fmla="*/ 0 w 1201737"/>
              <a:gd name="connsiteY0" fmla="*/ 176213 h 654050"/>
              <a:gd name="connsiteX1" fmla="*/ 550862 w 1201737"/>
              <a:gd name="connsiteY1" fmla="*/ 0 h 654050"/>
              <a:gd name="connsiteX2" fmla="*/ 1201737 w 1201737"/>
              <a:gd name="connsiteY2" fmla="*/ 350838 h 654050"/>
              <a:gd name="connsiteX3" fmla="*/ 1038225 w 1201737"/>
              <a:gd name="connsiteY3" fmla="*/ 501650 h 654050"/>
              <a:gd name="connsiteX4" fmla="*/ 585787 w 1201737"/>
              <a:gd name="connsiteY4" fmla="*/ 654050 h 654050"/>
              <a:gd name="connsiteX5" fmla="*/ 203200 w 1201737"/>
              <a:gd name="connsiteY5" fmla="*/ 576263 h 654050"/>
              <a:gd name="connsiteX6" fmla="*/ 223837 w 1201737"/>
              <a:gd name="connsiteY6" fmla="*/ 303213 h 654050"/>
              <a:gd name="connsiteX0" fmla="*/ 0 w 1201737"/>
              <a:gd name="connsiteY0" fmla="*/ 176213 h 654050"/>
              <a:gd name="connsiteX1" fmla="*/ 550862 w 1201737"/>
              <a:gd name="connsiteY1" fmla="*/ 0 h 654050"/>
              <a:gd name="connsiteX2" fmla="*/ 1201737 w 1201737"/>
              <a:gd name="connsiteY2" fmla="*/ 350838 h 654050"/>
              <a:gd name="connsiteX3" fmla="*/ 1190625 w 1201737"/>
              <a:gd name="connsiteY3" fmla="*/ 601662 h 654050"/>
              <a:gd name="connsiteX4" fmla="*/ 585787 w 1201737"/>
              <a:gd name="connsiteY4" fmla="*/ 654050 h 654050"/>
              <a:gd name="connsiteX5" fmla="*/ 203200 w 1201737"/>
              <a:gd name="connsiteY5" fmla="*/ 576263 h 654050"/>
              <a:gd name="connsiteX6" fmla="*/ 223837 w 1201737"/>
              <a:gd name="connsiteY6" fmla="*/ 303213 h 654050"/>
              <a:gd name="connsiteX0" fmla="*/ 0 w 1201737"/>
              <a:gd name="connsiteY0" fmla="*/ 176213 h 661988"/>
              <a:gd name="connsiteX1" fmla="*/ 550862 w 1201737"/>
              <a:gd name="connsiteY1" fmla="*/ 0 h 661988"/>
              <a:gd name="connsiteX2" fmla="*/ 1201737 w 1201737"/>
              <a:gd name="connsiteY2" fmla="*/ 350838 h 661988"/>
              <a:gd name="connsiteX3" fmla="*/ 1190625 w 1201737"/>
              <a:gd name="connsiteY3" fmla="*/ 601662 h 661988"/>
              <a:gd name="connsiteX4" fmla="*/ 736599 w 1201737"/>
              <a:gd name="connsiteY4" fmla="*/ 661988 h 661988"/>
              <a:gd name="connsiteX5" fmla="*/ 203200 w 1201737"/>
              <a:gd name="connsiteY5" fmla="*/ 576263 h 661988"/>
              <a:gd name="connsiteX6" fmla="*/ 223837 w 1201737"/>
              <a:gd name="connsiteY6" fmla="*/ 303213 h 661988"/>
              <a:gd name="connsiteX0" fmla="*/ 0 w 1201737"/>
              <a:gd name="connsiteY0" fmla="*/ 176213 h 802607"/>
              <a:gd name="connsiteX1" fmla="*/ 550862 w 1201737"/>
              <a:gd name="connsiteY1" fmla="*/ 0 h 802607"/>
              <a:gd name="connsiteX2" fmla="*/ 1201737 w 1201737"/>
              <a:gd name="connsiteY2" fmla="*/ 350838 h 802607"/>
              <a:gd name="connsiteX3" fmla="*/ 1190625 w 1201737"/>
              <a:gd name="connsiteY3" fmla="*/ 601662 h 802607"/>
              <a:gd name="connsiteX4" fmla="*/ 736599 w 1201737"/>
              <a:gd name="connsiteY4" fmla="*/ 661988 h 802607"/>
              <a:gd name="connsiteX5" fmla="*/ 446087 w 1201737"/>
              <a:gd name="connsiteY5" fmla="*/ 801688 h 802607"/>
              <a:gd name="connsiteX6" fmla="*/ 203200 w 1201737"/>
              <a:gd name="connsiteY6" fmla="*/ 576263 h 802607"/>
              <a:gd name="connsiteX7" fmla="*/ 223837 w 1201737"/>
              <a:gd name="connsiteY7" fmla="*/ 303213 h 802607"/>
              <a:gd name="connsiteX0" fmla="*/ 0 w 1201737"/>
              <a:gd name="connsiteY0" fmla="*/ 176213 h 801688"/>
              <a:gd name="connsiteX1" fmla="*/ 550862 w 1201737"/>
              <a:gd name="connsiteY1" fmla="*/ 0 h 801688"/>
              <a:gd name="connsiteX2" fmla="*/ 1201737 w 1201737"/>
              <a:gd name="connsiteY2" fmla="*/ 350838 h 801688"/>
              <a:gd name="connsiteX3" fmla="*/ 1190625 w 1201737"/>
              <a:gd name="connsiteY3" fmla="*/ 601662 h 801688"/>
              <a:gd name="connsiteX4" fmla="*/ 736599 w 1201737"/>
              <a:gd name="connsiteY4" fmla="*/ 661988 h 801688"/>
              <a:gd name="connsiteX5" fmla="*/ 446087 w 1201737"/>
              <a:gd name="connsiteY5" fmla="*/ 801688 h 801688"/>
              <a:gd name="connsiteX6" fmla="*/ 203200 w 1201737"/>
              <a:gd name="connsiteY6" fmla="*/ 576263 h 801688"/>
              <a:gd name="connsiteX7" fmla="*/ 223837 w 1201737"/>
              <a:gd name="connsiteY7" fmla="*/ 303213 h 801688"/>
              <a:gd name="connsiteX0" fmla="*/ 0 w 1201737"/>
              <a:gd name="connsiteY0" fmla="*/ 207974 h 833449"/>
              <a:gd name="connsiteX1" fmla="*/ 575937 w 1201737"/>
              <a:gd name="connsiteY1" fmla="*/ 0 h 833449"/>
              <a:gd name="connsiteX2" fmla="*/ 1201737 w 1201737"/>
              <a:gd name="connsiteY2" fmla="*/ 382599 h 833449"/>
              <a:gd name="connsiteX3" fmla="*/ 1190625 w 1201737"/>
              <a:gd name="connsiteY3" fmla="*/ 633423 h 833449"/>
              <a:gd name="connsiteX4" fmla="*/ 736599 w 1201737"/>
              <a:gd name="connsiteY4" fmla="*/ 693749 h 833449"/>
              <a:gd name="connsiteX5" fmla="*/ 446087 w 1201737"/>
              <a:gd name="connsiteY5" fmla="*/ 833449 h 833449"/>
              <a:gd name="connsiteX6" fmla="*/ 203200 w 1201737"/>
              <a:gd name="connsiteY6" fmla="*/ 608024 h 833449"/>
              <a:gd name="connsiteX7" fmla="*/ 223837 w 1201737"/>
              <a:gd name="connsiteY7" fmla="*/ 334974 h 83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1737" h="833449">
                <a:moveTo>
                  <a:pt x="0" y="207974"/>
                </a:moveTo>
                <a:lnTo>
                  <a:pt x="575937" y="0"/>
                </a:lnTo>
                <a:lnTo>
                  <a:pt x="1201737" y="382599"/>
                </a:lnTo>
                <a:lnTo>
                  <a:pt x="1190625" y="633423"/>
                </a:lnTo>
                <a:lnTo>
                  <a:pt x="736599" y="693749"/>
                </a:lnTo>
                <a:lnTo>
                  <a:pt x="446087" y="833449"/>
                </a:lnTo>
                <a:lnTo>
                  <a:pt x="203200" y="608024"/>
                </a:lnTo>
                <a:lnTo>
                  <a:pt x="223837" y="334974"/>
                </a:lnTo>
              </a:path>
            </a:pathLst>
          </a:custGeom>
          <a:noFill/>
          <a:ln w="19050">
            <a:solidFill>
              <a:srgbClr val="3F622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70109E8-4A11-463A-9668-7A18CA32008C}"/>
              </a:ext>
            </a:extLst>
          </p:cNvPr>
          <p:cNvSpPr/>
          <p:nvPr/>
        </p:nvSpPr>
        <p:spPr>
          <a:xfrm>
            <a:off x="5852472" y="2571643"/>
            <a:ext cx="2011054" cy="1117251"/>
          </a:xfrm>
          <a:custGeom>
            <a:avLst/>
            <a:gdLst>
              <a:gd name="connsiteX0" fmla="*/ 508000 w 728663"/>
              <a:gd name="connsiteY0" fmla="*/ 282575 h 406400"/>
              <a:gd name="connsiteX1" fmla="*/ 31750 w 728663"/>
              <a:gd name="connsiteY1" fmla="*/ 406400 h 406400"/>
              <a:gd name="connsiteX2" fmla="*/ 0 w 728663"/>
              <a:gd name="connsiteY2" fmla="*/ 55562 h 406400"/>
              <a:gd name="connsiteX3" fmla="*/ 414338 w 728663"/>
              <a:gd name="connsiteY3" fmla="*/ 0 h 406400"/>
              <a:gd name="connsiteX4" fmla="*/ 639763 w 728663"/>
              <a:gd name="connsiteY4" fmla="*/ 31750 h 406400"/>
              <a:gd name="connsiteX5" fmla="*/ 728663 w 728663"/>
              <a:gd name="connsiteY5" fmla="*/ 404812 h 406400"/>
              <a:gd name="connsiteX0" fmla="*/ 508000 w 728663"/>
              <a:gd name="connsiteY0" fmla="*/ 282575 h 404812"/>
              <a:gd name="connsiteX1" fmla="*/ 45123 w 728663"/>
              <a:gd name="connsiteY1" fmla="*/ 351235 h 404812"/>
              <a:gd name="connsiteX2" fmla="*/ 0 w 728663"/>
              <a:gd name="connsiteY2" fmla="*/ 55562 h 404812"/>
              <a:gd name="connsiteX3" fmla="*/ 414338 w 728663"/>
              <a:gd name="connsiteY3" fmla="*/ 0 h 404812"/>
              <a:gd name="connsiteX4" fmla="*/ 639763 w 728663"/>
              <a:gd name="connsiteY4" fmla="*/ 31750 h 404812"/>
              <a:gd name="connsiteX5" fmla="*/ 728663 w 728663"/>
              <a:gd name="connsiteY5" fmla="*/ 404812 h 40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663" h="404812">
                <a:moveTo>
                  <a:pt x="508000" y="282575"/>
                </a:moveTo>
                <a:lnTo>
                  <a:pt x="45123" y="351235"/>
                </a:lnTo>
                <a:lnTo>
                  <a:pt x="0" y="55562"/>
                </a:lnTo>
                <a:lnTo>
                  <a:pt x="414338" y="0"/>
                </a:lnTo>
                <a:lnTo>
                  <a:pt x="639763" y="31750"/>
                </a:lnTo>
                <a:lnTo>
                  <a:pt x="728663" y="404812"/>
                </a:lnTo>
              </a:path>
            </a:pathLst>
          </a:custGeom>
          <a:noFill/>
          <a:ln w="19050">
            <a:solidFill>
              <a:srgbClr val="3F622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04F52BB-C89A-4586-AAEE-C92CD9EE3F0D}"/>
              </a:ext>
            </a:extLst>
          </p:cNvPr>
          <p:cNvSpPr>
            <a:spLocks noChangeAspect="1"/>
          </p:cNvSpPr>
          <p:nvPr/>
        </p:nvSpPr>
        <p:spPr>
          <a:xfrm>
            <a:off x="5587876" y="2255904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4850900-3807-4512-90C1-090049771AF8}"/>
              </a:ext>
            </a:extLst>
          </p:cNvPr>
          <p:cNvSpPr>
            <a:spLocks noChangeAspect="1"/>
          </p:cNvSpPr>
          <p:nvPr/>
        </p:nvSpPr>
        <p:spPr>
          <a:xfrm>
            <a:off x="5051584" y="567079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9C80EDD-4FC5-4632-8989-FE50265BB86B}"/>
              </a:ext>
            </a:extLst>
          </p:cNvPr>
          <p:cNvSpPr>
            <a:spLocks noChangeAspect="1"/>
          </p:cNvSpPr>
          <p:nvPr/>
        </p:nvSpPr>
        <p:spPr>
          <a:xfrm>
            <a:off x="8232510" y="2193008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23A52A5-B9D7-447F-91F0-6FEE990E1A31}"/>
              </a:ext>
            </a:extLst>
          </p:cNvPr>
          <p:cNvSpPr>
            <a:spLocks noChangeAspect="1"/>
          </p:cNvSpPr>
          <p:nvPr/>
        </p:nvSpPr>
        <p:spPr>
          <a:xfrm>
            <a:off x="8951056" y="2350944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DD77D0C-8453-46F8-ADEF-2561E130FAD4}"/>
              </a:ext>
            </a:extLst>
          </p:cNvPr>
          <p:cNvSpPr>
            <a:spLocks noChangeAspect="1"/>
          </p:cNvSpPr>
          <p:nvPr/>
        </p:nvSpPr>
        <p:spPr>
          <a:xfrm>
            <a:off x="9529398" y="340685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A6691BF-1217-4D7A-AF87-546B15CAEE13}"/>
              </a:ext>
            </a:extLst>
          </p:cNvPr>
          <p:cNvSpPr>
            <a:spLocks noChangeAspect="1"/>
          </p:cNvSpPr>
          <p:nvPr/>
        </p:nvSpPr>
        <p:spPr>
          <a:xfrm>
            <a:off x="11192057" y="3577731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15EA453-F72D-4FA8-A9F1-50A4DEB683FF}"/>
              </a:ext>
            </a:extLst>
          </p:cNvPr>
          <p:cNvSpPr>
            <a:spLocks noChangeAspect="1"/>
          </p:cNvSpPr>
          <p:nvPr/>
        </p:nvSpPr>
        <p:spPr>
          <a:xfrm>
            <a:off x="8552353" y="3746181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7C66193-4A0B-4CA3-B62C-B6E0DC5809EA}"/>
              </a:ext>
            </a:extLst>
          </p:cNvPr>
          <p:cNvSpPr>
            <a:spLocks noChangeAspect="1"/>
          </p:cNvSpPr>
          <p:nvPr/>
        </p:nvSpPr>
        <p:spPr>
          <a:xfrm>
            <a:off x="5372787" y="4289471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9EA9EBD-615D-4205-A1C4-F978E7097544}"/>
              </a:ext>
            </a:extLst>
          </p:cNvPr>
          <p:cNvSpPr>
            <a:spLocks noChangeAspect="1"/>
          </p:cNvSpPr>
          <p:nvPr/>
        </p:nvSpPr>
        <p:spPr>
          <a:xfrm>
            <a:off x="7037712" y="4434059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E37B841-3E5E-4BAA-A586-D51B135CCFB4}"/>
              </a:ext>
            </a:extLst>
          </p:cNvPr>
          <p:cNvSpPr>
            <a:spLocks noChangeAspect="1"/>
          </p:cNvSpPr>
          <p:nvPr/>
        </p:nvSpPr>
        <p:spPr>
          <a:xfrm>
            <a:off x="7309357" y="5416787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EBE31F4-9B1F-45BE-9527-EAF5A1DB27B8}"/>
              </a:ext>
            </a:extLst>
          </p:cNvPr>
          <p:cNvSpPr>
            <a:spLocks noChangeAspect="1"/>
          </p:cNvSpPr>
          <p:nvPr/>
        </p:nvSpPr>
        <p:spPr>
          <a:xfrm>
            <a:off x="8389967" y="5259057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0A76DA6-318C-4DA2-81E5-039A834B2F50}"/>
              </a:ext>
            </a:extLst>
          </p:cNvPr>
          <p:cNvSpPr>
            <a:spLocks noChangeAspect="1"/>
          </p:cNvSpPr>
          <p:nvPr/>
        </p:nvSpPr>
        <p:spPr>
          <a:xfrm>
            <a:off x="9490645" y="4320427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AEF74E0-0337-4038-B226-14876E77F985}"/>
              </a:ext>
            </a:extLst>
          </p:cNvPr>
          <p:cNvSpPr>
            <a:spLocks noChangeAspect="1"/>
          </p:cNvSpPr>
          <p:nvPr/>
        </p:nvSpPr>
        <p:spPr>
          <a:xfrm>
            <a:off x="10888306" y="4499049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285BFC9-A1BF-4325-9A7D-C170B4E7259C}"/>
              </a:ext>
            </a:extLst>
          </p:cNvPr>
          <p:cNvSpPr>
            <a:spLocks noChangeAspect="1"/>
          </p:cNvSpPr>
          <p:nvPr/>
        </p:nvSpPr>
        <p:spPr>
          <a:xfrm>
            <a:off x="10428259" y="496347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FE6CE43-DAE0-4994-A331-899B47CCC1A6}"/>
              </a:ext>
            </a:extLst>
          </p:cNvPr>
          <p:cNvSpPr>
            <a:spLocks noChangeAspect="1"/>
          </p:cNvSpPr>
          <p:nvPr/>
        </p:nvSpPr>
        <p:spPr>
          <a:xfrm>
            <a:off x="7202123" y="3303050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B0C9D6F-1C50-4FAC-94DC-9058B58954AC}"/>
              </a:ext>
            </a:extLst>
          </p:cNvPr>
          <p:cNvSpPr>
            <a:spLocks noChangeAspect="1"/>
          </p:cNvSpPr>
          <p:nvPr/>
        </p:nvSpPr>
        <p:spPr>
          <a:xfrm>
            <a:off x="7824279" y="3645803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09A730B-DB31-4AD7-91E8-97AF562DAD06}"/>
              </a:ext>
            </a:extLst>
          </p:cNvPr>
          <p:cNvSpPr>
            <a:spLocks noChangeAspect="1"/>
          </p:cNvSpPr>
          <p:nvPr/>
        </p:nvSpPr>
        <p:spPr>
          <a:xfrm>
            <a:off x="8219188" y="3084939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722786B-DC22-4B9C-925D-FF8CEB6CB209}"/>
              </a:ext>
            </a:extLst>
          </p:cNvPr>
          <p:cNvSpPr>
            <a:spLocks noChangeAspect="1"/>
          </p:cNvSpPr>
          <p:nvPr/>
        </p:nvSpPr>
        <p:spPr>
          <a:xfrm>
            <a:off x="8783069" y="273656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CC7AABB-1E75-456F-B161-BBD204F763A3}"/>
              </a:ext>
            </a:extLst>
          </p:cNvPr>
          <p:cNvSpPr>
            <a:spLocks noChangeAspect="1"/>
          </p:cNvSpPr>
          <p:nvPr/>
        </p:nvSpPr>
        <p:spPr>
          <a:xfrm>
            <a:off x="9161177" y="3746181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33E784A-FD42-47C8-97E4-FF70A4A76CBB}"/>
              </a:ext>
            </a:extLst>
          </p:cNvPr>
          <p:cNvSpPr>
            <a:spLocks noChangeAspect="1"/>
          </p:cNvSpPr>
          <p:nvPr/>
        </p:nvSpPr>
        <p:spPr>
          <a:xfrm>
            <a:off x="9046098" y="3124814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74D5A40-5BF7-401A-8C40-71BE6DF50557}"/>
              </a:ext>
            </a:extLst>
          </p:cNvPr>
          <p:cNvSpPr>
            <a:spLocks noChangeAspect="1"/>
          </p:cNvSpPr>
          <p:nvPr/>
        </p:nvSpPr>
        <p:spPr>
          <a:xfrm>
            <a:off x="9395603" y="2686676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669A34-CBD6-4F51-B174-3A5B832BA4F1}"/>
              </a:ext>
            </a:extLst>
          </p:cNvPr>
          <p:cNvSpPr>
            <a:spLocks noChangeAspect="1"/>
          </p:cNvSpPr>
          <p:nvPr/>
        </p:nvSpPr>
        <p:spPr>
          <a:xfrm>
            <a:off x="10131674" y="2963096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AA87498-2A40-433C-A075-A5A29D1C912D}"/>
              </a:ext>
            </a:extLst>
          </p:cNvPr>
          <p:cNvSpPr>
            <a:spLocks noChangeAspect="1"/>
          </p:cNvSpPr>
          <p:nvPr/>
        </p:nvSpPr>
        <p:spPr>
          <a:xfrm>
            <a:off x="10793266" y="273941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D7C8C6A-5433-4477-A425-03DC8AAA9C07}"/>
              </a:ext>
            </a:extLst>
          </p:cNvPr>
          <p:cNvSpPr>
            <a:spLocks noChangeAspect="1"/>
          </p:cNvSpPr>
          <p:nvPr/>
        </p:nvSpPr>
        <p:spPr>
          <a:xfrm>
            <a:off x="10698223" y="3208010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A2C6386-DA32-4AA3-91A8-D93CEC8A869D}"/>
              </a:ext>
            </a:extLst>
          </p:cNvPr>
          <p:cNvSpPr>
            <a:spLocks noChangeAspect="1"/>
          </p:cNvSpPr>
          <p:nvPr/>
        </p:nvSpPr>
        <p:spPr>
          <a:xfrm>
            <a:off x="7778977" y="4410740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1F4AAE4-AE77-475F-92A3-E59CDD6478B5}"/>
              </a:ext>
            </a:extLst>
          </p:cNvPr>
          <p:cNvSpPr>
            <a:spLocks noChangeAspect="1"/>
          </p:cNvSpPr>
          <p:nvPr/>
        </p:nvSpPr>
        <p:spPr>
          <a:xfrm>
            <a:off x="10486292" y="4484553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DE41333-4DA3-4725-AAF4-B1A137F22436}"/>
              </a:ext>
            </a:extLst>
          </p:cNvPr>
          <p:cNvSpPr>
            <a:spLocks noChangeAspect="1"/>
          </p:cNvSpPr>
          <p:nvPr/>
        </p:nvSpPr>
        <p:spPr>
          <a:xfrm>
            <a:off x="10523301" y="3793701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E666A3F-4E98-4350-85B8-1ED699A635FF}"/>
              </a:ext>
            </a:extLst>
          </p:cNvPr>
          <p:cNvSpPr>
            <a:spLocks noChangeAspect="1"/>
          </p:cNvSpPr>
          <p:nvPr/>
        </p:nvSpPr>
        <p:spPr>
          <a:xfrm>
            <a:off x="11287097" y="4082206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16A2E12-821D-40AB-AE33-021B9BB79204}"/>
              </a:ext>
            </a:extLst>
          </p:cNvPr>
          <p:cNvSpPr>
            <a:spLocks noChangeAspect="1"/>
          </p:cNvSpPr>
          <p:nvPr/>
        </p:nvSpPr>
        <p:spPr>
          <a:xfrm>
            <a:off x="9645615" y="4736364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8B4D01D-2749-40BE-A9AC-131234AF3A2A}"/>
              </a:ext>
            </a:extLst>
          </p:cNvPr>
          <p:cNvSpPr>
            <a:spLocks noChangeAspect="1"/>
          </p:cNvSpPr>
          <p:nvPr/>
        </p:nvSpPr>
        <p:spPr>
          <a:xfrm>
            <a:off x="9235095" y="4641127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13478B0-F7A3-4790-B95C-49677BC8DB02}"/>
              </a:ext>
            </a:extLst>
          </p:cNvPr>
          <p:cNvSpPr>
            <a:spLocks noChangeAspect="1"/>
          </p:cNvSpPr>
          <p:nvPr/>
        </p:nvSpPr>
        <p:spPr>
          <a:xfrm>
            <a:off x="8436201" y="5036658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08B2F88-F85E-4EBC-9764-143E9B6C4C8F}"/>
              </a:ext>
            </a:extLst>
          </p:cNvPr>
          <p:cNvSpPr>
            <a:spLocks noChangeAspect="1"/>
          </p:cNvSpPr>
          <p:nvPr/>
        </p:nvSpPr>
        <p:spPr>
          <a:xfrm>
            <a:off x="5930354" y="349688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88890CF-2292-4E16-9B64-B18D5B493128}"/>
              </a:ext>
            </a:extLst>
          </p:cNvPr>
          <p:cNvSpPr>
            <a:spLocks noChangeAspect="1"/>
          </p:cNvSpPr>
          <p:nvPr/>
        </p:nvSpPr>
        <p:spPr>
          <a:xfrm>
            <a:off x="6942669" y="2520347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AC6C8CA-0C49-4CE4-84D0-17551C0252DE}"/>
              </a:ext>
            </a:extLst>
          </p:cNvPr>
          <p:cNvSpPr>
            <a:spLocks noChangeAspect="1"/>
          </p:cNvSpPr>
          <p:nvPr/>
        </p:nvSpPr>
        <p:spPr>
          <a:xfrm>
            <a:off x="5805810" y="2686676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685BE74-8346-4545-9384-48F6C8830722}"/>
              </a:ext>
            </a:extLst>
          </p:cNvPr>
          <p:cNvSpPr>
            <a:spLocks noChangeAspect="1"/>
          </p:cNvSpPr>
          <p:nvPr/>
        </p:nvSpPr>
        <p:spPr>
          <a:xfrm>
            <a:off x="5930354" y="4692950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393099A-F3A6-4BDA-8EF5-935C236494FC}"/>
              </a:ext>
            </a:extLst>
          </p:cNvPr>
          <p:cNvSpPr>
            <a:spLocks noChangeAspect="1"/>
          </p:cNvSpPr>
          <p:nvPr/>
        </p:nvSpPr>
        <p:spPr>
          <a:xfrm>
            <a:off x="6444142" y="4225387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E68FFDF-036A-4607-9C88-89DE54E00F4C}"/>
              </a:ext>
            </a:extLst>
          </p:cNvPr>
          <p:cNvSpPr>
            <a:spLocks noChangeAspect="1"/>
          </p:cNvSpPr>
          <p:nvPr/>
        </p:nvSpPr>
        <p:spPr>
          <a:xfrm>
            <a:off x="6539182" y="5011043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2F3DA63-3D54-4CD9-ACC2-2945CA6C53B4}"/>
              </a:ext>
            </a:extLst>
          </p:cNvPr>
          <p:cNvSpPr>
            <a:spLocks noChangeAspect="1"/>
          </p:cNvSpPr>
          <p:nvPr/>
        </p:nvSpPr>
        <p:spPr>
          <a:xfrm>
            <a:off x="9767252" y="5347356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D50999F-60A2-4C20-9E32-ACCCFEA8AAD7}"/>
              </a:ext>
            </a:extLst>
          </p:cNvPr>
          <p:cNvSpPr>
            <a:spLocks noChangeAspect="1"/>
          </p:cNvSpPr>
          <p:nvPr/>
        </p:nvSpPr>
        <p:spPr>
          <a:xfrm>
            <a:off x="10898600" y="5442396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CBCEA64-CD33-4ED4-BA78-3540CC935E4C}"/>
              </a:ext>
            </a:extLst>
          </p:cNvPr>
          <p:cNvSpPr>
            <a:spLocks noChangeAspect="1"/>
          </p:cNvSpPr>
          <p:nvPr/>
        </p:nvSpPr>
        <p:spPr>
          <a:xfrm>
            <a:off x="5253986" y="3061064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78B42AD-7EED-42DB-B9E4-D6C3AD4A119A}"/>
              </a:ext>
            </a:extLst>
          </p:cNvPr>
          <p:cNvSpPr>
            <a:spLocks noChangeAspect="1"/>
          </p:cNvSpPr>
          <p:nvPr/>
        </p:nvSpPr>
        <p:spPr>
          <a:xfrm>
            <a:off x="4946392" y="170334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D2D39BA-C82D-4BEE-8C6B-A2B36FE38FDF}"/>
              </a:ext>
            </a:extLst>
          </p:cNvPr>
          <p:cNvSpPr>
            <a:spLocks noChangeAspect="1"/>
          </p:cNvSpPr>
          <p:nvPr/>
        </p:nvSpPr>
        <p:spPr>
          <a:xfrm>
            <a:off x="6586704" y="190421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5947D9B-33F4-43E8-A53C-FC3210D8BD6A}"/>
              </a:ext>
            </a:extLst>
          </p:cNvPr>
          <p:cNvSpPr>
            <a:spLocks noChangeAspect="1"/>
          </p:cNvSpPr>
          <p:nvPr/>
        </p:nvSpPr>
        <p:spPr>
          <a:xfrm>
            <a:off x="7424432" y="1690688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E948F63B-793A-4898-9FF6-5BE198DEAE8F}"/>
              </a:ext>
            </a:extLst>
          </p:cNvPr>
          <p:cNvSpPr>
            <a:spLocks noChangeAspect="1"/>
          </p:cNvSpPr>
          <p:nvPr/>
        </p:nvSpPr>
        <p:spPr>
          <a:xfrm>
            <a:off x="9814772" y="2079642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B5951C9-2412-41AB-B199-1C5E62433B59}"/>
              </a:ext>
            </a:extLst>
          </p:cNvPr>
          <p:cNvSpPr>
            <a:spLocks noChangeAspect="1"/>
          </p:cNvSpPr>
          <p:nvPr/>
        </p:nvSpPr>
        <p:spPr>
          <a:xfrm>
            <a:off x="10565032" y="180917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7AAB3E55-AE76-4D4B-97DD-680736F5EC60}"/>
              </a:ext>
            </a:extLst>
          </p:cNvPr>
          <p:cNvSpPr>
            <a:spLocks noChangeAspect="1"/>
          </p:cNvSpPr>
          <p:nvPr/>
        </p:nvSpPr>
        <p:spPr>
          <a:xfrm>
            <a:off x="7560440" y="2622317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B2A6F8E-4F5F-4495-900F-5F98392B358B}"/>
              </a:ext>
            </a:extLst>
          </p:cNvPr>
          <p:cNvSpPr>
            <a:spLocks noChangeAspect="1"/>
          </p:cNvSpPr>
          <p:nvPr/>
        </p:nvSpPr>
        <p:spPr>
          <a:xfrm>
            <a:off x="6396622" y="3066741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FDFCC2C-D6F5-4D42-A625-2BA426EA162E}"/>
              </a:ext>
            </a:extLst>
          </p:cNvPr>
          <p:cNvSpPr>
            <a:spLocks noChangeAspect="1"/>
          </p:cNvSpPr>
          <p:nvPr/>
        </p:nvSpPr>
        <p:spPr>
          <a:xfrm>
            <a:off x="8647393" y="1989351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97D0566-B65A-4BDA-8940-D1920036EC35}"/>
              </a:ext>
            </a:extLst>
          </p:cNvPr>
          <p:cNvSpPr>
            <a:spLocks noChangeAspect="1"/>
          </p:cNvSpPr>
          <p:nvPr/>
        </p:nvSpPr>
        <p:spPr>
          <a:xfrm>
            <a:off x="11729098" y="2127162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96A379A4-7E0F-4D57-BF18-A52DAC6DF61C}"/>
              </a:ext>
            </a:extLst>
          </p:cNvPr>
          <p:cNvSpPr>
            <a:spLocks noChangeAspect="1"/>
          </p:cNvSpPr>
          <p:nvPr/>
        </p:nvSpPr>
        <p:spPr>
          <a:xfrm>
            <a:off x="11642176" y="4963475"/>
            <a:ext cx="95040" cy="9504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7C6FA92-3ACB-4F95-9535-B0AAF9CACBF0}"/>
              </a:ext>
            </a:extLst>
          </p:cNvPr>
          <p:cNvSpPr txBox="1"/>
          <p:nvPr/>
        </p:nvSpPr>
        <p:spPr>
          <a:xfrm>
            <a:off x="450241" y="1876672"/>
            <a:ext cx="43444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Splitting. </a:t>
            </a:r>
            <a:r>
              <a:rPr lang="en-US" sz="2200" dirty="0"/>
              <a:t>Identify “nailed vertices”: points at which </a:t>
            </a:r>
            <a:r>
              <a:rPr lang="en-US" sz="2200" i="1" dirty="0"/>
              <a:t>C</a:t>
            </a:r>
            <a:r>
              <a:rPr lang="en-US" sz="2200" dirty="0"/>
              <a:t> goes straight through an obstacle. The nailed vertices split </a:t>
            </a:r>
            <a:r>
              <a:rPr lang="en-US" sz="2200" i="1" dirty="0"/>
              <a:t>C</a:t>
            </a:r>
            <a:r>
              <a:rPr lang="en-US" sz="2200" dirty="0"/>
              <a:t> into paths</a:t>
            </a:r>
          </a:p>
          <a:p>
            <a:r>
              <a:rPr lang="en-US" sz="2200" i="1" dirty="0"/>
              <a:t>C</a:t>
            </a:r>
            <a:r>
              <a:rPr lang="en-US" sz="2200" baseline="-25000" dirty="0"/>
              <a:t>1</a:t>
            </a:r>
            <a:r>
              <a:rPr lang="en-US" sz="2200" dirty="0"/>
              <a:t>, …, </a:t>
            </a:r>
            <a:r>
              <a:rPr lang="en-US" sz="2200" i="1" dirty="0"/>
              <a:t>C</a:t>
            </a:r>
            <a:r>
              <a:rPr lang="en-US" sz="2200" i="1" baseline="-25000" dirty="0"/>
              <a:t>k</a:t>
            </a:r>
            <a:r>
              <a:rPr lang="en-US" sz="2200" dirty="0"/>
              <a:t>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9BBAE41-335E-4074-BF25-93C7ADFFBEE7}"/>
              </a:ext>
            </a:extLst>
          </p:cNvPr>
          <p:cNvSpPr txBox="1"/>
          <p:nvPr/>
        </p:nvSpPr>
        <p:spPr>
          <a:xfrm>
            <a:off x="450241" y="3698683"/>
            <a:ext cx="40916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Shortcutting. </a:t>
            </a:r>
            <a:r>
              <a:rPr lang="en-US" sz="2200" dirty="0"/>
              <a:t>For each path </a:t>
            </a:r>
            <a:r>
              <a:rPr lang="en-US" sz="2200" i="1" dirty="0"/>
              <a:t>C</a:t>
            </a:r>
            <a:r>
              <a:rPr lang="en-US" sz="2200" i="1" baseline="-25000" dirty="0"/>
              <a:t>i</a:t>
            </a:r>
            <a:r>
              <a:rPr lang="en-US" sz="2200" dirty="0"/>
              <a:t>, take a small shortcut around each obstacle, obtaining path </a:t>
            </a:r>
            <a:r>
              <a:rPr lang="en-US" sz="2200" i="1" dirty="0"/>
              <a:t>D</a:t>
            </a:r>
            <a:r>
              <a:rPr lang="en-US" sz="2200" i="1" baseline="-25000" dirty="0"/>
              <a:t>i</a:t>
            </a:r>
            <a:r>
              <a:rPr lang="en-US" sz="2200" dirty="0"/>
              <a:t>. 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E2E02A2-EDD5-40CA-A957-57435E179467}"/>
              </a:ext>
            </a:extLst>
          </p:cNvPr>
          <p:cNvSpPr txBox="1"/>
          <p:nvPr/>
        </p:nvSpPr>
        <p:spPr>
          <a:xfrm>
            <a:off x="450241" y="4964792"/>
            <a:ext cx="41919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Shortening. </a:t>
            </a:r>
            <a:r>
              <a:rPr lang="en-US" sz="2200" dirty="0"/>
              <a:t>For each </a:t>
            </a:r>
            <a:r>
              <a:rPr lang="en-US" sz="2200" i="1" dirty="0"/>
              <a:t>D</a:t>
            </a:r>
            <a:r>
              <a:rPr lang="en-US" sz="2200" i="1" baseline="-25000" dirty="0"/>
              <a:t>i</a:t>
            </a:r>
            <a:r>
              <a:rPr lang="en-US" sz="2200" dirty="0"/>
              <a:t>, take the shortest path homotopic to it, obtaining path </a:t>
            </a:r>
            <a:r>
              <a:rPr lang="en-US" sz="2200" i="1" dirty="0" err="1"/>
              <a:t>C'</a:t>
            </a:r>
            <a:r>
              <a:rPr lang="en-US" sz="2200" i="1" baseline="-25000" dirty="0" err="1"/>
              <a:t>i</a:t>
            </a:r>
            <a:r>
              <a:rPr lang="en-US" sz="2200" dirty="0"/>
              <a:t>. Let </a:t>
            </a:r>
            <a:r>
              <a:rPr lang="en-US" sz="2200" i="1" dirty="0"/>
              <a:t>C'</a:t>
            </a:r>
            <a:r>
              <a:rPr lang="en-US" sz="2200" dirty="0"/>
              <a:t> be the concatenation of the paths </a:t>
            </a:r>
            <a:r>
              <a:rPr lang="en-US" sz="2200" i="1" dirty="0" err="1"/>
              <a:t>C'</a:t>
            </a:r>
            <a:r>
              <a:rPr lang="en-US" sz="2200" i="1" baseline="-25000" dirty="0" err="1"/>
              <a:t>i</a:t>
            </a:r>
            <a:r>
              <a:rPr lang="en-US" sz="2200" dirty="0"/>
              <a:t>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510668C-0F8C-4B00-AA17-A81F44CCD923}"/>
              </a:ext>
            </a:extLst>
          </p:cNvPr>
          <p:cNvSpPr txBox="1"/>
          <p:nvPr/>
        </p:nvSpPr>
        <p:spPr>
          <a:xfrm>
            <a:off x="5728070" y="1866320"/>
            <a:ext cx="496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n-US" sz="2200" baseline="-25000" dirty="0">
                <a:solidFill>
                  <a:schemeClr val="accent5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184292F-DBB2-4A85-9948-FB3FC1627649}"/>
              </a:ext>
            </a:extLst>
          </p:cNvPr>
          <p:cNvSpPr txBox="1"/>
          <p:nvPr/>
        </p:nvSpPr>
        <p:spPr>
          <a:xfrm>
            <a:off x="9979758" y="3072821"/>
            <a:ext cx="496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n-US" sz="2200" baseline="-25000" dirty="0">
                <a:solidFill>
                  <a:schemeClr val="accent5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64B250A-5317-457E-978C-4D0393D3C18B}"/>
              </a:ext>
            </a:extLst>
          </p:cNvPr>
          <p:cNvSpPr txBox="1"/>
          <p:nvPr/>
        </p:nvSpPr>
        <p:spPr>
          <a:xfrm>
            <a:off x="6846584" y="1846495"/>
            <a:ext cx="496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C00000"/>
                </a:solidFill>
              </a:rPr>
              <a:t>D</a:t>
            </a:r>
            <a:r>
              <a:rPr lang="en-US" sz="2200" baseline="-250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BBFF968-8BFA-49C2-8E66-CB086254A417}"/>
              </a:ext>
            </a:extLst>
          </p:cNvPr>
          <p:cNvSpPr txBox="1"/>
          <p:nvPr/>
        </p:nvSpPr>
        <p:spPr>
          <a:xfrm>
            <a:off x="9310846" y="2728594"/>
            <a:ext cx="496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C00000"/>
                </a:solidFill>
              </a:rPr>
              <a:t>D</a:t>
            </a:r>
            <a:r>
              <a:rPr lang="en-US" sz="2200" baseline="-25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F674B4B-7D05-46EC-9034-3D03D5CB4417}"/>
              </a:ext>
            </a:extLst>
          </p:cNvPr>
          <p:cNvSpPr txBox="1"/>
          <p:nvPr/>
        </p:nvSpPr>
        <p:spPr>
          <a:xfrm>
            <a:off x="5837061" y="2290358"/>
            <a:ext cx="6161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6">
                    <a:lumMod val="50000"/>
                  </a:schemeClr>
                </a:solidFill>
              </a:rPr>
              <a:t>C'</a:t>
            </a:r>
            <a:r>
              <a:rPr lang="en-US" sz="2200" baseline="-25000" dirty="0">
                <a:solidFill>
                  <a:schemeClr val="accent6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1EF90DD-18C3-45A0-A2A4-4970CE156B32}"/>
              </a:ext>
            </a:extLst>
          </p:cNvPr>
          <p:cNvSpPr txBox="1"/>
          <p:nvPr/>
        </p:nvSpPr>
        <p:spPr>
          <a:xfrm>
            <a:off x="9920485" y="3562393"/>
            <a:ext cx="6161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6">
                    <a:lumMod val="50000"/>
                  </a:schemeClr>
                </a:solidFill>
              </a:rPr>
              <a:t>C'</a:t>
            </a:r>
            <a:r>
              <a:rPr lang="en-US" sz="2200" baseline="-25000" dirty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0095094-CF51-4A18-B52D-00094CC5F67B}"/>
              </a:ext>
            </a:extLst>
          </p:cNvPr>
          <p:cNvSpPr txBox="1"/>
          <p:nvPr/>
        </p:nvSpPr>
        <p:spPr>
          <a:xfrm>
            <a:off x="7335011" y="1867770"/>
            <a:ext cx="496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5">
                    <a:lumMod val="50000"/>
                  </a:schemeClr>
                </a:solidFill>
              </a:rPr>
              <a:t>C</a:t>
            </a:r>
            <a:endParaRPr lang="en-US" sz="2200" baseline="-25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A0D1AFB-C112-4148-9704-4D38A41650B4}"/>
              </a:ext>
            </a:extLst>
          </p:cNvPr>
          <p:cNvSpPr txBox="1"/>
          <p:nvPr/>
        </p:nvSpPr>
        <p:spPr>
          <a:xfrm>
            <a:off x="6587497" y="3004410"/>
            <a:ext cx="496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6">
                    <a:lumMod val="50000"/>
                  </a:schemeClr>
                </a:solidFill>
              </a:rPr>
              <a:t>C'</a:t>
            </a:r>
            <a:endParaRPr lang="en-US" sz="2200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E1E6C7A7-4521-4437-8B20-80326CE49D6B}"/>
              </a:ext>
            </a:extLst>
          </p:cNvPr>
          <p:cNvSpPr/>
          <p:nvPr/>
        </p:nvSpPr>
        <p:spPr>
          <a:xfrm>
            <a:off x="5448300" y="2254333"/>
            <a:ext cx="2774374" cy="1997149"/>
          </a:xfrm>
          <a:custGeom>
            <a:avLst/>
            <a:gdLst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5838 w 2140085"/>
              <a:gd name="connsiteY11" fmla="*/ 30573 h 1089498"/>
              <a:gd name="connsiteX12" fmla="*/ 91718 w 2140085"/>
              <a:gd name="connsiteY12" fmla="*/ 2780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5838 w 2140085"/>
              <a:gd name="connsiteY11" fmla="*/ 30573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747 w 2140085"/>
              <a:gd name="connsiteY9" fmla="*/ 584581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6597 w 2140085"/>
              <a:gd name="connsiteY8" fmla="*/ 645442 h 1089498"/>
              <a:gd name="connsiteX9" fmla="*/ 1220747 w 2140085"/>
              <a:gd name="connsiteY9" fmla="*/ 584581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4604 w 2140085"/>
              <a:gd name="connsiteY6" fmla="*/ 904072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0109 w 2140085"/>
              <a:gd name="connsiteY5" fmla="*/ 987953 h 1089498"/>
              <a:gd name="connsiteX6" fmla="*/ 1394604 w 2140085"/>
              <a:gd name="connsiteY6" fmla="*/ 904072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65957"/>
              <a:gd name="connsiteX1" fmla="*/ 1914959 w 2140085"/>
              <a:gd name="connsiteY1" fmla="*/ 0 h 1065957"/>
              <a:gd name="connsiteX2" fmla="*/ 2140085 w 2140085"/>
              <a:gd name="connsiteY2" fmla="*/ 355755 h 1065957"/>
              <a:gd name="connsiteX3" fmla="*/ 2126189 w 2140085"/>
              <a:gd name="connsiteY3" fmla="*/ 856034 h 1065957"/>
              <a:gd name="connsiteX4" fmla="*/ 1943992 w 2140085"/>
              <a:gd name="connsiteY4" fmla="*/ 1065957 h 1065957"/>
              <a:gd name="connsiteX5" fmla="*/ 1560109 w 2140085"/>
              <a:gd name="connsiteY5" fmla="*/ 987953 h 1065957"/>
              <a:gd name="connsiteX6" fmla="*/ 1394604 w 2140085"/>
              <a:gd name="connsiteY6" fmla="*/ 904072 h 1065957"/>
              <a:gd name="connsiteX7" fmla="*/ 1096597 w 2140085"/>
              <a:gd name="connsiteY7" fmla="*/ 645442 h 1065957"/>
              <a:gd name="connsiteX8" fmla="*/ 1220747 w 2140085"/>
              <a:gd name="connsiteY8" fmla="*/ 584581 h 1065957"/>
              <a:gd name="connsiteX9" fmla="*/ 843979 w 2140085"/>
              <a:gd name="connsiteY9" fmla="*/ 101898 h 1065957"/>
              <a:gd name="connsiteX10" fmla="*/ 507697 w 2140085"/>
              <a:gd name="connsiteY10" fmla="*/ 28095 h 1065957"/>
              <a:gd name="connsiteX11" fmla="*/ 91098 w 2140085"/>
              <a:gd name="connsiteY11" fmla="*/ 7117 h 1065957"/>
              <a:gd name="connsiteX12" fmla="*/ 0 w 2140085"/>
              <a:gd name="connsiteY12" fmla="*/ 780993 h 1065957"/>
              <a:gd name="connsiteX13" fmla="*/ 133408 w 2140085"/>
              <a:gd name="connsiteY13" fmla="*/ 872710 h 1065957"/>
              <a:gd name="connsiteX14" fmla="*/ 380768 w 2140085"/>
              <a:gd name="connsiteY14" fmla="*/ 772655 h 1065957"/>
              <a:gd name="connsiteX15" fmla="*/ 561425 w 2140085"/>
              <a:gd name="connsiteY15" fmla="*/ 655923 h 1065957"/>
              <a:gd name="connsiteX16" fmla="*/ 825461 w 2140085"/>
              <a:gd name="connsiteY16" fmla="*/ 539191 h 1065957"/>
              <a:gd name="connsiteX17" fmla="*/ 822682 w 2140085"/>
              <a:gd name="connsiteY17" fmla="*/ 419679 h 1065957"/>
              <a:gd name="connsiteX18" fmla="*/ 1250699 w 2140085"/>
              <a:gd name="connsiteY18" fmla="*/ 377989 h 1065957"/>
              <a:gd name="connsiteX19" fmla="*/ 1386886 w 2140085"/>
              <a:gd name="connsiteY19" fmla="*/ 50028 h 1065957"/>
              <a:gd name="connsiteX0" fmla="*/ 1386886 w 2140085"/>
              <a:gd name="connsiteY0" fmla="*/ 50028 h 1065957"/>
              <a:gd name="connsiteX1" fmla="*/ 1914959 w 2140085"/>
              <a:gd name="connsiteY1" fmla="*/ 0 h 1065957"/>
              <a:gd name="connsiteX2" fmla="*/ 2140085 w 2140085"/>
              <a:gd name="connsiteY2" fmla="*/ 355755 h 1065957"/>
              <a:gd name="connsiteX3" fmla="*/ 2123711 w 2140085"/>
              <a:gd name="connsiteY3" fmla="*/ 864088 h 1065957"/>
              <a:gd name="connsiteX4" fmla="*/ 1943992 w 2140085"/>
              <a:gd name="connsiteY4" fmla="*/ 1065957 h 1065957"/>
              <a:gd name="connsiteX5" fmla="*/ 1560109 w 2140085"/>
              <a:gd name="connsiteY5" fmla="*/ 987953 h 1065957"/>
              <a:gd name="connsiteX6" fmla="*/ 1394604 w 2140085"/>
              <a:gd name="connsiteY6" fmla="*/ 904072 h 1065957"/>
              <a:gd name="connsiteX7" fmla="*/ 1096597 w 2140085"/>
              <a:gd name="connsiteY7" fmla="*/ 645442 h 1065957"/>
              <a:gd name="connsiteX8" fmla="*/ 1220747 w 2140085"/>
              <a:gd name="connsiteY8" fmla="*/ 584581 h 1065957"/>
              <a:gd name="connsiteX9" fmla="*/ 843979 w 2140085"/>
              <a:gd name="connsiteY9" fmla="*/ 101898 h 1065957"/>
              <a:gd name="connsiteX10" fmla="*/ 507697 w 2140085"/>
              <a:gd name="connsiteY10" fmla="*/ 28095 h 1065957"/>
              <a:gd name="connsiteX11" fmla="*/ 91098 w 2140085"/>
              <a:gd name="connsiteY11" fmla="*/ 7117 h 1065957"/>
              <a:gd name="connsiteX12" fmla="*/ 0 w 2140085"/>
              <a:gd name="connsiteY12" fmla="*/ 780993 h 1065957"/>
              <a:gd name="connsiteX13" fmla="*/ 133408 w 2140085"/>
              <a:gd name="connsiteY13" fmla="*/ 872710 h 1065957"/>
              <a:gd name="connsiteX14" fmla="*/ 380768 w 2140085"/>
              <a:gd name="connsiteY14" fmla="*/ 772655 h 1065957"/>
              <a:gd name="connsiteX15" fmla="*/ 561425 w 2140085"/>
              <a:gd name="connsiteY15" fmla="*/ 655923 h 1065957"/>
              <a:gd name="connsiteX16" fmla="*/ 825461 w 2140085"/>
              <a:gd name="connsiteY16" fmla="*/ 539191 h 1065957"/>
              <a:gd name="connsiteX17" fmla="*/ 822682 w 2140085"/>
              <a:gd name="connsiteY17" fmla="*/ 419679 h 1065957"/>
              <a:gd name="connsiteX18" fmla="*/ 1250699 w 2140085"/>
              <a:gd name="connsiteY18" fmla="*/ 377989 h 1065957"/>
              <a:gd name="connsiteX19" fmla="*/ 1386886 w 2140085"/>
              <a:gd name="connsiteY19" fmla="*/ 50028 h 1065957"/>
              <a:gd name="connsiteX0" fmla="*/ 1386886 w 2139465"/>
              <a:gd name="connsiteY0" fmla="*/ 50028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0699 w 2139465"/>
              <a:gd name="connsiteY18" fmla="*/ 377989 h 1065957"/>
              <a:gd name="connsiteX19" fmla="*/ 1386886 w 2139465"/>
              <a:gd name="connsiteY19" fmla="*/ 50028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0699 w 2139465"/>
              <a:gd name="connsiteY18" fmla="*/ 377989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25354 w 2139465"/>
              <a:gd name="connsiteY13" fmla="*/ 864037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27213 w 2139465"/>
              <a:gd name="connsiteY13" fmla="*/ 864656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4552 w 2133270"/>
              <a:gd name="connsiteY8" fmla="*/ 584581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4903 w 2133270"/>
              <a:gd name="connsiteY11" fmla="*/ 711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4552 w 2133270"/>
              <a:gd name="connsiteY8" fmla="*/ 584581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95710 w 2133270"/>
              <a:gd name="connsiteY6" fmla="*/ 915023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46613 w 2133270"/>
              <a:gd name="connsiteY5" fmla="*/ 992212 h 1065957"/>
              <a:gd name="connsiteX6" fmla="*/ 1395710 w 2133270"/>
              <a:gd name="connsiteY6" fmla="*/ 915023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45880"/>
              <a:gd name="connsiteX1" fmla="*/ 1908764 w 2133270"/>
              <a:gd name="connsiteY1" fmla="*/ 0 h 1045880"/>
              <a:gd name="connsiteX2" fmla="*/ 2133270 w 2133270"/>
              <a:gd name="connsiteY2" fmla="*/ 352038 h 1045880"/>
              <a:gd name="connsiteX3" fmla="*/ 2117516 w 2133270"/>
              <a:gd name="connsiteY3" fmla="*/ 864088 h 1045880"/>
              <a:gd name="connsiteX4" fmla="*/ 1946923 w 2133270"/>
              <a:gd name="connsiteY4" fmla="*/ 1045880 h 1045880"/>
              <a:gd name="connsiteX5" fmla="*/ 1546613 w 2133270"/>
              <a:gd name="connsiteY5" fmla="*/ 992212 h 1045880"/>
              <a:gd name="connsiteX6" fmla="*/ 1395710 w 2133270"/>
              <a:gd name="connsiteY6" fmla="*/ 915023 h 1045880"/>
              <a:gd name="connsiteX7" fmla="*/ 1089185 w 2133270"/>
              <a:gd name="connsiteY7" fmla="*/ 641183 h 1045880"/>
              <a:gd name="connsiteX8" fmla="*/ 1216986 w 2133270"/>
              <a:gd name="connsiteY8" fmla="*/ 579714 h 1045880"/>
              <a:gd name="connsiteX9" fmla="*/ 837784 w 2133270"/>
              <a:gd name="connsiteY9" fmla="*/ 101898 h 1045880"/>
              <a:gd name="connsiteX10" fmla="*/ 501502 w 2133270"/>
              <a:gd name="connsiteY10" fmla="*/ 28095 h 1045880"/>
              <a:gd name="connsiteX11" fmla="*/ 88553 w 2133270"/>
              <a:gd name="connsiteY11" fmla="*/ 3467 h 1045880"/>
              <a:gd name="connsiteX12" fmla="*/ 0 w 2133270"/>
              <a:gd name="connsiteY12" fmla="*/ 782851 h 1045880"/>
              <a:gd name="connsiteX13" fmla="*/ 121018 w 2133270"/>
              <a:gd name="connsiteY13" fmla="*/ 864656 h 1045880"/>
              <a:gd name="connsiteX14" fmla="*/ 395637 w 2133270"/>
              <a:gd name="connsiteY14" fmla="*/ 772035 h 1045880"/>
              <a:gd name="connsiteX15" fmla="*/ 551513 w 2133270"/>
              <a:gd name="connsiteY15" fmla="*/ 642913 h 1045880"/>
              <a:gd name="connsiteX16" fmla="*/ 822983 w 2133270"/>
              <a:gd name="connsiteY16" fmla="*/ 539191 h 1045880"/>
              <a:gd name="connsiteX17" fmla="*/ 810911 w 2133270"/>
              <a:gd name="connsiteY17" fmla="*/ 421538 h 1045880"/>
              <a:gd name="connsiteX18" fmla="*/ 1248221 w 2133270"/>
              <a:gd name="connsiteY18" fmla="*/ 377370 h 1045880"/>
              <a:gd name="connsiteX19" fmla="*/ 1380071 w 2133270"/>
              <a:gd name="connsiteY19" fmla="*/ 46930 h 1045880"/>
              <a:gd name="connsiteX0" fmla="*/ 1380071 w 2133270"/>
              <a:gd name="connsiteY0" fmla="*/ 46930 h 1045880"/>
              <a:gd name="connsiteX1" fmla="*/ 1908764 w 2133270"/>
              <a:gd name="connsiteY1" fmla="*/ 0 h 1045880"/>
              <a:gd name="connsiteX2" fmla="*/ 2133270 w 2133270"/>
              <a:gd name="connsiteY2" fmla="*/ 352038 h 1045880"/>
              <a:gd name="connsiteX3" fmla="*/ 2124208 w 2133270"/>
              <a:gd name="connsiteY3" fmla="*/ 864088 h 1045880"/>
              <a:gd name="connsiteX4" fmla="*/ 1946923 w 2133270"/>
              <a:gd name="connsiteY4" fmla="*/ 1045880 h 1045880"/>
              <a:gd name="connsiteX5" fmla="*/ 1546613 w 2133270"/>
              <a:gd name="connsiteY5" fmla="*/ 992212 h 1045880"/>
              <a:gd name="connsiteX6" fmla="*/ 1395710 w 2133270"/>
              <a:gd name="connsiteY6" fmla="*/ 915023 h 1045880"/>
              <a:gd name="connsiteX7" fmla="*/ 1089185 w 2133270"/>
              <a:gd name="connsiteY7" fmla="*/ 641183 h 1045880"/>
              <a:gd name="connsiteX8" fmla="*/ 1216986 w 2133270"/>
              <a:gd name="connsiteY8" fmla="*/ 579714 h 1045880"/>
              <a:gd name="connsiteX9" fmla="*/ 837784 w 2133270"/>
              <a:gd name="connsiteY9" fmla="*/ 101898 h 1045880"/>
              <a:gd name="connsiteX10" fmla="*/ 501502 w 2133270"/>
              <a:gd name="connsiteY10" fmla="*/ 28095 h 1045880"/>
              <a:gd name="connsiteX11" fmla="*/ 88553 w 2133270"/>
              <a:gd name="connsiteY11" fmla="*/ 3467 h 1045880"/>
              <a:gd name="connsiteX12" fmla="*/ 0 w 2133270"/>
              <a:gd name="connsiteY12" fmla="*/ 782851 h 1045880"/>
              <a:gd name="connsiteX13" fmla="*/ 121018 w 2133270"/>
              <a:gd name="connsiteY13" fmla="*/ 864656 h 1045880"/>
              <a:gd name="connsiteX14" fmla="*/ 395637 w 2133270"/>
              <a:gd name="connsiteY14" fmla="*/ 772035 h 1045880"/>
              <a:gd name="connsiteX15" fmla="*/ 551513 w 2133270"/>
              <a:gd name="connsiteY15" fmla="*/ 642913 h 1045880"/>
              <a:gd name="connsiteX16" fmla="*/ 822983 w 2133270"/>
              <a:gd name="connsiteY16" fmla="*/ 539191 h 1045880"/>
              <a:gd name="connsiteX17" fmla="*/ 810911 w 2133270"/>
              <a:gd name="connsiteY17" fmla="*/ 421538 h 1045880"/>
              <a:gd name="connsiteX18" fmla="*/ 1248221 w 2133270"/>
              <a:gd name="connsiteY18" fmla="*/ 377370 h 1045880"/>
              <a:gd name="connsiteX19" fmla="*/ 1380071 w 2133270"/>
              <a:gd name="connsiteY19" fmla="*/ 46930 h 1045880"/>
              <a:gd name="connsiteX0" fmla="*/ 1380071 w 2137529"/>
              <a:gd name="connsiteY0" fmla="*/ 46930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48221 w 2137529"/>
              <a:gd name="connsiteY18" fmla="*/ 377370 h 1045880"/>
              <a:gd name="connsiteX19" fmla="*/ 1380071 w 2137529"/>
              <a:gd name="connsiteY19" fmla="*/ 46930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48221 w 2137529"/>
              <a:gd name="connsiteY18" fmla="*/ 377370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410847 w 2137529"/>
              <a:gd name="connsiteY14" fmla="*/ 772643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5277 w 2137529"/>
              <a:gd name="connsiteY13" fmla="*/ 864656 h 1045880"/>
              <a:gd name="connsiteX14" fmla="*/ 410847 w 2137529"/>
              <a:gd name="connsiteY14" fmla="*/ 772643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497243 w 2133270"/>
              <a:gd name="connsiteY10" fmla="*/ 28095 h 1045880"/>
              <a:gd name="connsiteX11" fmla="*/ 84294 w 2133270"/>
              <a:gd name="connsiteY11" fmla="*/ 3467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497243 w 2133270"/>
              <a:gd name="connsiteY10" fmla="*/ 28095 h 1045880"/>
              <a:gd name="connsiteX11" fmla="*/ 84294 w 2133270"/>
              <a:gd name="connsiteY11" fmla="*/ 2250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500285 w 2133270"/>
              <a:gd name="connsiteY10" fmla="*/ 26878 h 1045880"/>
              <a:gd name="connsiteX11" fmla="*/ 84294 w 2133270"/>
              <a:gd name="connsiteY11" fmla="*/ 2250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65371 h 1069188"/>
              <a:gd name="connsiteX1" fmla="*/ 1904505 w 2133270"/>
              <a:gd name="connsiteY1" fmla="*/ 23308 h 1069188"/>
              <a:gd name="connsiteX2" fmla="*/ 2133270 w 2133270"/>
              <a:gd name="connsiteY2" fmla="*/ 374129 h 1069188"/>
              <a:gd name="connsiteX3" fmla="*/ 2119949 w 2133270"/>
              <a:gd name="connsiteY3" fmla="*/ 887396 h 1069188"/>
              <a:gd name="connsiteX4" fmla="*/ 1942664 w 2133270"/>
              <a:gd name="connsiteY4" fmla="*/ 1069188 h 1069188"/>
              <a:gd name="connsiteX5" fmla="*/ 1542354 w 2133270"/>
              <a:gd name="connsiteY5" fmla="*/ 1015520 h 1069188"/>
              <a:gd name="connsiteX6" fmla="*/ 1391451 w 2133270"/>
              <a:gd name="connsiteY6" fmla="*/ 938331 h 1069188"/>
              <a:gd name="connsiteX7" fmla="*/ 1084926 w 2133270"/>
              <a:gd name="connsiteY7" fmla="*/ 664491 h 1069188"/>
              <a:gd name="connsiteX8" fmla="*/ 1212727 w 2133270"/>
              <a:gd name="connsiteY8" fmla="*/ 603022 h 1069188"/>
              <a:gd name="connsiteX9" fmla="*/ 833525 w 2133270"/>
              <a:gd name="connsiteY9" fmla="*/ 125206 h 1069188"/>
              <a:gd name="connsiteX10" fmla="*/ 1102511 w 2133270"/>
              <a:gd name="connsiteY10" fmla="*/ 0 h 1069188"/>
              <a:gd name="connsiteX11" fmla="*/ 84294 w 2133270"/>
              <a:gd name="connsiteY11" fmla="*/ 25558 h 1069188"/>
              <a:gd name="connsiteX12" fmla="*/ 0 w 2133270"/>
              <a:gd name="connsiteY12" fmla="*/ 808592 h 1069188"/>
              <a:gd name="connsiteX13" fmla="*/ 121018 w 2133270"/>
              <a:gd name="connsiteY13" fmla="*/ 887964 h 1069188"/>
              <a:gd name="connsiteX14" fmla="*/ 406588 w 2133270"/>
              <a:gd name="connsiteY14" fmla="*/ 795951 h 1069188"/>
              <a:gd name="connsiteX15" fmla="*/ 552729 w 2133270"/>
              <a:gd name="connsiteY15" fmla="*/ 659529 h 1069188"/>
              <a:gd name="connsiteX16" fmla="*/ 829675 w 2133270"/>
              <a:gd name="connsiteY16" fmla="*/ 564324 h 1069188"/>
              <a:gd name="connsiteX17" fmla="*/ 807260 w 2133270"/>
              <a:gd name="connsiteY17" fmla="*/ 440587 h 1069188"/>
              <a:gd name="connsiteX18" fmla="*/ 1252479 w 2133270"/>
              <a:gd name="connsiteY18" fmla="*/ 401895 h 1069188"/>
              <a:gd name="connsiteX19" fmla="*/ 1375204 w 2133270"/>
              <a:gd name="connsiteY19" fmla="*/ 65371 h 1069188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391451 w 2133270"/>
              <a:gd name="connsiteY6" fmla="*/ 938331 h 1232239"/>
              <a:gd name="connsiteX7" fmla="*/ 1084926 w 2133270"/>
              <a:gd name="connsiteY7" fmla="*/ 664491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391451 w 2133270"/>
              <a:gd name="connsiteY6" fmla="*/ 938331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164141 w 2133270"/>
              <a:gd name="connsiteY6" fmla="*/ 1180403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86635 w 2133270"/>
              <a:gd name="connsiteY5" fmla="*/ 817730 h 1232239"/>
              <a:gd name="connsiteX6" fmla="*/ 1164141 w 2133270"/>
              <a:gd name="connsiteY6" fmla="*/ 1180403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239545"/>
              <a:gd name="connsiteY0" fmla="*/ 65371 h 1232239"/>
              <a:gd name="connsiteX1" fmla="*/ 1904505 w 2239545"/>
              <a:gd name="connsiteY1" fmla="*/ 23308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252479 w 2239545"/>
              <a:gd name="connsiteY18" fmla="*/ 401895 h 1232239"/>
              <a:gd name="connsiteX19" fmla="*/ 1375204 w 2239545"/>
              <a:gd name="connsiteY19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252479 w 2239545"/>
              <a:gd name="connsiteY18" fmla="*/ 401895 h 1232239"/>
              <a:gd name="connsiteX19" fmla="*/ 1375204 w 2239545"/>
              <a:gd name="connsiteY19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375204 w 2239545"/>
              <a:gd name="connsiteY18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1375204 w 2239545"/>
              <a:gd name="connsiteY17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1375204 w 2239545"/>
              <a:gd name="connsiteY16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1375204 w 2239545"/>
              <a:gd name="connsiteY15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1375204 w 2239545"/>
              <a:gd name="connsiteY14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375204 w 2239545"/>
              <a:gd name="connsiteY13" fmla="*/ 65371 h 1232239"/>
              <a:gd name="connsiteX0" fmla="*/ 702572 w 2239545"/>
              <a:gd name="connsiteY0" fmla="*/ 428414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702572 w 2239545"/>
              <a:gd name="connsiteY13" fmla="*/ 428414 h 1232239"/>
              <a:gd name="connsiteX0" fmla="*/ 702572 w 2239545"/>
              <a:gd name="connsiteY0" fmla="*/ 428414 h 1232239"/>
              <a:gd name="connsiteX1" fmla="*/ 2239545 w 2239545"/>
              <a:gd name="connsiteY1" fmla="*/ 530589 h 1232239"/>
              <a:gd name="connsiteX2" fmla="*/ 2119949 w 2239545"/>
              <a:gd name="connsiteY2" fmla="*/ 887396 h 1232239"/>
              <a:gd name="connsiteX3" fmla="*/ 1942664 w 2239545"/>
              <a:gd name="connsiteY3" fmla="*/ 1069188 h 1232239"/>
              <a:gd name="connsiteX4" fmla="*/ 1586635 w 2239545"/>
              <a:gd name="connsiteY4" fmla="*/ 817730 h 1232239"/>
              <a:gd name="connsiteX5" fmla="*/ 1164141 w 2239545"/>
              <a:gd name="connsiteY5" fmla="*/ 1180403 h 1232239"/>
              <a:gd name="connsiteX6" fmla="*/ 639161 w 2239545"/>
              <a:gd name="connsiteY6" fmla="*/ 865232 h 1232239"/>
              <a:gd name="connsiteX7" fmla="*/ 1212727 w 2239545"/>
              <a:gd name="connsiteY7" fmla="*/ 603022 h 1232239"/>
              <a:gd name="connsiteX8" fmla="*/ 750867 w 2239545"/>
              <a:gd name="connsiteY8" fmla="*/ 1232239 h 1232239"/>
              <a:gd name="connsiteX9" fmla="*/ 1102511 w 2239545"/>
              <a:gd name="connsiteY9" fmla="*/ 0 h 1232239"/>
              <a:gd name="connsiteX10" fmla="*/ 84294 w 2239545"/>
              <a:gd name="connsiteY10" fmla="*/ 25558 h 1232239"/>
              <a:gd name="connsiteX11" fmla="*/ 0 w 2239545"/>
              <a:gd name="connsiteY11" fmla="*/ 808592 h 1232239"/>
              <a:gd name="connsiteX12" fmla="*/ 702572 w 2239545"/>
              <a:gd name="connsiteY12" fmla="*/ 428414 h 1232239"/>
              <a:gd name="connsiteX0" fmla="*/ 702572 w 2119949"/>
              <a:gd name="connsiteY0" fmla="*/ 428414 h 1232239"/>
              <a:gd name="connsiteX1" fmla="*/ 2119949 w 2119949"/>
              <a:gd name="connsiteY1" fmla="*/ 887396 h 1232239"/>
              <a:gd name="connsiteX2" fmla="*/ 1942664 w 2119949"/>
              <a:gd name="connsiteY2" fmla="*/ 1069188 h 1232239"/>
              <a:gd name="connsiteX3" fmla="*/ 1586635 w 2119949"/>
              <a:gd name="connsiteY3" fmla="*/ 817730 h 1232239"/>
              <a:gd name="connsiteX4" fmla="*/ 1164141 w 2119949"/>
              <a:gd name="connsiteY4" fmla="*/ 1180403 h 1232239"/>
              <a:gd name="connsiteX5" fmla="*/ 639161 w 2119949"/>
              <a:gd name="connsiteY5" fmla="*/ 865232 h 1232239"/>
              <a:gd name="connsiteX6" fmla="*/ 1212727 w 2119949"/>
              <a:gd name="connsiteY6" fmla="*/ 603022 h 1232239"/>
              <a:gd name="connsiteX7" fmla="*/ 750867 w 2119949"/>
              <a:gd name="connsiteY7" fmla="*/ 1232239 h 1232239"/>
              <a:gd name="connsiteX8" fmla="*/ 1102511 w 2119949"/>
              <a:gd name="connsiteY8" fmla="*/ 0 h 1232239"/>
              <a:gd name="connsiteX9" fmla="*/ 84294 w 2119949"/>
              <a:gd name="connsiteY9" fmla="*/ 25558 h 1232239"/>
              <a:gd name="connsiteX10" fmla="*/ 0 w 2119949"/>
              <a:gd name="connsiteY10" fmla="*/ 808592 h 1232239"/>
              <a:gd name="connsiteX11" fmla="*/ 702572 w 2119949"/>
              <a:gd name="connsiteY11" fmla="*/ 428414 h 1232239"/>
              <a:gd name="connsiteX0" fmla="*/ 702572 w 1942664"/>
              <a:gd name="connsiteY0" fmla="*/ 428414 h 1232239"/>
              <a:gd name="connsiteX1" fmla="*/ 1942664 w 1942664"/>
              <a:gd name="connsiteY1" fmla="*/ 1069188 h 1232239"/>
              <a:gd name="connsiteX2" fmla="*/ 1586635 w 1942664"/>
              <a:gd name="connsiteY2" fmla="*/ 817730 h 1232239"/>
              <a:gd name="connsiteX3" fmla="*/ 1164141 w 1942664"/>
              <a:gd name="connsiteY3" fmla="*/ 1180403 h 1232239"/>
              <a:gd name="connsiteX4" fmla="*/ 639161 w 1942664"/>
              <a:gd name="connsiteY4" fmla="*/ 865232 h 1232239"/>
              <a:gd name="connsiteX5" fmla="*/ 1212727 w 1942664"/>
              <a:gd name="connsiteY5" fmla="*/ 603022 h 1232239"/>
              <a:gd name="connsiteX6" fmla="*/ 750867 w 1942664"/>
              <a:gd name="connsiteY6" fmla="*/ 1232239 h 1232239"/>
              <a:gd name="connsiteX7" fmla="*/ 1102511 w 1942664"/>
              <a:gd name="connsiteY7" fmla="*/ 0 h 1232239"/>
              <a:gd name="connsiteX8" fmla="*/ 84294 w 1942664"/>
              <a:gd name="connsiteY8" fmla="*/ 25558 h 1232239"/>
              <a:gd name="connsiteX9" fmla="*/ 0 w 1942664"/>
              <a:gd name="connsiteY9" fmla="*/ 808592 h 1232239"/>
              <a:gd name="connsiteX10" fmla="*/ 702572 w 1942664"/>
              <a:gd name="connsiteY10" fmla="*/ 428414 h 1232239"/>
              <a:gd name="connsiteX0" fmla="*/ 702572 w 1586635"/>
              <a:gd name="connsiteY0" fmla="*/ 428414 h 1232239"/>
              <a:gd name="connsiteX1" fmla="*/ 1586635 w 1586635"/>
              <a:gd name="connsiteY1" fmla="*/ 817730 h 1232239"/>
              <a:gd name="connsiteX2" fmla="*/ 1164141 w 1586635"/>
              <a:gd name="connsiteY2" fmla="*/ 1180403 h 1232239"/>
              <a:gd name="connsiteX3" fmla="*/ 639161 w 1586635"/>
              <a:gd name="connsiteY3" fmla="*/ 865232 h 1232239"/>
              <a:gd name="connsiteX4" fmla="*/ 1212727 w 1586635"/>
              <a:gd name="connsiteY4" fmla="*/ 603022 h 1232239"/>
              <a:gd name="connsiteX5" fmla="*/ 750867 w 1586635"/>
              <a:gd name="connsiteY5" fmla="*/ 1232239 h 1232239"/>
              <a:gd name="connsiteX6" fmla="*/ 1102511 w 1586635"/>
              <a:gd name="connsiteY6" fmla="*/ 0 h 1232239"/>
              <a:gd name="connsiteX7" fmla="*/ 84294 w 1586635"/>
              <a:gd name="connsiteY7" fmla="*/ 25558 h 1232239"/>
              <a:gd name="connsiteX8" fmla="*/ 0 w 1586635"/>
              <a:gd name="connsiteY8" fmla="*/ 808592 h 1232239"/>
              <a:gd name="connsiteX9" fmla="*/ 702572 w 1586635"/>
              <a:gd name="connsiteY9" fmla="*/ 428414 h 1232239"/>
              <a:gd name="connsiteX0" fmla="*/ 702572 w 1212727"/>
              <a:gd name="connsiteY0" fmla="*/ 428414 h 1232239"/>
              <a:gd name="connsiteX1" fmla="*/ 1164141 w 1212727"/>
              <a:gd name="connsiteY1" fmla="*/ 1180403 h 1232239"/>
              <a:gd name="connsiteX2" fmla="*/ 639161 w 1212727"/>
              <a:gd name="connsiteY2" fmla="*/ 865232 h 1232239"/>
              <a:gd name="connsiteX3" fmla="*/ 1212727 w 1212727"/>
              <a:gd name="connsiteY3" fmla="*/ 603022 h 1232239"/>
              <a:gd name="connsiteX4" fmla="*/ 750867 w 1212727"/>
              <a:gd name="connsiteY4" fmla="*/ 1232239 h 1232239"/>
              <a:gd name="connsiteX5" fmla="*/ 1102511 w 1212727"/>
              <a:gd name="connsiteY5" fmla="*/ 0 h 1232239"/>
              <a:gd name="connsiteX6" fmla="*/ 84294 w 1212727"/>
              <a:gd name="connsiteY6" fmla="*/ 25558 h 1232239"/>
              <a:gd name="connsiteX7" fmla="*/ 0 w 1212727"/>
              <a:gd name="connsiteY7" fmla="*/ 808592 h 1232239"/>
              <a:gd name="connsiteX8" fmla="*/ 702572 w 1212727"/>
              <a:gd name="connsiteY8" fmla="*/ 428414 h 1232239"/>
              <a:gd name="connsiteX0" fmla="*/ 702572 w 1212727"/>
              <a:gd name="connsiteY0" fmla="*/ 428414 h 1232239"/>
              <a:gd name="connsiteX1" fmla="*/ 639161 w 1212727"/>
              <a:gd name="connsiteY1" fmla="*/ 865232 h 1232239"/>
              <a:gd name="connsiteX2" fmla="*/ 1212727 w 1212727"/>
              <a:gd name="connsiteY2" fmla="*/ 603022 h 1232239"/>
              <a:gd name="connsiteX3" fmla="*/ 750867 w 1212727"/>
              <a:gd name="connsiteY3" fmla="*/ 1232239 h 1232239"/>
              <a:gd name="connsiteX4" fmla="*/ 1102511 w 1212727"/>
              <a:gd name="connsiteY4" fmla="*/ 0 h 1232239"/>
              <a:gd name="connsiteX5" fmla="*/ 84294 w 1212727"/>
              <a:gd name="connsiteY5" fmla="*/ 25558 h 1232239"/>
              <a:gd name="connsiteX6" fmla="*/ 0 w 1212727"/>
              <a:gd name="connsiteY6" fmla="*/ 808592 h 1232239"/>
              <a:gd name="connsiteX7" fmla="*/ 702572 w 1212727"/>
              <a:gd name="connsiteY7" fmla="*/ 428414 h 1232239"/>
              <a:gd name="connsiteX0" fmla="*/ 702572 w 1212727"/>
              <a:gd name="connsiteY0" fmla="*/ 428414 h 1232239"/>
              <a:gd name="connsiteX1" fmla="*/ 1212727 w 1212727"/>
              <a:gd name="connsiteY1" fmla="*/ 603022 h 1232239"/>
              <a:gd name="connsiteX2" fmla="*/ 750867 w 1212727"/>
              <a:gd name="connsiteY2" fmla="*/ 1232239 h 1232239"/>
              <a:gd name="connsiteX3" fmla="*/ 1102511 w 1212727"/>
              <a:gd name="connsiteY3" fmla="*/ 0 h 1232239"/>
              <a:gd name="connsiteX4" fmla="*/ 84294 w 1212727"/>
              <a:gd name="connsiteY4" fmla="*/ 25558 h 1232239"/>
              <a:gd name="connsiteX5" fmla="*/ 0 w 1212727"/>
              <a:gd name="connsiteY5" fmla="*/ 808592 h 1232239"/>
              <a:gd name="connsiteX6" fmla="*/ 702572 w 1212727"/>
              <a:gd name="connsiteY6" fmla="*/ 428414 h 1232239"/>
              <a:gd name="connsiteX0" fmla="*/ 702572 w 1102511"/>
              <a:gd name="connsiteY0" fmla="*/ 428414 h 1232239"/>
              <a:gd name="connsiteX1" fmla="*/ 750867 w 1102511"/>
              <a:gd name="connsiteY1" fmla="*/ 1232239 h 1232239"/>
              <a:gd name="connsiteX2" fmla="*/ 1102511 w 1102511"/>
              <a:gd name="connsiteY2" fmla="*/ 0 h 1232239"/>
              <a:gd name="connsiteX3" fmla="*/ 84294 w 1102511"/>
              <a:gd name="connsiteY3" fmla="*/ 25558 h 1232239"/>
              <a:gd name="connsiteX4" fmla="*/ 0 w 1102511"/>
              <a:gd name="connsiteY4" fmla="*/ 808592 h 1232239"/>
              <a:gd name="connsiteX5" fmla="*/ 702572 w 1102511"/>
              <a:gd name="connsiteY5" fmla="*/ 428414 h 1232239"/>
              <a:gd name="connsiteX0" fmla="*/ 702572 w 1102511"/>
              <a:gd name="connsiteY0" fmla="*/ 428414 h 808592"/>
              <a:gd name="connsiteX1" fmla="*/ 942121 w 1102511"/>
              <a:gd name="connsiteY1" fmla="*/ 559026 h 808592"/>
              <a:gd name="connsiteX2" fmla="*/ 1102511 w 1102511"/>
              <a:gd name="connsiteY2" fmla="*/ 0 h 808592"/>
              <a:gd name="connsiteX3" fmla="*/ 84294 w 1102511"/>
              <a:gd name="connsiteY3" fmla="*/ 25558 h 808592"/>
              <a:gd name="connsiteX4" fmla="*/ 0 w 1102511"/>
              <a:gd name="connsiteY4" fmla="*/ 808592 h 808592"/>
              <a:gd name="connsiteX5" fmla="*/ 702572 w 1102511"/>
              <a:gd name="connsiteY5" fmla="*/ 428414 h 808592"/>
              <a:gd name="connsiteX0" fmla="*/ 702572 w 1102511"/>
              <a:gd name="connsiteY0" fmla="*/ 428414 h 808592"/>
              <a:gd name="connsiteX1" fmla="*/ 942121 w 1102511"/>
              <a:gd name="connsiteY1" fmla="*/ 559026 h 808592"/>
              <a:gd name="connsiteX2" fmla="*/ 1102511 w 1102511"/>
              <a:gd name="connsiteY2" fmla="*/ 0 h 808592"/>
              <a:gd name="connsiteX3" fmla="*/ 84294 w 1102511"/>
              <a:gd name="connsiteY3" fmla="*/ 25558 h 808592"/>
              <a:gd name="connsiteX4" fmla="*/ 0 w 1102511"/>
              <a:gd name="connsiteY4" fmla="*/ 808592 h 808592"/>
              <a:gd name="connsiteX5" fmla="*/ 737763 w 1102511"/>
              <a:gd name="connsiteY5" fmla="*/ 463605 h 808592"/>
              <a:gd name="connsiteX0" fmla="*/ 942121 w 1102511"/>
              <a:gd name="connsiteY0" fmla="*/ 559026 h 808592"/>
              <a:gd name="connsiteX1" fmla="*/ 1102511 w 1102511"/>
              <a:gd name="connsiteY1" fmla="*/ 0 h 808592"/>
              <a:gd name="connsiteX2" fmla="*/ 84294 w 1102511"/>
              <a:gd name="connsiteY2" fmla="*/ 25558 h 808592"/>
              <a:gd name="connsiteX3" fmla="*/ 0 w 1102511"/>
              <a:gd name="connsiteY3" fmla="*/ 808592 h 808592"/>
              <a:gd name="connsiteX4" fmla="*/ 737763 w 1102511"/>
              <a:gd name="connsiteY4" fmla="*/ 463605 h 808592"/>
              <a:gd name="connsiteX0" fmla="*/ 942121 w 1102511"/>
              <a:gd name="connsiteY0" fmla="*/ 559026 h 808592"/>
              <a:gd name="connsiteX1" fmla="*/ 1102511 w 1102511"/>
              <a:gd name="connsiteY1" fmla="*/ 0 h 808592"/>
              <a:gd name="connsiteX2" fmla="*/ 84294 w 1102511"/>
              <a:gd name="connsiteY2" fmla="*/ 25558 h 808592"/>
              <a:gd name="connsiteX3" fmla="*/ 0 w 1102511"/>
              <a:gd name="connsiteY3" fmla="*/ 808592 h 808592"/>
              <a:gd name="connsiteX4" fmla="*/ 702572 w 1102511"/>
              <a:gd name="connsiteY4" fmla="*/ 425354 h 808592"/>
              <a:gd name="connsiteX0" fmla="*/ 880804 w 1041194"/>
              <a:gd name="connsiteY0" fmla="*/ 559026 h 772602"/>
              <a:gd name="connsiteX1" fmla="*/ 1041194 w 1041194"/>
              <a:gd name="connsiteY1" fmla="*/ 0 h 772602"/>
              <a:gd name="connsiteX2" fmla="*/ 22977 w 1041194"/>
              <a:gd name="connsiteY2" fmla="*/ 25558 h 772602"/>
              <a:gd name="connsiteX3" fmla="*/ 0 w 1041194"/>
              <a:gd name="connsiteY3" fmla="*/ 772602 h 772602"/>
              <a:gd name="connsiteX4" fmla="*/ 641255 w 1041194"/>
              <a:gd name="connsiteY4" fmla="*/ 425354 h 772602"/>
              <a:gd name="connsiteX0" fmla="*/ 934308 w 1094698"/>
              <a:gd name="connsiteY0" fmla="*/ 559026 h 772602"/>
              <a:gd name="connsiteX1" fmla="*/ 1094698 w 1094698"/>
              <a:gd name="connsiteY1" fmla="*/ 0 h 772602"/>
              <a:gd name="connsiteX2" fmla="*/ 76481 w 1094698"/>
              <a:gd name="connsiteY2" fmla="*/ 25558 h 772602"/>
              <a:gd name="connsiteX3" fmla="*/ 0 w 1094698"/>
              <a:gd name="connsiteY3" fmla="*/ 723999 h 772602"/>
              <a:gd name="connsiteX4" fmla="*/ 53504 w 1094698"/>
              <a:gd name="connsiteY4" fmla="*/ 772602 h 772602"/>
              <a:gd name="connsiteX5" fmla="*/ 694759 w 1094698"/>
              <a:gd name="connsiteY5" fmla="*/ 425354 h 772602"/>
              <a:gd name="connsiteX0" fmla="*/ 934308 w 1094698"/>
              <a:gd name="connsiteY0" fmla="*/ 559026 h 772602"/>
              <a:gd name="connsiteX1" fmla="*/ 1094698 w 1094698"/>
              <a:gd name="connsiteY1" fmla="*/ 0 h 772602"/>
              <a:gd name="connsiteX2" fmla="*/ 68483 w 1094698"/>
              <a:gd name="connsiteY2" fmla="*/ 93540 h 772602"/>
              <a:gd name="connsiteX3" fmla="*/ 0 w 1094698"/>
              <a:gd name="connsiteY3" fmla="*/ 723999 h 772602"/>
              <a:gd name="connsiteX4" fmla="*/ 53504 w 1094698"/>
              <a:gd name="connsiteY4" fmla="*/ 772602 h 772602"/>
              <a:gd name="connsiteX5" fmla="*/ 694759 w 1094698"/>
              <a:gd name="connsiteY5" fmla="*/ 425354 h 772602"/>
              <a:gd name="connsiteX0" fmla="*/ 934308 w 1094698"/>
              <a:gd name="connsiteY0" fmla="*/ 559026 h 772602"/>
              <a:gd name="connsiteX1" fmla="*/ 1094698 w 1094698"/>
              <a:gd name="connsiteY1" fmla="*/ 0 h 772602"/>
              <a:gd name="connsiteX2" fmla="*/ 143962 w 1094698"/>
              <a:gd name="connsiteY2" fmla="*/ 22851 h 772602"/>
              <a:gd name="connsiteX3" fmla="*/ 68483 w 1094698"/>
              <a:gd name="connsiteY3" fmla="*/ 93540 h 772602"/>
              <a:gd name="connsiteX4" fmla="*/ 0 w 1094698"/>
              <a:gd name="connsiteY4" fmla="*/ 723999 h 772602"/>
              <a:gd name="connsiteX5" fmla="*/ 53504 w 1094698"/>
              <a:gd name="connsiteY5" fmla="*/ 772602 h 772602"/>
              <a:gd name="connsiteX6" fmla="*/ 694759 w 1094698"/>
              <a:gd name="connsiteY6" fmla="*/ 425354 h 772602"/>
              <a:gd name="connsiteX0" fmla="*/ 934308 w 1006721"/>
              <a:gd name="connsiteY0" fmla="*/ 555027 h 768603"/>
              <a:gd name="connsiteX1" fmla="*/ 1006721 w 1006721"/>
              <a:gd name="connsiteY1" fmla="*/ 0 h 768603"/>
              <a:gd name="connsiteX2" fmla="*/ 143962 w 1006721"/>
              <a:gd name="connsiteY2" fmla="*/ 18852 h 768603"/>
              <a:gd name="connsiteX3" fmla="*/ 68483 w 1006721"/>
              <a:gd name="connsiteY3" fmla="*/ 89541 h 768603"/>
              <a:gd name="connsiteX4" fmla="*/ 0 w 1006721"/>
              <a:gd name="connsiteY4" fmla="*/ 720000 h 768603"/>
              <a:gd name="connsiteX5" fmla="*/ 53504 w 1006721"/>
              <a:gd name="connsiteY5" fmla="*/ 768603 h 768603"/>
              <a:gd name="connsiteX6" fmla="*/ 694759 w 1006721"/>
              <a:gd name="connsiteY6" fmla="*/ 421355 h 768603"/>
              <a:gd name="connsiteX0" fmla="*/ 934308 w 1067717"/>
              <a:gd name="connsiteY0" fmla="*/ 555027 h 768603"/>
              <a:gd name="connsiteX1" fmla="*/ 1067717 w 1067717"/>
              <a:gd name="connsiteY1" fmla="*/ 81502 h 768603"/>
              <a:gd name="connsiteX2" fmla="*/ 1006721 w 1067717"/>
              <a:gd name="connsiteY2" fmla="*/ 0 h 768603"/>
              <a:gd name="connsiteX3" fmla="*/ 143962 w 1067717"/>
              <a:gd name="connsiteY3" fmla="*/ 18852 h 768603"/>
              <a:gd name="connsiteX4" fmla="*/ 68483 w 1067717"/>
              <a:gd name="connsiteY4" fmla="*/ 89541 h 768603"/>
              <a:gd name="connsiteX5" fmla="*/ 0 w 1067717"/>
              <a:gd name="connsiteY5" fmla="*/ 720000 h 768603"/>
              <a:gd name="connsiteX6" fmla="*/ 53504 w 1067717"/>
              <a:gd name="connsiteY6" fmla="*/ 768603 h 768603"/>
              <a:gd name="connsiteX7" fmla="*/ 694759 w 1067717"/>
              <a:gd name="connsiteY7" fmla="*/ 421355 h 768603"/>
              <a:gd name="connsiteX0" fmla="*/ 934308 w 1067717"/>
              <a:gd name="connsiteY0" fmla="*/ 555027 h 768603"/>
              <a:gd name="connsiteX1" fmla="*/ 1067717 w 1067717"/>
              <a:gd name="connsiteY1" fmla="*/ 81502 h 768603"/>
              <a:gd name="connsiteX2" fmla="*/ 1006721 w 1067717"/>
              <a:gd name="connsiteY2" fmla="*/ 0 h 768603"/>
              <a:gd name="connsiteX3" fmla="*/ 143962 w 1067717"/>
              <a:gd name="connsiteY3" fmla="*/ 18852 h 768603"/>
              <a:gd name="connsiteX4" fmla="*/ 68483 w 1067717"/>
              <a:gd name="connsiteY4" fmla="*/ 89541 h 768603"/>
              <a:gd name="connsiteX5" fmla="*/ 0 w 1067717"/>
              <a:gd name="connsiteY5" fmla="*/ 720000 h 768603"/>
              <a:gd name="connsiteX6" fmla="*/ 53504 w 1067717"/>
              <a:gd name="connsiteY6" fmla="*/ 768603 h 768603"/>
              <a:gd name="connsiteX7" fmla="*/ 694759 w 1067717"/>
              <a:gd name="connsiteY7" fmla="*/ 421355 h 768603"/>
              <a:gd name="connsiteX0" fmla="*/ 934308 w 1067717"/>
              <a:gd name="connsiteY0" fmla="*/ 555027 h 768603"/>
              <a:gd name="connsiteX1" fmla="*/ 1067717 w 1067717"/>
              <a:gd name="connsiteY1" fmla="*/ 81502 h 768603"/>
              <a:gd name="connsiteX2" fmla="*/ 1006721 w 1067717"/>
              <a:gd name="connsiteY2" fmla="*/ 0 h 768603"/>
              <a:gd name="connsiteX3" fmla="*/ 143962 w 1067717"/>
              <a:gd name="connsiteY3" fmla="*/ 18852 h 768603"/>
              <a:gd name="connsiteX4" fmla="*/ 68483 w 1067717"/>
              <a:gd name="connsiteY4" fmla="*/ 89541 h 768603"/>
              <a:gd name="connsiteX5" fmla="*/ 0 w 1067717"/>
              <a:gd name="connsiteY5" fmla="*/ 720000 h 768603"/>
              <a:gd name="connsiteX6" fmla="*/ 53504 w 1067717"/>
              <a:gd name="connsiteY6" fmla="*/ 768603 h 768603"/>
              <a:gd name="connsiteX7" fmla="*/ 694759 w 1067717"/>
              <a:gd name="connsiteY7" fmla="*/ 421355 h 768603"/>
              <a:gd name="connsiteX0" fmla="*/ 934308 w 1067717"/>
              <a:gd name="connsiteY0" fmla="*/ 555027 h 768603"/>
              <a:gd name="connsiteX1" fmla="*/ 1067717 w 1067717"/>
              <a:gd name="connsiteY1" fmla="*/ 81502 h 768603"/>
              <a:gd name="connsiteX2" fmla="*/ 1006721 w 1067717"/>
              <a:gd name="connsiteY2" fmla="*/ 0 h 768603"/>
              <a:gd name="connsiteX3" fmla="*/ 143962 w 1067717"/>
              <a:gd name="connsiteY3" fmla="*/ 18852 h 768603"/>
              <a:gd name="connsiteX4" fmla="*/ 68483 w 1067717"/>
              <a:gd name="connsiteY4" fmla="*/ 89541 h 768603"/>
              <a:gd name="connsiteX5" fmla="*/ 0 w 1067717"/>
              <a:gd name="connsiteY5" fmla="*/ 720000 h 768603"/>
              <a:gd name="connsiteX6" fmla="*/ 53504 w 1067717"/>
              <a:gd name="connsiteY6" fmla="*/ 768603 h 768603"/>
              <a:gd name="connsiteX7" fmla="*/ 694759 w 1067717"/>
              <a:gd name="connsiteY7" fmla="*/ 421355 h 76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7717" h="768603">
                <a:moveTo>
                  <a:pt x="934308" y="555027"/>
                </a:moveTo>
                <a:lnTo>
                  <a:pt x="1067717" y="81502"/>
                </a:lnTo>
                <a:lnTo>
                  <a:pt x="1006721" y="0"/>
                </a:lnTo>
                <a:lnTo>
                  <a:pt x="143962" y="18852"/>
                </a:lnTo>
                <a:lnTo>
                  <a:pt x="68483" y="89541"/>
                </a:lnTo>
                <a:lnTo>
                  <a:pt x="0" y="720000"/>
                </a:lnTo>
                <a:lnTo>
                  <a:pt x="53504" y="768603"/>
                </a:lnTo>
                <a:lnTo>
                  <a:pt x="694759" y="421355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CA8BF0CE-337D-4339-A694-FC9452F22CCE}"/>
              </a:ext>
            </a:extLst>
          </p:cNvPr>
          <p:cNvSpPr/>
          <p:nvPr/>
        </p:nvSpPr>
        <p:spPr>
          <a:xfrm>
            <a:off x="7254585" y="2500520"/>
            <a:ext cx="3912182" cy="2772234"/>
          </a:xfrm>
          <a:custGeom>
            <a:avLst/>
            <a:gdLst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5838 w 2140085"/>
              <a:gd name="connsiteY11" fmla="*/ 30573 h 1089498"/>
              <a:gd name="connsiteX12" fmla="*/ 91718 w 2140085"/>
              <a:gd name="connsiteY12" fmla="*/ 2780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5838 w 2140085"/>
              <a:gd name="connsiteY11" fmla="*/ 30573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7696 w 2140085"/>
              <a:gd name="connsiteY10" fmla="*/ 105615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127 w 2140085"/>
              <a:gd name="connsiteY9" fmla="*/ 586439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7836 w 2140085"/>
              <a:gd name="connsiteY8" fmla="*/ 639247 h 1089498"/>
              <a:gd name="connsiteX9" fmla="*/ 1220747 w 2140085"/>
              <a:gd name="connsiteY9" fmla="*/ 584581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206230 w 2140085"/>
              <a:gd name="connsiteY7" fmla="*/ 911621 h 1089498"/>
              <a:gd name="connsiteX8" fmla="*/ 1096597 w 2140085"/>
              <a:gd name="connsiteY8" fmla="*/ 645442 h 1089498"/>
              <a:gd name="connsiteX9" fmla="*/ 1220747 w 2140085"/>
              <a:gd name="connsiteY9" fmla="*/ 584581 h 1089498"/>
              <a:gd name="connsiteX10" fmla="*/ 843979 w 2140085"/>
              <a:gd name="connsiteY10" fmla="*/ 101898 h 1089498"/>
              <a:gd name="connsiteX11" fmla="*/ 507697 w 2140085"/>
              <a:gd name="connsiteY11" fmla="*/ 28095 h 1089498"/>
              <a:gd name="connsiteX12" fmla="*/ 91098 w 2140085"/>
              <a:gd name="connsiteY12" fmla="*/ 7117 h 1089498"/>
              <a:gd name="connsiteX13" fmla="*/ 0 w 2140085"/>
              <a:gd name="connsiteY13" fmla="*/ 780993 h 1089498"/>
              <a:gd name="connsiteX14" fmla="*/ 133408 w 2140085"/>
              <a:gd name="connsiteY14" fmla="*/ 872710 h 1089498"/>
              <a:gd name="connsiteX15" fmla="*/ 380768 w 2140085"/>
              <a:gd name="connsiteY15" fmla="*/ 772655 h 1089498"/>
              <a:gd name="connsiteX16" fmla="*/ 561425 w 2140085"/>
              <a:gd name="connsiteY16" fmla="*/ 655923 h 1089498"/>
              <a:gd name="connsiteX17" fmla="*/ 825461 w 2140085"/>
              <a:gd name="connsiteY17" fmla="*/ 539191 h 1089498"/>
              <a:gd name="connsiteX18" fmla="*/ 822682 w 2140085"/>
              <a:gd name="connsiteY18" fmla="*/ 419679 h 1089498"/>
              <a:gd name="connsiteX19" fmla="*/ 1250699 w 2140085"/>
              <a:gd name="connsiteY19" fmla="*/ 377989 h 1089498"/>
              <a:gd name="connsiteX20" fmla="*/ 1386886 w 2140085"/>
              <a:gd name="connsiteY20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5224 w 2140085"/>
              <a:gd name="connsiteY6" fmla="*/ 847696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7543 w 2140085"/>
              <a:gd name="connsiteY5" fmla="*/ 969987 h 1089498"/>
              <a:gd name="connsiteX6" fmla="*/ 1394604 w 2140085"/>
              <a:gd name="connsiteY6" fmla="*/ 904072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89498"/>
              <a:gd name="connsiteX1" fmla="*/ 1914959 w 2140085"/>
              <a:gd name="connsiteY1" fmla="*/ 0 h 1089498"/>
              <a:gd name="connsiteX2" fmla="*/ 2140085 w 2140085"/>
              <a:gd name="connsiteY2" fmla="*/ 355755 h 1089498"/>
              <a:gd name="connsiteX3" fmla="*/ 2126189 w 2140085"/>
              <a:gd name="connsiteY3" fmla="*/ 856034 h 1089498"/>
              <a:gd name="connsiteX4" fmla="*/ 1942753 w 2140085"/>
              <a:gd name="connsiteY4" fmla="*/ 1089498 h 1089498"/>
              <a:gd name="connsiteX5" fmla="*/ 1560109 w 2140085"/>
              <a:gd name="connsiteY5" fmla="*/ 987953 h 1089498"/>
              <a:gd name="connsiteX6" fmla="*/ 1394604 w 2140085"/>
              <a:gd name="connsiteY6" fmla="*/ 904072 h 1089498"/>
              <a:gd name="connsiteX7" fmla="*/ 1096597 w 2140085"/>
              <a:gd name="connsiteY7" fmla="*/ 645442 h 1089498"/>
              <a:gd name="connsiteX8" fmla="*/ 1220747 w 2140085"/>
              <a:gd name="connsiteY8" fmla="*/ 584581 h 1089498"/>
              <a:gd name="connsiteX9" fmla="*/ 843979 w 2140085"/>
              <a:gd name="connsiteY9" fmla="*/ 101898 h 1089498"/>
              <a:gd name="connsiteX10" fmla="*/ 507697 w 2140085"/>
              <a:gd name="connsiteY10" fmla="*/ 28095 h 1089498"/>
              <a:gd name="connsiteX11" fmla="*/ 91098 w 2140085"/>
              <a:gd name="connsiteY11" fmla="*/ 7117 h 1089498"/>
              <a:gd name="connsiteX12" fmla="*/ 0 w 2140085"/>
              <a:gd name="connsiteY12" fmla="*/ 780993 h 1089498"/>
              <a:gd name="connsiteX13" fmla="*/ 133408 w 2140085"/>
              <a:gd name="connsiteY13" fmla="*/ 872710 h 1089498"/>
              <a:gd name="connsiteX14" fmla="*/ 380768 w 2140085"/>
              <a:gd name="connsiteY14" fmla="*/ 772655 h 1089498"/>
              <a:gd name="connsiteX15" fmla="*/ 561425 w 2140085"/>
              <a:gd name="connsiteY15" fmla="*/ 655923 h 1089498"/>
              <a:gd name="connsiteX16" fmla="*/ 825461 w 2140085"/>
              <a:gd name="connsiteY16" fmla="*/ 539191 h 1089498"/>
              <a:gd name="connsiteX17" fmla="*/ 822682 w 2140085"/>
              <a:gd name="connsiteY17" fmla="*/ 419679 h 1089498"/>
              <a:gd name="connsiteX18" fmla="*/ 1250699 w 2140085"/>
              <a:gd name="connsiteY18" fmla="*/ 377989 h 1089498"/>
              <a:gd name="connsiteX19" fmla="*/ 1386886 w 2140085"/>
              <a:gd name="connsiteY19" fmla="*/ 50028 h 1089498"/>
              <a:gd name="connsiteX0" fmla="*/ 1386886 w 2140085"/>
              <a:gd name="connsiteY0" fmla="*/ 50028 h 1065957"/>
              <a:gd name="connsiteX1" fmla="*/ 1914959 w 2140085"/>
              <a:gd name="connsiteY1" fmla="*/ 0 h 1065957"/>
              <a:gd name="connsiteX2" fmla="*/ 2140085 w 2140085"/>
              <a:gd name="connsiteY2" fmla="*/ 355755 h 1065957"/>
              <a:gd name="connsiteX3" fmla="*/ 2126189 w 2140085"/>
              <a:gd name="connsiteY3" fmla="*/ 856034 h 1065957"/>
              <a:gd name="connsiteX4" fmla="*/ 1943992 w 2140085"/>
              <a:gd name="connsiteY4" fmla="*/ 1065957 h 1065957"/>
              <a:gd name="connsiteX5" fmla="*/ 1560109 w 2140085"/>
              <a:gd name="connsiteY5" fmla="*/ 987953 h 1065957"/>
              <a:gd name="connsiteX6" fmla="*/ 1394604 w 2140085"/>
              <a:gd name="connsiteY6" fmla="*/ 904072 h 1065957"/>
              <a:gd name="connsiteX7" fmla="*/ 1096597 w 2140085"/>
              <a:gd name="connsiteY7" fmla="*/ 645442 h 1065957"/>
              <a:gd name="connsiteX8" fmla="*/ 1220747 w 2140085"/>
              <a:gd name="connsiteY8" fmla="*/ 584581 h 1065957"/>
              <a:gd name="connsiteX9" fmla="*/ 843979 w 2140085"/>
              <a:gd name="connsiteY9" fmla="*/ 101898 h 1065957"/>
              <a:gd name="connsiteX10" fmla="*/ 507697 w 2140085"/>
              <a:gd name="connsiteY10" fmla="*/ 28095 h 1065957"/>
              <a:gd name="connsiteX11" fmla="*/ 91098 w 2140085"/>
              <a:gd name="connsiteY11" fmla="*/ 7117 h 1065957"/>
              <a:gd name="connsiteX12" fmla="*/ 0 w 2140085"/>
              <a:gd name="connsiteY12" fmla="*/ 780993 h 1065957"/>
              <a:gd name="connsiteX13" fmla="*/ 133408 w 2140085"/>
              <a:gd name="connsiteY13" fmla="*/ 872710 h 1065957"/>
              <a:gd name="connsiteX14" fmla="*/ 380768 w 2140085"/>
              <a:gd name="connsiteY14" fmla="*/ 772655 h 1065957"/>
              <a:gd name="connsiteX15" fmla="*/ 561425 w 2140085"/>
              <a:gd name="connsiteY15" fmla="*/ 655923 h 1065957"/>
              <a:gd name="connsiteX16" fmla="*/ 825461 w 2140085"/>
              <a:gd name="connsiteY16" fmla="*/ 539191 h 1065957"/>
              <a:gd name="connsiteX17" fmla="*/ 822682 w 2140085"/>
              <a:gd name="connsiteY17" fmla="*/ 419679 h 1065957"/>
              <a:gd name="connsiteX18" fmla="*/ 1250699 w 2140085"/>
              <a:gd name="connsiteY18" fmla="*/ 377989 h 1065957"/>
              <a:gd name="connsiteX19" fmla="*/ 1386886 w 2140085"/>
              <a:gd name="connsiteY19" fmla="*/ 50028 h 1065957"/>
              <a:gd name="connsiteX0" fmla="*/ 1386886 w 2140085"/>
              <a:gd name="connsiteY0" fmla="*/ 50028 h 1065957"/>
              <a:gd name="connsiteX1" fmla="*/ 1914959 w 2140085"/>
              <a:gd name="connsiteY1" fmla="*/ 0 h 1065957"/>
              <a:gd name="connsiteX2" fmla="*/ 2140085 w 2140085"/>
              <a:gd name="connsiteY2" fmla="*/ 355755 h 1065957"/>
              <a:gd name="connsiteX3" fmla="*/ 2123711 w 2140085"/>
              <a:gd name="connsiteY3" fmla="*/ 864088 h 1065957"/>
              <a:gd name="connsiteX4" fmla="*/ 1943992 w 2140085"/>
              <a:gd name="connsiteY4" fmla="*/ 1065957 h 1065957"/>
              <a:gd name="connsiteX5" fmla="*/ 1560109 w 2140085"/>
              <a:gd name="connsiteY5" fmla="*/ 987953 h 1065957"/>
              <a:gd name="connsiteX6" fmla="*/ 1394604 w 2140085"/>
              <a:gd name="connsiteY6" fmla="*/ 904072 h 1065957"/>
              <a:gd name="connsiteX7" fmla="*/ 1096597 w 2140085"/>
              <a:gd name="connsiteY7" fmla="*/ 645442 h 1065957"/>
              <a:gd name="connsiteX8" fmla="*/ 1220747 w 2140085"/>
              <a:gd name="connsiteY8" fmla="*/ 584581 h 1065957"/>
              <a:gd name="connsiteX9" fmla="*/ 843979 w 2140085"/>
              <a:gd name="connsiteY9" fmla="*/ 101898 h 1065957"/>
              <a:gd name="connsiteX10" fmla="*/ 507697 w 2140085"/>
              <a:gd name="connsiteY10" fmla="*/ 28095 h 1065957"/>
              <a:gd name="connsiteX11" fmla="*/ 91098 w 2140085"/>
              <a:gd name="connsiteY11" fmla="*/ 7117 h 1065957"/>
              <a:gd name="connsiteX12" fmla="*/ 0 w 2140085"/>
              <a:gd name="connsiteY12" fmla="*/ 780993 h 1065957"/>
              <a:gd name="connsiteX13" fmla="*/ 133408 w 2140085"/>
              <a:gd name="connsiteY13" fmla="*/ 872710 h 1065957"/>
              <a:gd name="connsiteX14" fmla="*/ 380768 w 2140085"/>
              <a:gd name="connsiteY14" fmla="*/ 772655 h 1065957"/>
              <a:gd name="connsiteX15" fmla="*/ 561425 w 2140085"/>
              <a:gd name="connsiteY15" fmla="*/ 655923 h 1065957"/>
              <a:gd name="connsiteX16" fmla="*/ 825461 w 2140085"/>
              <a:gd name="connsiteY16" fmla="*/ 539191 h 1065957"/>
              <a:gd name="connsiteX17" fmla="*/ 822682 w 2140085"/>
              <a:gd name="connsiteY17" fmla="*/ 419679 h 1065957"/>
              <a:gd name="connsiteX18" fmla="*/ 1250699 w 2140085"/>
              <a:gd name="connsiteY18" fmla="*/ 377989 h 1065957"/>
              <a:gd name="connsiteX19" fmla="*/ 1386886 w 2140085"/>
              <a:gd name="connsiteY19" fmla="*/ 50028 h 1065957"/>
              <a:gd name="connsiteX0" fmla="*/ 1386886 w 2139465"/>
              <a:gd name="connsiteY0" fmla="*/ 50028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0699 w 2139465"/>
              <a:gd name="connsiteY18" fmla="*/ 377989 h 1065957"/>
              <a:gd name="connsiteX19" fmla="*/ 1386886 w 2139465"/>
              <a:gd name="connsiteY19" fmla="*/ 50028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0699 w 2139465"/>
              <a:gd name="connsiteY18" fmla="*/ 377989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22682 w 2139465"/>
              <a:gd name="connsiteY17" fmla="*/ 419679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5461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61425 w 2139465"/>
              <a:gd name="connsiteY15" fmla="*/ 65592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380768 w 2139465"/>
              <a:gd name="connsiteY14" fmla="*/ 77265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33408 w 2139465"/>
              <a:gd name="connsiteY13" fmla="*/ 872710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25354 w 2139465"/>
              <a:gd name="connsiteY13" fmla="*/ 864037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6266 w 2139465"/>
              <a:gd name="connsiteY0" fmla="*/ 46930 h 1065957"/>
              <a:gd name="connsiteX1" fmla="*/ 1914959 w 2139465"/>
              <a:gd name="connsiteY1" fmla="*/ 0 h 1065957"/>
              <a:gd name="connsiteX2" fmla="*/ 2139465 w 2139465"/>
              <a:gd name="connsiteY2" fmla="*/ 352038 h 1065957"/>
              <a:gd name="connsiteX3" fmla="*/ 2123711 w 2139465"/>
              <a:gd name="connsiteY3" fmla="*/ 864088 h 1065957"/>
              <a:gd name="connsiteX4" fmla="*/ 1943992 w 2139465"/>
              <a:gd name="connsiteY4" fmla="*/ 1065957 h 1065957"/>
              <a:gd name="connsiteX5" fmla="*/ 1560109 w 2139465"/>
              <a:gd name="connsiteY5" fmla="*/ 987953 h 1065957"/>
              <a:gd name="connsiteX6" fmla="*/ 1394604 w 2139465"/>
              <a:gd name="connsiteY6" fmla="*/ 904072 h 1065957"/>
              <a:gd name="connsiteX7" fmla="*/ 1096597 w 2139465"/>
              <a:gd name="connsiteY7" fmla="*/ 645442 h 1065957"/>
              <a:gd name="connsiteX8" fmla="*/ 1220747 w 2139465"/>
              <a:gd name="connsiteY8" fmla="*/ 584581 h 1065957"/>
              <a:gd name="connsiteX9" fmla="*/ 843979 w 2139465"/>
              <a:gd name="connsiteY9" fmla="*/ 101898 h 1065957"/>
              <a:gd name="connsiteX10" fmla="*/ 507697 w 2139465"/>
              <a:gd name="connsiteY10" fmla="*/ 28095 h 1065957"/>
              <a:gd name="connsiteX11" fmla="*/ 91098 w 2139465"/>
              <a:gd name="connsiteY11" fmla="*/ 7117 h 1065957"/>
              <a:gd name="connsiteX12" fmla="*/ 0 w 2139465"/>
              <a:gd name="connsiteY12" fmla="*/ 780993 h 1065957"/>
              <a:gd name="connsiteX13" fmla="*/ 127213 w 2139465"/>
              <a:gd name="connsiteY13" fmla="*/ 864656 h 1065957"/>
              <a:gd name="connsiteX14" fmla="*/ 401832 w 2139465"/>
              <a:gd name="connsiteY14" fmla="*/ 772035 h 1065957"/>
              <a:gd name="connsiteX15" fmla="*/ 557708 w 2139465"/>
              <a:gd name="connsiteY15" fmla="*/ 642913 h 1065957"/>
              <a:gd name="connsiteX16" fmla="*/ 829178 w 2139465"/>
              <a:gd name="connsiteY16" fmla="*/ 539191 h 1065957"/>
              <a:gd name="connsiteX17" fmla="*/ 817106 w 2139465"/>
              <a:gd name="connsiteY17" fmla="*/ 421538 h 1065957"/>
              <a:gd name="connsiteX18" fmla="*/ 1254416 w 2139465"/>
              <a:gd name="connsiteY18" fmla="*/ 377370 h 1065957"/>
              <a:gd name="connsiteX19" fmla="*/ 1386266 w 2139465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4552 w 2133270"/>
              <a:gd name="connsiteY8" fmla="*/ 584581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4903 w 2133270"/>
              <a:gd name="connsiteY11" fmla="*/ 711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4552 w 2133270"/>
              <a:gd name="connsiteY8" fmla="*/ 584581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90402 w 2133270"/>
              <a:gd name="connsiteY7" fmla="*/ 645442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88409 w 2133270"/>
              <a:gd name="connsiteY6" fmla="*/ 904072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53914 w 2133270"/>
              <a:gd name="connsiteY5" fmla="*/ 987953 h 1065957"/>
              <a:gd name="connsiteX6" fmla="*/ 1395710 w 2133270"/>
              <a:gd name="connsiteY6" fmla="*/ 915023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65957"/>
              <a:gd name="connsiteX1" fmla="*/ 1908764 w 2133270"/>
              <a:gd name="connsiteY1" fmla="*/ 0 h 1065957"/>
              <a:gd name="connsiteX2" fmla="*/ 2133270 w 2133270"/>
              <a:gd name="connsiteY2" fmla="*/ 352038 h 1065957"/>
              <a:gd name="connsiteX3" fmla="*/ 2117516 w 2133270"/>
              <a:gd name="connsiteY3" fmla="*/ 864088 h 1065957"/>
              <a:gd name="connsiteX4" fmla="*/ 1937797 w 2133270"/>
              <a:gd name="connsiteY4" fmla="*/ 1065957 h 1065957"/>
              <a:gd name="connsiteX5" fmla="*/ 1546613 w 2133270"/>
              <a:gd name="connsiteY5" fmla="*/ 992212 h 1065957"/>
              <a:gd name="connsiteX6" fmla="*/ 1395710 w 2133270"/>
              <a:gd name="connsiteY6" fmla="*/ 915023 h 1065957"/>
              <a:gd name="connsiteX7" fmla="*/ 1089185 w 2133270"/>
              <a:gd name="connsiteY7" fmla="*/ 641183 h 1065957"/>
              <a:gd name="connsiteX8" fmla="*/ 1216986 w 2133270"/>
              <a:gd name="connsiteY8" fmla="*/ 579714 h 1065957"/>
              <a:gd name="connsiteX9" fmla="*/ 837784 w 2133270"/>
              <a:gd name="connsiteY9" fmla="*/ 101898 h 1065957"/>
              <a:gd name="connsiteX10" fmla="*/ 501502 w 2133270"/>
              <a:gd name="connsiteY10" fmla="*/ 28095 h 1065957"/>
              <a:gd name="connsiteX11" fmla="*/ 88553 w 2133270"/>
              <a:gd name="connsiteY11" fmla="*/ 3467 h 1065957"/>
              <a:gd name="connsiteX12" fmla="*/ 0 w 2133270"/>
              <a:gd name="connsiteY12" fmla="*/ 782851 h 1065957"/>
              <a:gd name="connsiteX13" fmla="*/ 121018 w 2133270"/>
              <a:gd name="connsiteY13" fmla="*/ 864656 h 1065957"/>
              <a:gd name="connsiteX14" fmla="*/ 395637 w 2133270"/>
              <a:gd name="connsiteY14" fmla="*/ 772035 h 1065957"/>
              <a:gd name="connsiteX15" fmla="*/ 551513 w 2133270"/>
              <a:gd name="connsiteY15" fmla="*/ 642913 h 1065957"/>
              <a:gd name="connsiteX16" fmla="*/ 822983 w 2133270"/>
              <a:gd name="connsiteY16" fmla="*/ 539191 h 1065957"/>
              <a:gd name="connsiteX17" fmla="*/ 810911 w 2133270"/>
              <a:gd name="connsiteY17" fmla="*/ 421538 h 1065957"/>
              <a:gd name="connsiteX18" fmla="*/ 1248221 w 2133270"/>
              <a:gd name="connsiteY18" fmla="*/ 377370 h 1065957"/>
              <a:gd name="connsiteX19" fmla="*/ 1380071 w 2133270"/>
              <a:gd name="connsiteY19" fmla="*/ 46930 h 1065957"/>
              <a:gd name="connsiteX0" fmla="*/ 1380071 w 2133270"/>
              <a:gd name="connsiteY0" fmla="*/ 46930 h 1045880"/>
              <a:gd name="connsiteX1" fmla="*/ 1908764 w 2133270"/>
              <a:gd name="connsiteY1" fmla="*/ 0 h 1045880"/>
              <a:gd name="connsiteX2" fmla="*/ 2133270 w 2133270"/>
              <a:gd name="connsiteY2" fmla="*/ 352038 h 1045880"/>
              <a:gd name="connsiteX3" fmla="*/ 2117516 w 2133270"/>
              <a:gd name="connsiteY3" fmla="*/ 864088 h 1045880"/>
              <a:gd name="connsiteX4" fmla="*/ 1946923 w 2133270"/>
              <a:gd name="connsiteY4" fmla="*/ 1045880 h 1045880"/>
              <a:gd name="connsiteX5" fmla="*/ 1546613 w 2133270"/>
              <a:gd name="connsiteY5" fmla="*/ 992212 h 1045880"/>
              <a:gd name="connsiteX6" fmla="*/ 1395710 w 2133270"/>
              <a:gd name="connsiteY6" fmla="*/ 915023 h 1045880"/>
              <a:gd name="connsiteX7" fmla="*/ 1089185 w 2133270"/>
              <a:gd name="connsiteY7" fmla="*/ 641183 h 1045880"/>
              <a:gd name="connsiteX8" fmla="*/ 1216986 w 2133270"/>
              <a:gd name="connsiteY8" fmla="*/ 579714 h 1045880"/>
              <a:gd name="connsiteX9" fmla="*/ 837784 w 2133270"/>
              <a:gd name="connsiteY9" fmla="*/ 101898 h 1045880"/>
              <a:gd name="connsiteX10" fmla="*/ 501502 w 2133270"/>
              <a:gd name="connsiteY10" fmla="*/ 28095 h 1045880"/>
              <a:gd name="connsiteX11" fmla="*/ 88553 w 2133270"/>
              <a:gd name="connsiteY11" fmla="*/ 3467 h 1045880"/>
              <a:gd name="connsiteX12" fmla="*/ 0 w 2133270"/>
              <a:gd name="connsiteY12" fmla="*/ 782851 h 1045880"/>
              <a:gd name="connsiteX13" fmla="*/ 121018 w 2133270"/>
              <a:gd name="connsiteY13" fmla="*/ 864656 h 1045880"/>
              <a:gd name="connsiteX14" fmla="*/ 395637 w 2133270"/>
              <a:gd name="connsiteY14" fmla="*/ 772035 h 1045880"/>
              <a:gd name="connsiteX15" fmla="*/ 551513 w 2133270"/>
              <a:gd name="connsiteY15" fmla="*/ 642913 h 1045880"/>
              <a:gd name="connsiteX16" fmla="*/ 822983 w 2133270"/>
              <a:gd name="connsiteY16" fmla="*/ 539191 h 1045880"/>
              <a:gd name="connsiteX17" fmla="*/ 810911 w 2133270"/>
              <a:gd name="connsiteY17" fmla="*/ 421538 h 1045880"/>
              <a:gd name="connsiteX18" fmla="*/ 1248221 w 2133270"/>
              <a:gd name="connsiteY18" fmla="*/ 377370 h 1045880"/>
              <a:gd name="connsiteX19" fmla="*/ 1380071 w 2133270"/>
              <a:gd name="connsiteY19" fmla="*/ 46930 h 1045880"/>
              <a:gd name="connsiteX0" fmla="*/ 1380071 w 2133270"/>
              <a:gd name="connsiteY0" fmla="*/ 46930 h 1045880"/>
              <a:gd name="connsiteX1" fmla="*/ 1908764 w 2133270"/>
              <a:gd name="connsiteY1" fmla="*/ 0 h 1045880"/>
              <a:gd name="connsiteX2" fmla="*/ 2133270 w 2133270"/>
              <a:gd name="connsiteY2" fmla="*/ 352038 h 1045880"/>
              <a:gd name="connsiteX3" fmla="*/ 2124208 w 2133270"/>
              <a:gd name="connsiteY3" fmla="*/ 864088 h 1045880"/>
              <a:gd name="connsiteX4" fmla="*/ 1946923 w 2133270"/>
              <a:gd name="connsiteY4" fmla="*/ 1045880 h 1045880"/>
              <a:gd name="connsiteX5" fmla="*/ 1546613 w 2133270"/>
              <a:gd name="connsiteY5" fmla="*/ 992212 h 1045880"/>
              <a:gd name="connsiteX6" fmla="*/ 1395710 w 2133270"/>
              <a:gd name="connsiteY6" fmla="*/ 915023 h 1045880"/>
              <a:gd name="connsiteX7" fmla="*/ 1089185 w 2133270"/>
              <a:gd name="connsiteY7" fmla="*/ 641183 h 1045880"/>
              <a:gd name="connsiteX8" fmla="*/ 1216986 w 2133270"/>
              <a:gd name="connsiteY8" fmla="*/ 579714 h 1045880"/>
              <a:gd name="connsiteX9" fmla="*/ 837784 w 2133270"/>
              <a:gd name="connsiteY9" fmla="*/ 101898 h 1045880"/>
              <a:gd name="connsiteX10" fmla="*/ 501502 w 2133270"/>
              <a:gd name="connsiteY10" fmla="*/ 28095 h 1045880"/>
              <a:gd name="connsiteX11" fmla="*/ 88553 w 2133270"/>
              <a:gd name="connsiteY11" fmla="*/ 3467 h 1045880"/>
              <a:gd name="connsiteX12" fmla="*/ 0 w 2133270"/>
              <a:gd name="connsiteY12" fmla="*/ 782851 h 1045880"/>
              <a:gd name="connsiteX13" fmla="*/ 121018 w 2133270"/>
              <a:gd name="connsiteY13" fmla="*/ 864656 h 1045880"/>
              <a:gd name="connsiteX14" fmla="*/ 395637 w 2133270"/>
              <a:gd name="connsiteY14" fmla="*/ 772035 h 1045880"/>
              <a:gd name="connsiteX15" fmla="*/ 551513 w 2133270"/>
              <a:gd name="connsiteY15" fmla="*/ 642913 h 1045880"/>
              <a:gd name="connsiteX16" fmla="*/ 822983 w 2133270"/>
              <a:gd name="connsiteY16" fmla="*/ 539191 h 1045880"/>
              <a:gd name="connsiteX17" fmla="*/ 810911 w 2133270"/>
              <a:gd name="connsiteY17" fmla="*/ 421538 h 1045880"/>
              <a:gd name="connsiteX18" fmla="*/ 1248221 w 2133270"/>
              <a:gd name="connsiteY18" fmla="*/ 377370 h 1045880"/>
              <a:gd name="connsiteX19" fmla="*/ 1380071 w 2133270"/>
              <a:gd name="connsiteY19" fmla="*/ 46930 h 1045880"/>
              <a:gd name="connsiteX0" fmla="*/ 1380071 w 2137529"/>
              <a:gd name="connsiteY0" fmla="*/ 46930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48221 w 2137529"/>
              <a:gd name="connsiteY18" fmla="*/ 377370 h 1045880"/>
              <a:gd name="connsiteX19" fmla="*/ 1380071 w 2137529"/>
              <a:gd name="connsiteY19" fmla="*/ 46930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48221 w 2137529"/>
              <a:gd name="connsiteY18" fmla="*/ 377370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0911 w 2137529"/>
              <a:gd name="connsiteY17" fmla="*/ 421538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22983 w 2137529"/>
              <a:gd name="connsiteY16" fmla="*/ 539191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1513 w 2137529"/>
              <a:gd name="connsiteY15" fmla="*/ 642913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395637 w 2137529"/>
              <a:gd name="connsiteY14" fmla="*/ 772035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1018 w 2137529"/>
              <a:gd name="connsiteY13" fmla="*/ 864656 h 1045880"/>
              <a:gd name="connsiteX14" fmla="*/ 410847 w 2137529"/>
              <a:gd name="connsiteY14" fmla="*/ 772643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9463 w 2137529"/>
              <a:gd name="connsiteY0" fmla="*/ 42063 h 1045880"/>
              <a:gd name="connsiteX1" fmla="*/ 1908764 w 2137529"/>
              <a:gd name="connsiteY1" fmla="*/ 0 h 1045880"/>
              <a:gd name="connsiteX2" fmla="*/ 2137529 w 2137529"/>
              <a:gd name="connsiteY2" fmla="*/ 350821 h 1045880"/>
              <a:gd name="connsiteX3" fmla="*/ 2124208 w 2137529"/>
              <a:gd name="connsiteY3" fmla="*/ 864088 h 1045880"/>
              <a:gd name="connsiteX4" fmla="*/ 1946923 w 2137529"/>
              <a:gd name="connsiteY4" fmla="*/ 1045880 h 1045880"/>
              <a:gd name="connsiteX5" fmla="*/ 1546613 w 2137529"/>
              <a:gd name="connsiteY5" fmla="*/ 992212 h 1045880"/>
              <a:gd name="connsiteX6" fmla="*/ 1395710 w 2137529"/>
              <a:gd name="connsiteY6" fmla="*/ 915023 h 1045880"/>
              <a:gd name="connsiteX7" fmla="*/ 1089185 w 2137529"/>
              <a:gd name="connsiteY7" fmla="*/ 641183 h 1045880"/>
              <a:gd name="connsiteX8" fmla="*/ 1216986 w 2137529"/>
              <a:gd name="connsiteY8" fmla="*/ 579714 h 1045880"/>
              <a:gd name="connsiteX9" fmla="*/ 837784 w 2137529"/>
              <a:gd name="connsiteY9" fmla="*/ 101898 h 1045880"/>
              <a:gd name="connsiteX10" fmla="*/ 501502 w 2137529"/>
              <a:gd name="connsiteY10" fmla="*/ 28095 h 1045880"/>
              <a:gd name="connsiteX11" fmla="*/ 88553 w 2137529"/>
              <a:gd name="connsiteY11" fmla="*/ 3467 h 1045880"/>
              <a:gd name="connsiteX12" fmla="*/ 0 w 2137529"/>
              <a:gd name="connsiteY12" fmla="*/ 782851 h 1045880"/>
              <a:gd name="connsiteX13" fmla="*/ 125277 w 2137529"/>
              <a:gd name="connsiteY13" fmla="*/ 864656 h 1045880"/>
              <a:gd name="connsiteX14" fmla="*/ 410847 w 2137529"/>
              <a:gd name="connsiteY14" fmla="*/ 772643 h 1045880"/>
              <a:gd name="connsiteX15" fmla="*/ 556988 w 2137529"/>
              <a:gd name="connsiteY15" fmla="*/ 636221 h 1045880"/>
              <a:gd name="connsiteX16" fmla="*/ 833934 w 2137529"/>
              <a:gd name="connsiteY16" fmla="*/ 541016 h 1045880"/>
              <a:gd name="connsiteX17" fmla="*/ 811519 w 2137529"/>
              <a:gd name="connsiteY17" fmla="*/ 417279 h 1045880"/>
              <a:gd name="connsiteX18" fmla="*/ 1256738 w 2137529"/>
              <a:gd name="connsiteY18" fmla="*/ 378587 h 1045880"/>
              <a:gd name="connsiteX19" fmla="*/ 1379463 w 2137529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497243 w 2133270"/>
              <a:gd name="connsiteY10" fmla="*/ 28095 h 1045880"/>
              <a:gd name="connsiteX11" fmla="*/ 84294 w 2133270"/>
              <a:gd name="connsiteY11" fmla="*/ 3467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497243 w 2133270"/>
              <a:gd name="connsiteY10" fmla="*/ 28095 h 1045880"/>
              <a:gd name="connsiteX11" fmla="*/ 84294 w 2133270"/>
              <a:gd name="connsiteY11" fmla="*/ 2250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42063 h 1045880"/>
              <a:gd name="connsiteX1" fmla="*/ 1904505 w 2133270"/>
              <a:gd name="connsiteY1" fmla="*/ 0 h 1045880"/>
              <a:gd name="connsiteX2" fmla="*/ 2133270 w 2133270"/>
              <a:gd name="connsiteY2" fmla="*/ 350821 h 1045880"/>
              <a:gd name="connsiteX3" fmla="*/ 2119949 w 2133270"/>
              <a:gd name="connsiteY3" fmla="*/ 864088 h 1045880"/>
              <a:gd name="connsiteX4" fmla="*/ 1942664 w 2133270"/>
              <a:gd name="connsiteY4" fmla="*/ 1045880 h 1045880"/>
              <a:gd name="connsiteX5" fmla="*/ 1542354 w 2133270"/>
              <a:gd name="connsiteY5" fmla="*/ 992212 h 1045880"/>
              <a:gd name="connsiteX6" fmla="*/ 1391451 w 2133270"/>
              <a:gd name="connsiteY6" fmla="*/ 915023 h 1045880"/>
              <a:gd name="connsiteX7" fmla="*/ 1084926 w 2133270"/>
              <a:gd name="connsiteY7" fmla="*/ 641183 h 1045880"/>
              <a:gd name="connsiteX8" fmla="*/ 1212727 w 2133270"/>
              <a:gd name="connsiteY8" fmla="*/ 579714 h 1045880"/>
              <a:gd name="connsiteX9" fmla="*/ 833525 w 2133270"/>
              <a:gd name="connsiteY9" fmla="*/ 101898 h 1045880"/>
              <a:gd name="connsiteX10" fmla="*/ 500285 w 2133270"/>
              <a:gd name="connsiteY10" fmla="*/ 26878 h 1045880"/>
              <a:gd name="connsiteX11" fmla="*/ 84294 w 2133270"/>
              <a:gd name="connsiteY11" fmla="*/ 2250 h 1045880"/>
              <a:gd name="connsiteX12" fmla="*/ 0 w 2133270"/>
              <a:gd name="connsiteY12" fmla="*/ 785284 h 1045880"/>
              <a:gd name="connsiteX13" fmla="*/ 121018 w 2133270"/>
              <a:gd name="connsiteY13" fmla="*/ 864656 h 1045880"/>
              <a:gd name="connsiteX14" fmla="*/ 406588 w 2133270"/>
              <a:gd name="connsiteY14" fmla="*/ 772643 h 1045880"/>
              <a:gd name="connsiteX15" fmla="*/ 552729 w 2133270"/>
              <a:gd name="connsiteY15" fmla="*/ 636221 h 1045880"/>
              <a:gd name="connsiteX16" fmla="*/ 829675 w 2133270"/>
              <a:gd name="connsiteY16" fmla="*/ 541016 h 1045880"/>
              <a:gd name="connsiteX17" fmla="*/ 807260 w 2133270"/>
              <a:gd name="connsiteY17" fmla="*/ 417279 h 1045880"/>
              <a:gd name="connsiteX18" fmla="*/ 1252479 w 2133270"/>
              <a:gd name="connsiteY18" fmla="*/ 378587 h 1045880"/>
              <a:gd name="connsiteX19" fmla="*/ 1375204 w 2133270"/>
              <a:gd name="connsiteY19" fmla="*/ 42063 h 1045880"/>
              <a:gd name="connsiteX0" fmla="*/ 1375204 w 2133270"/>
              <a:gd name="connsiteY0" fmla="*/ 65371 h 1069188"/>
              <a:gd name="connsiteX1" fmla="*/ 1904505 w 2133270"/>
              <a:gd name="connsiteY1" fmla="*/ 23308 h 1069188"/>
              <a:gd name="connsiteX2" fmla="*/ 2133270 w 2133270"/>
              <a:gd name="connsiteY2" fmla="*/ 374129 h 1069188"/>
              <a:gd name="connsiteX3" fmla="*/ 2119949 w 2133270"/>
              <a:gd name="connsiteY3" fmla="*/ 887396 h 1069188"/>
              <a:gd name="connsiteX4" fmla="*/ 1942664 w 2133270"/>
              <a:gd name="connsiteY4" fmla="*/ 1069188 h 1069188"/>
              <a:gd name="connsiteX5" fmla="*/ 1542354 w 2133270"/>
              <a:gd name="connsiteY5" fmla="*/ 1015520 h 1069188"/>
              <a:gd name="connsiteX6" fmla="*/ 1391451 w 2133270"/>
              <a:gd name="connsiteY6" fmla="*/ 938331 h 1069188"/>
              <a:gd name="connsiteX7" fmla="*/ 1084926 w 2133270"/>
              <a:gd name="connsiteY7" fmla="*/ 664491 h 1069188"/>
              <a:gd name="connsiteX8" fmla="*/ 1212727 w 2133270"/>
              <a:gd name="connsiteY8" fmla="*/ 603022 h 1069188"/>
              <a:gd name="connsiteX9" fmla="*/ 833525 w 2133270"/>
              <a:gd name="connsiteY9" fmla="*/ 125206 h 1069188"/>
              <a:gd name="connsiteX10" fmla="*/ 1102511 w 2133270"/>
              <a:gd name="connsiteY10" fmla="*/ 0 h 1069188"/>
              <a:gd name="connsiteX11" fmla="*/ 84294 w 2133270"/>
              <a:gd name="connsiteY11" fmla="*/ 25558 h 1069188"/>
              <a:gd name="connsiteX12" fmla="*/ 0 w 2133270"/>
              <a:gd name="connsiteY12" fmla="*/ 808592 h 1069188"/>
              <a:gd name="connsiteX13" fmla="*/ 121018 w 2133270"/>
              <a:gd name="connsiteY13" fmla="*/ 887964 h 1069188"/>
              <a:gd name="connsiteX14" fmla="*/ 406588 w 2133270"/>
              <a:gd name="connsiteY14" fmla="*/ 795951 h 1069188"/>
              <a:gd name="connsiteX15" fmla="*/ 552729 w 2133270"/>
              <a:gd name="connsiteY15" fmla="*/ 659529 h 1069188"/>
              <a:gd name="connsiteX16" fmla="*/ 829675 w 2133270"/>
              <a:gd name="connsiteY16" fmla="*/ 564324 h 1069188"/>
              <a:gd name="connsiteX17" fmla="*/ 807260 w 2133270"/>
              <a:gd name="connsiteY17" fmla="*/ 440587 h 1069188"/>
              <a:gd name="connsiteX18" fmla="*/ 1252479 w 2133270"/>
              <a:gd name="connsiteY18" fmla="*/ 401895 h 1069188"/>
              <a:gd name="connsiteX19" fmla="*/ 1375204 w 2133270"/>
              <a:gd name="connsiteY19" fmla="*/ 65371 h 1069188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391451 w 2133270"/>
              <a:gd name="connsiteY6" fmla="*/ 938331 h 1232239"/>
              <a:gd name="connsiteX7" fmla="*/ 1084926 w 2133270"/>
              <a:gd name="connsiteY7" fmla="*/ 664491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391451 w 2133270"/>
              <a:gd name="connsiteY6" fmla="*/ 938331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42354 w 2133270"/>
              <a:gd name="connsiteY5" fmla="*/ 1015520 h 1232239"/>
              <a:gd name="connsiteX6" fmla="*/ 1164141 w 2133270"/>
              <a:gd name="connsiteY6" fmla="*/ 1180403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133270"/>
              <a:gd name="connsiteY0" fmla="*/ 65371 h 1232239"/>
              <a:gd name="connsiteX1" fmla="*/ 1904505 w 2133270"/>
              <a:gd name="connsiteY1" fmla="*/ 23308 h 1232239"/>
              <a:gd name="connsiteX2" fmla="*/ 2133270 w 2133270"/>
              <a:gd name="connsiteY2" fmla="*/ 374129 h 1232239"/>
              <a:gd name="connsiteX3" fmla="*/ 2119949 w 2133270"/>
              <a:gd name="connsiteY3" fmla="*/ 887396 h 1232239"/>
              <a:gd name="connsiteX4" fmla="*/ 1942664 w 2133270"/>
              <a:gd name="connsiteY4" fmla="*/ 1069188 h 1232239"/>
              <a:gd name="connsiteX5" fmla="*/ 1586635 w 2133270"/>
              <a:gd name="connsiteY5" fmla="*/ 817730 h 1232239"/>
              <a:gd name="connsiteX6" fmla="*/ 1164141 w 2133270"/>
              <a:gd name="connsiteY6" fmla="*/ 1180403 h 1232239"/>
              <a:gd name="connsiteX7" fmla="*/ 639161 w 2133270"/>
              <a:gd name="connsiteY7" fmla="*/ 865232 h 1232239"/>
              <a:gd name="connsiteX8" fmla="*/ 1212727 w 2133270"/>
              <a:gd name="connsiteY8" fmla="*/ 603022 h 1232239"/>
              <a:gd name="connsiteX9" fmla="*/ 750867 w 2133270"/>
              <a:gd name="connsiteY9" fmla="*/ 1232239 h 1232239"/>
              <a:gd name="connsiteX10" fmla="*/ 1102511 w 2133270"/>
              <a:gd name="connsiteY10" fmla="*/ 0 h 1232239"/>
              <a:gd name="connsiteX11" fmla="*/ 84294 w 2133270"/>
              <a:gd name="connsiteY11" fmla="*/ 25558 h 1232239"/>
              <a:gd name="connsiteX12" fmla="*/ 0 w 2133270"/>
              <a:gd name="connsiteY12" fmla="*/ 808592 h 1232239"/>
              <a:gd name="connsiteX13" fmla="*/ 121018 w 2133270"/>
              <a:gd name="connsiteY13" fmla="*/ 887964 h 1232239"/>
              <a:gd name="connsiteX14" fmla="*/ 406588 w 2133270"/>
              <a:gd name="connsiteY14" fmla="*/ 795951 h 1232239"/>
              <a:gd name="connsiteX15" fmla="*/ 552729 w 2133270"/>
              <a:gd name="connsiteY15" fmla="*/ 659529 h 1232239"/>
              <a:gd name="connsiteX16" fmla="*/ 829675 w 2133270"/>
              <a:gd name="connsiteY16" fmla="*/ 564324 h 1232239"/>
              <a:gd name="connsiteX17" fmla="*/ 807260 w 2133270"/>
              <a:gd name="connsiteY17" fmla="*/ 440587 h 1232239"/>
              <a:gd name="connsiteX18" fmla="*/ 1252479 w 2133270"/>
              <a:gd name="connsiteY18" fmla="*/ 401895 h 1232239"/>
              <a:gd name="connsiteX19" fmla="*/ 1375204 w 2133270"/>
              <a:gd name="connsiteY19" fmla="*/ 65371 h 1232239"/>
              <a:gd name="connsiteX0" fmla="*/ 1375204 w 2239545"/>
              <a:gd name="connsiteY0" fmla="*/ 65371 h 1232239"/>
              <a:gd name="connsiteX1" fmla="*/ 1904505 w 2239545"/>
              <a:gd name="connsiteY1" fmla="*/ 23308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252479 w 2239545"/>
              <a:gd name="connsiteY18" fmla="*/ 401895 h 1232239"/>
              <a:gd name="connsiteX19" fmla="*/ 1375204 w 2239545"/>
              <a:gd name="connsiteY19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252479 w 2239545"/>
              <a:gd name="connsiteY18" fmla="*/ 401895 h 1232239"/>
              <a:gd name="connsiteX19" fmla="*/ 1375204 w 2239545"/>
              <a:gd name="connsiteY19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807260 w 2239545"/>
              <a:gd name="connsiteY17" fmla="*/ 440587 h 1232239"/>
              <a:gd name="connsiteX18" fmla="*/ 1375204 w 2239545"/>
              <a:gd name="connsiteY18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829675 w 2239545"/>
              <a:gd name="connsiteY16" fmla="*/ 564324 h 1232239"/>
              <a:gd name="connsiteX17" fmla="*/ 1375204 w 2239545"/>
              <a:gd name="connsiteY17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552729 w 2239545"/>
              <a:gd name="connsiteY15" fmla="*/ 659529 h 1232239"/>
              <a:gd name="connsiteX16" fmla="*/ 1375204 w 2239545"/>
              <a:gd name="connsiteY16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406588 w 2239545"/>
              <a:gd name="connsiteY14" fmla="*/ 795951 h 1232239"/>
              <a:gd name="connsiteX15" fmla="*/ 1375204 w 2239545"/>
              <a:gd name="connsiteY15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21018 w 2239545"/>
              <a:gd name="connsiteY13" fmla="*/ 887964 h 1232239"/>
              <a:gd name="connsiteX14" fmla="*/ 1375204 w 2239545"/>
              <a:gd name="connsiteY14" fmla="*/ 65371 h 1232239"/>
              <a:gd name="connsiteX0" fmla="*/ 1375204 w 2239545"/>
              <a:gd name="connsiteY0" fmla="*/ 65371 h 1232239"/>
              <a:gd name="connsiteX1" fmla="*/ 1600440 w 2239545"/>
              <a:gd name="connsiteY1" fmla="*/ 469073 h 1232239"/>
              <a:gd name="connsiteX2" fmla="*/ 2239545 w 2239545"/>
              <a:gd name="connsiteY2" fmla="*/ 530589 h 1232239"/>
              <a:gd name="connsiteX3" fmla="*/ 2119949 w 2239545"/>
              <a:gd name="connsiteY3" fmla="*/ 887396 h 1232239"/>
              <a:gd name="connsiteX4" fmla="*/ 1942664 w 2239545"/>
              <a:gd name="connsiteY4" fmla="*/ 1069188 h 1232239"/>
              <a:gd name="connsiteX5" fmla="*/ 1586635 w 2239545"/>
              <a:gd name="connsiteY5" fmla="*/ 817730 h 1232239"/>
              <a:gd name="connsiteX6" fmla="*/ 1164141 w 2239545"/>
              <a:gd name="connsiteY6" fmla="*/ 1180403 h 1232239"/>
              <a:gd name="connsiteX7" fmla="*/ 639161 w 2239545"/>
              <a:gd name="connsiteY7" fmla="*/ 865232 h 1232239"/>
              <a:gd name="connsiteX8" fmla="*/ 1212727 w 2239545"/>
              <a:gd name="connsiteY8" fmla="*/ 603022 h 1232239"/>
              <a:gd name="connsiteX9" fmla="*/ 750867 w 2239545"/>
              <a:gd name="connsiteY9" fmla="*/ 1232239 h 1232239"/>
              <a:gd name="connsiteX10" fmla="*/ 1102511 w 2239545"/>
              <a:gd name="connsiteY10" fmla="*/ 0 h 1232239"/>
              <a:gd name="connsiteX11" fmla="*/ 84294 w 2239545"/>
              <a:gd name="connsiteY11" fmla="*/ 25558 h 1232239"/>
              <a:gd name="connsiteX12" fmla="*/ 0 w 2239545"/>
              <a:gd name="connsiteY12" fmla="*/ 808592 h 1232239"/>
              <a:gd name="connsiteX13" fmla="*/ 1375204 w 2239545"/>
              <a:gd name="connsiteY13" fmla="*/ 65371 h 1232239"/>
              <a:gd name="connsiteX0" fmla="*/ 0 w 2239545"/>
              <a:gd name="connsiteY0" fmla="*/ 808592 h 1232239"/>
              <a:gd name="connsiteX1" fmla="*/ 1375204 w 2239545"/>
              <a:gd name="connsiteY1" fmla="*/ 65371 h 1232239"/>
              <a:gd name="connsiteX2" fmla="*/ 1600440 w 2239545"/>
              <a:gd name="connsiteY2" fmla="*/ 469073 h 1232239"/>
              <a:gd name="connsiteX3" fmla="*/ 2239545 w 2239545"/>
              <a:gd name="connsiteY3" fmla="*/ 530589 h 1232239"/>
              <a:gd name="connsiteX4" fmla="*/ 2119949 w 2239545"/>
              <a:gd name="connsiteY4" fmla="*/ 887396 h 1232239"/>
              <a:gd name="connsiteX5" fmla="*/ 1942664 w 2239545"/>
              <a:gd name="connsiteY5" fmla="*/ 1069188 h 1232239"/>
              <a:gd name="connsiteX6" fmla="*/ 1586635 w 2239545"/>
              <a:gd name="connsiteY6" fmla="*/ 817730 h 1232239"/>
              <a:gd name="connsiteX7" fmla="*/ 1164141 w 2239545"/>
              <a:gd name="connsiteY7" fmla="*/ 1180403 h 1232239"/>
              <a:gd name="connsiteX8" fmla="*/ 639161 w 2239545"/>
              <a:gd name="connsiteY8" fmla="*/ 865232 h 1232239"/>
              <a:gd name="connsiteX9" fmla="*/ 1212727 w 2239545"/>
              <a:gd name="connsiteY9" fmla="*/ 603022 h 1232239"/>
              <a:gd name="connsiteX10" fmla="*/ 750867 w 2239545"/>
              <a:gd name="connsiteY10" fmla="*/ 1232239 h 1232239"/>
              <a:gd name="connsiteX11" fmla="*/ 1102511 w 2239545"/>
              <a:gd name="connsiteY11" fmla="*/ 0 h 1232239"/>
              <a:gd name="connsiteX12" fmla="*/ 84294 w 2239545"/>
              <a:gd name="connsiteY12" fmla="*/ 25558 h 1232239"/>
              <a:gd name="connsiteX13" fmla="*/ 35191 w 2239545"/>
              <a:gd name="connsiteY13" fmla="*/ 843783 h 1232239"/>
              <a:gd name="connsiteX0" fmla="*/ 0 w 2239545"/>
              <a:gd name="connsiteY0" fmla="*/ 808592 h 1232239"/>
              <a:gd name="connsiteX1" fmla="*/ 1375204 w 2239545"/>
              <a:gd name="connsiteY1" fmla="*/ 65371 h 1232239"/>
              <a:gd name="connsiteX2" fmla="*/ 1600440 w 2239545"/>
              <a:gd name="connsiteY2" fmla="*/ 469073 h 1232239"/>
              <a:gd name="connsiteX3" fmla="*/ 2239545 w 2239545"/>
              <a:gd name="connsiteY3" fmla="*/ 530589 h 1232239"/>
              <a:gd name="connsiteX4" fmla="*/ 2119949 w 2239545"/>
              <a:gd name="connsiteY4" fmla="*/ 887396 h 1232239"/>
              <a:gd name="connsiteX5" fmla="*/ 1942664 w 2239545"/>
              <a:gd name="connsiteY5" fmla="*/ 1069188 h 1232239"/>
              <a:gd name="connsiteX6" fmla="*/ 1586635 w 2239545"/>
              <a:gd name="connsiteY6" fmla="*/ 817730 h 1232239"/>
              <a:gd name="connsiteX7" fmla="*/ 1164141 w 2239545"/>
              <a:gd name="connsiteY7" fmla="*/ 1180403 h 1232239"/>
              <a:gd name="connsiteX8" fmla="*/ 639161 w 2239545"/>
              <a:gd name="connsiteY8" fmla="*/ 865232 h 1232239"/>
              <a:gd name="connsiteX9" fmla="*/ 1212727 w 2239545"/>
              <a:gd name="connsiteY9" fmla="*/ 603022 h 1232239"/>
              <a:gd name="connsiteX10" fmla="*/ 750867 w 2239545"/>
              <a:gd name="connsiteY10" fmla="*/ 1232239 h 1232239"/>
              <a:gd name="connsiteX11" fmla="*/ 1102511 w 2239545"/>
              <a:gd name="connsiteY11" fmla="*/ 0 h 1232239"/>
              <a:gd name="connsiteX12" fmla="*/ 84294 w 2239545"/>
              <a:gd name="connsiteY12" fmla="*/ 25558 h 1232239"/>
              <a:gd name="connsiteX0" fmla="*/ 0 w 2239545"/>
              <a:gd name="connsiteY0" fmla="*/ 808592 h 1232239"/>
              <a:gd name="connsiteX1" fmla="*/ 1375204 w 2239545"/>
              <a:gd name="connsiteY1" fmla="*/ 65371 h 1232239"/>
              <a:gd name="connsiteX2" fmla="*/ 1600440 w 2239545"/>
              <a:gd name="connsiteY2" fmla="*/ 469073 h 1232239"/>
              <a:gd name="connsiteX3" fmla="*/ 2239545 w 2239545"/>
              <a:gd name="connsiteY3" fmla="*/ 530589 h 1232239"/>
              <a:gd name="connsiteX4" fmla="*/ 2119949 w 2239545"/>
              <a:gd name="connsiteY4" fmla="*/ 887396 h 1232239"/>
              <a:gd name="connsiteX5" fmla="*/ 1942664 w 2239545"/>
              <a:gd name="connsiteY5" fmla="*/ 1069188 h 1232239"/>
              <a:gd name="connsiteX6" fmla="*/ 1586635 w 2239545"/>
              <a:gd name="connsiteY6" fmla="*/ 817730 h 1232239"/>
              <a:gd name="connsiteX7" fmla="*/ 1164141 w 2239545"/>
              <a:gd name="connsiteY7" fmla="*/ 1180403 h 1232239"/>
              <a:gd name="connsiteX8" fmla="*/ 639161 w 2239545"/>
              <a:gd name="connsiteY8" fmla="*/ 865232 h 1232239"/>
              <a:gd name="connsiteX9" fmla="*/ 1212727 w 2239545"/>
              <a:gd name="connsiteY9" fmla="*/ 603022 h 1232239"/>
              <a:gd name="connsiteX10" fmla="*/ 750867 w 2239545"/>
              <a:gd name="connsiteY10" fmla="*/ 1232239 h 1232239"/>
              <a:gd name="connsiteX11" fmla="*/ 1102511 w 2239545"/>
              <a:gd name="connsiteY11" fmla="*/ 0 h 1232239"/>
              <a:gd name="connsiteX0" fmla="*/ 0 w 2239545"/>
              <a:gd name="connsiteY0" fmla="*/ 743221 h 1166868"/>
              <a:gd name="connsiteX1" fmla="*/ 1375204 w 2239545"/>
              <a:gd name="connsiteY1" fmla="*/ 0 h 1166868"/>
              <a:gd name="connsiteX2" fmla="*/ 1600440 w 2239545"/>
              <a:gd name="connsiteY2" fmla="*/ 403702 h 1166868"/>
              <a:gd name="connsiteX3" fmla="*/ 2239545 w 2239545"/>
              <a:gd name="connsiteY3" fmla="*/ 465218 h 1166868"/>
              <a:gd name="connsiteX4" fmla="*/ 2119949 w 2239545"/>
              <a:gd name="connsiteY4" fmla="*/ 822025 h 1166868"/>
              <a:gd name="connsiteX5" fmla="*/ 1942664 w 2239545"/>
              <a:gd name="connsiteY5" fmla="*/ 1003817 h 1166868"/>
              <a:gd name="connsiteX6" fmla="*/ 1586635 w 2239545"/>
              <a:gd name="connsiteY6" fmla="*/ 752359 h 1166868"/>
              <a:gd name="connsiteX7" fmla="*/ 1164141 w 2239545"/>
              <a:gd name="connsiteY7" fmla="*/ 1115032 h 1166868"/>
              <a:gd name="connsiteX8" fmla="*/ 639161 w 2239545"/>
              <a:gd name="connsiteY8" fmla="*/ 799861 h 1166868"/>
              <a:gd name="connsiteX9" fmla="*/ 1212727 w 2239545"/>
              <a:gd name="connsiteY9" fmla="*/ 537651 h 1166868"/>
              <a:gd name="connsiteX10" fmla="*/ 750867 w 2239545"/>
              <a:gd name="connsiteY10" fmla="*/ 1166868 h 1166868"/>
              <a:gd name="connsiteX11" fmla="*/ 941308 w 2239545"/>
              <a:gd name="connsiteY11" fmla="*/ 498312 h 1166868"/>
              <a:gd name="connsiteX0" fmla="*/ 0 w 2239545"/>
              <a:gd name="connsiteY0" fmla="*/ 743221 h 1166868"/>
              <a:gd name="connsiteX1" fmla="*/ 1375204 w 2239545"/>
              <a:gd name="connsiteY1" fmla="*/ 0 h 1166868"/>
              <a:gd name="connsiteX2" fmla="*/ 1600440 w 2239545"/>
              <a:gd name="connsiteY2" fmla="*/ 403702 h 1166868"/>
              <a:gd name="connsiteX3" fmla="*/ 2239545 w 2239545"/>
              <a:gd name="connsiteY3" fmla="*/ 465218 h 1166868"/>
              <a:gd name="connsiteX4" fmla="*/ 2119949 w 2239545"/>
              <a:gd name="connsiteY4" fmla="*/ 822025 h 1166868"/>
              <a:gd name="connsiteX5" fmla="*/ 1942664 w 2239545"/>
              <a:gd name="connsiteY5" fmla="*/ 1003817 h 1166868"/>
              <a:gd name="connsiteX6" fmla="*/ 1586635 w 2239545"/>
              <a:gd name="connsiteY6" fmla="*/ 752359 h 1166868"/>
              <a:gd name="connsiteX7" fmla="*/ 1164141 w 2239545"/>
              <a:gd name="connsiteY7" fmla="*/ 1115032 h 1166868"/>
              <a:gd name="connsiteX8" fmla="*/ 639161 w 2239545"/>
              <a:gd name="connsiteY8" fmla="*/ 799861 h 1166868"/>
              <a:gd name="connsiteX9" fmla="*/ 1212727 w 2239545"/>
              <a:gd name="connsiteY9" fmla="*/ 537651 h 1166868"/>
              <a:gd name="connsiteX10" fmla="*/ 750867 w 2239545"/>
              <a:gd name="connsiteY10" fmla="*/ 1166868 h 1166868"/>
              <a:gd name="connsiteX11" fmla="*/ 943415 w 2239545"/>
              <a:gd name="connsiteY11" fmla="*/ 494097 h 1166868"/>
              <a:gd name="connsiteX0" fmla="*/ 66760 w 1600384"/>
              <a:gd name="connsiteY0" fmla="*/ 363920 h 1166868"/>
              <a:gd name="connsiteX1" fmla="*/ 736043 w 1600384"/>
              <a:gd name="connsiteY1" fmla="*/ 0 h 1166868"/>
              <a:gd name="connsiteX2" fmla="*/ 961279 w 1600384"/>
              <a:gd name="connsiteY2" fmla="*/ 403702 h 1166868"/>
              <a:gd name="connsiteX3" fmla="*/ 1600384 w 1600384"/>
              <a:gd name="connsiteY3" fmla="*/ 465218 h 1166868"/>
              <a:gd name="connsiteX4" fmla="*/ 1480788 w 1600384"/>
              <a:gd name="connsiteY4" fmla="*/ 822025 h 1166868"/>
              <a:gd name="connsiteX5" fmla="*/ 1303503 w 1600384"/>
              <a:gd name="connsiteY5" fmla="*/ 1003817 h 1166868"/>
              <a:gd name="connsiteX6" fmla="*/ 947474 w 1600384"/>
              <a:gd name="connsiteY6" fmla="*/ 752359 h 1166868"/>
              <a:gd name="connsiteX7" fmla="*/ 524980 w 1600384"/>
              <a:gd name="connsiteY7" fmla="*/ 1115032 h 1166868"/>
              <a:gd name="connsiteX8" fmla="*/ 0 w 1600384"/>
              <a:gd name="connsiteY8" fmla="*/ 799861 h 1166868"/>
              <a:gd name="connsiteX9" fmla="*/ 573566 w 1600384"/>
              <a:gd name="connsiteY9" fmla="*/ 537651 h 1166868"/>
              <a:gd name="connsiteX10" fmla="*/ 111706 w 1600384"/>
              <a:gd name="connsiteY10" fmla="*/ 1166868 h 1166868"/>
              <a:gd name="connsiteX11" fmla="*/ 304254 w 1600384"/>
              <a:gd name="connsiteY11" fmla="*/ 494097 h 1166868"/>
              <a:gd name="connsiteX0" fmla="*/ 66760 w 1600384"/>
              <a:gd name="connsiteY0" fmla="*/ 331928 h 1134876"/>
              <a:gd name="connsiteX1" fmla="*/ 681391 w 1600384"/>
              <a:gd name="connsiteY1" fmla="*/ 0 h 1134876"/>
              <a:gd name="connsiteX2" fmla="*/ 961279 w 1600384"/>
              <a:gd name="connsiteY2" fmla="*/ 371710 h 1134876"/>
              <a:gd name="connsiteX3" fmla="*/ 1600384 w 1600384"/>
              <a:gd name="connsiteY3" fmla="*/ 433226 h 1134876"/>
              <a:gd name="connsiteX4" fmla="*/ 1480788 w 1600384"/>
              <a:gd name="connsiteY4" fmla="*/ 790033 h 1134876"/>
              <a:gd name="connsiteX5" fmla="*/ 1303503 w 1600384"/>
              <a:gd name="connsiteY5" fmla="*/ 971825 h 1134876"/>
              <a:gd name="connsiteX6" fmla="*/ 947474 w 1600384"/>
              <a:gd name="connsiteY6" fmla="*/ 720367 h 1134876"/>
              <a:gd name="connsiteX7" fmla="*/ 524980 w 1600384"/>
              <a:gd name="connsiteY7" fmla="*/ 1083040 h 1134876"/>
              <a:gd name="connsiteX8" fmla="*/ 0 w 1600384"/>
              <a:gd name="connsiteY8" fmla="*/ 767869 h 1134876"/>
              <a:gd name="connsiteX9" fmla="*/ 573566 w 1600384"/>
              <a:gd name="connsiteY9" fmla="*/ 505659 h 1134876"/>
              <a:gd name="connsiteX10" fmla="*/ 111706 w 1600384"/>
              <a:gd name="connsiteY10" fmla="*/ 1134876 h 1134876"/>
              <a:gd name="connsiteX11" fmla="*/ 304254 w 1600384"/>
              <a:gd name="connsiteY11" fmla="*/ 462105 h 1134876"/>
              <a:gd name="connsiteX0" fmla="*/ 66760 w 1600384"/>
              <a:gd name="connsiteY0" fmla="*/ 331928 h 1134876"/>
              <a:gd name="connsiteX1" fmla="*/ 681391 w 1600384"/>
              <a:gd name="connsiteY1" fmla="*/ 0 h 1134876"/>
              <a:gd name="connsiteX2" fmla="*/ 760576 w 1600384"/>
              <a:gd name="connsiteY2" fmla="*/ 14750 h 1134876"/>
              <a:gd name="connsiteX3" fmla="*/ 961279 w 1600384"/>
              <a:gd name="connsiteY3" fmla="*/ 371710 h 1134876"/>
              <a:gd name="connsiteX4" fmla="*/ 1600384 w 1600384"/>
              <a:gd name="connsiteY4" fmla="*/ 433226 h 1134876"/>
              <a:gd name="connsiteX5" fmla="*/ 1480788 w 1600384"/>
              <a:gd name="connsiteY5" fmla="*/ 790033 h 1134876"/>
              <a:gd name="connsiteX6" fmla="*/ 1303503 w 1600384"/>
              <a:gd name="connsiteY6" fmla="*/ 971825 h 1134876"/>
              <a:gd name="connsiteX7" fmla="*/ 947474 w 1600384"/>
              <a:gd name="connsiteY7" fmla="*/ 720367 h 1134876"/>
              <a:gd name="connsiteX8" fmla="*/ 524980 w 1600384"/>
              <a:gd name="connsiteY8" fmla="*/ 1083040 h 1134876"/>
              <a:gd name="connsiteX9" fmla="*/ 0 w 1600384"/>
              <a:gd name="connsiteY9" fmla="*/ 767869 h 1134876"/>
              <a:gd name="connsiteX10" fmla="*/ 573566 w 1600384"/>
              <a:gd name="connsiteY10" fmla="*/ 505659 h 1134876"/>
              <a:gd name="connsiteX11" fmla="*/ 111706 w 1600384"/>
              <a:gd name="connsiteY11" fmla="*/ 1134876 h 1134876"/>
              <a:gd name="connsiteX12" fmla="*/ 304254 w 1600384"/>
              <a:gd name="connsiteY12" fmla="*/ 462105 h 1134876"/>
              <a:gd name="connsiteX0" fmla="*/ 66760 w 1600384"/>
              <a:gd name="connsiteY0" fmla="*/ 329262 h 1132210"/>
              <a:gd name="connsiteX1" fmla="*/ 669394 w 1600384"/>
              <a:gd name="connsiteY1" fmla="*/ 0 h 1132210"/>
              <a:gd name="connsiteX2" fmla="*/ 760576 w 1600384"/>
              <a:gd name="connsiteY2" fmla="*/ 12084 h 1132210"/>
              <a:gd name="connsiteX3" fmla="*/ 961279 w 1600384"/>
              <a:gd name="connsiteY3" fmla="*/ 369044 h 1132210"/>
              <a:gd name="connsiteX4" fmla="*/ 1600384 w 1600384"/>
              <a:gd name="connsiteY4" fmla="*/ 430560 h 1132210"/>
              <a:gd name="connsiteX5" fmla="*/ 1480788 w 1600384"/>
              <a:gd name="connsiteY5" fmla="*/ 787367 h 1132210"/>
              <a:gd name="connsiteX6" fmla="*/ 1303503 w 1600384"/>
              <a:gd name="connsiteY6" fmla="*/ 969159 h 1132210"/>
              <a:gd name="connsiteX7" fmla="*/ 947474 w 1600384"/>
              <a:gd name="connsiteY7" fmla="*/ 717701 h 1132210"/>
              <a:gd name="connsiteX8" fmla="*/ 524980 w 1600384"/>
              <a:gd name="connsiteY8" fmla="*/ 1080374 h 1132210"/>
              <a:gd name="connsiteX9" fmla="*/ 0 w 1600384"/>
              <a:gd name="connsiteY9" fmla="*/ 765203 h 1132210"/>
              <a:gd name="connsiteX10" fmla="*/ 573566 w 1600384"/>
              <a:gd name="connsiteY10" fmla="*/ 502993 h 1132210"/>
              <a:gd name="connsiteX11" fmla="*/ 111706 w 1600384"/>
              <a:gd name="connsiteY11" fmla="*/ 1132210 h 1132210"/>
              <a:gd name="connsiteX12" fmla="*/ 304254 w 1600384"/>
              <a:gd name="connsiteY12" fmla="*/ 459439 h 1132210"/>
              <a:gd name="connsiteX0" fmla="*/ 66760 w 1600384"/>
              <a:gd name="connsiteY0" fmla="*/ 329262 h 1132210"/>
              <a:gd name="connsiteX1" fmla="*/ 669394 w 1600384"/>
              <a:gd name="connsiteY1" fmla="*/ 0 h 1132210"/>
              <a:gd name="connsiteX2" fmla="*/ 772573 w 1600384"/>
              <a:gd name="connsiteY2" fmla="*/ 32078 h 1132210"/>
              <a:gd name="connsiteX3" fmla="*/ 961279 w 1600384"/>
              <a:gd name="connsiteY3" fmla="*/ 369044 h 1132210"/>
              <a:gd name="connsiteX4" fmla="*/ 1600384 w 1600384"/>
              <a:gd name="connsiteY4" fmla="*/ 430560 h 1132210"/>
              <a:gd name="connsiteX5" fmla="*/ 1480788 w 1600384"/>
              <a:gd name="connsiteY5" fmla="*/ 787367 h 1132210"/>
              <a:gd name="connsiteX6" fmla="*/ 1303503 w 1600384"/>
              <a:gd name="connsiteY6" fmla="*/ 969159 h 1132210"/>
              <a:gd name="connsiteX7" fmla="*/ 947474 w 1600384"/>
              <a:gd name="connsiteY7" fmla="*/ 717701 h 1132210"/>
              <a:gd name="connsiteX8" fmla="*/ 524980 w 1600384"/>
              <a:gd name="connsiteY8" fmla="*/ 1080374 h 1132210"/>
              <a:gd name="connsiteX9" fmla="*/ 0 w 1600384"/>
              <a:gd name="connsiteY9" fmla="*/ 765203 h 1132210"/>
              <a:gd name="connsiteX10" fmla="*/ 573566 w 1600384"/>
              <a:gd name="connsiteY10" fmla="*/ 502993 h 1132210"/>
              <a:gd name="connsiteX11" fmla="*/ 111706 w 1600384"/>
              <a:gd name="connsiteY11" fmla="*/ 1132210 h 1132210"/>
              <a:gd name="connsiteX12" fmla="*/ 304254 w 1600384"/>
              <a:gd name="connsiteY12" fmla="*/ 459439 h 1132210"/>
              <a:gd name="connsiteX0" fmla="*/ 66760 w 1600384"/>
              <a:gd name="connsiteY0" fmla="*/ 329262 h 1132210"/>
              <a:gd name="connsiteX1" fmla="*/ 669394 w 1600384"/>
              <a:gd name="connsiteY1" fmla="*/ 0 h 1132210"/>
              <a:gd name="connsiteX2" fmla="*/ 772573 w 1600384"/>
              <a:gd name="connsiteY2" fmla="*/ 32078 h 1132210"/>
              <a:gd name="connsiteX3" fmla="*/ 919956 w 1600384"/>
              <a:gd name="connsiteY3" fmla="*/ 298396 h 1132210"/>
              <a:gd name="connsiteX4" fmla="*/ 1600384 w 1600384"/>
              <a:gd name="connsiteY4" fmla="*/ 430560 h 1132210"/>
              <a:gd name="connsiteX5" fmla="*/ 1480788 w 1600384"/>
              <a:gd name="connsiteY5" fmla="*/ 787367 h 1132210"/>
              <a:gd name="connsiteX6" fmla="*/ 1303503 w 1600384"/>
              <a:gd name="connsiteY6" fmla="*/ 969159 h 1132210"/>
              <a:gd name="connsiteX7" fmla="*/ 947474 w 1600384"/>
              <a:gd name="connsiteY7" fmla="*/ 717701 h 1132210"/>
              <a:gd name="connsiteX8" fmla="*/ 524980 w 1600384"/>
              <a:gd name="connsiteY8" fmla="*/ 1080374 h 1132210"/>
              <a:gd name="connsiteX9" fmla="*/ 0 w 1600384"/>
              <a:gd name="connsiteY9" fmla="*/ 765203 h 1132210"/>
              <a:gd name="connsiteX10" fmla="*/ 573566 w 1600384"/>
              <a:gd name="connsiteY10" fmla="*/ 502993 h 1132210"/>
              <a:gd name="connsiteX11" fmla="*/ 111706 w 1600384"/>
              <a:gd name="connsiteY11" fmla="*/ 1132210 h 1132210"/>
              <a:gd name="connsiteX12" fmla="*/ 304254 w 1600384"/>
              <a:gd name="connsiteY12" fmla="*/ 459439 h 1132210"/>
              <a:gd name="connsiteX0" fmla="*/ 66760 w 1600384"/>
              <a:gd name="connsiteY0" fmla="*/ 329262 h 1132210"/>
              <a:gd name="connsiteX1" fmla="*/ 669394 w 1600384"/>
              <a:gd name="connsiteY1" fmla="*/ 0 h 1132210"/>
              <a:gd name="connsiteX2" fmla="*/ 772573 w 1600384"/>
              <a:gd name="connsiteY2" fmla="*/ 32078 h 1132210"/>
              <a:gd name="connsiteX3" fmla="*/ 919956 w 1600384"/>
              <a:gd name="connsiteY3" fmla="*/ 298396 h 1132210"/>
              <a:gd name="connsiteX4" fmla="*/ 1053832 w 1600384"/>
              <a:gd name="connsiteY4" fmla="*/ 377320 h 1132210"/>
              <a:gd name="connsiteX5" fmla="*/ 1600384 w 1600384"/>
              <a:gd name="connsiteY5" fmla="*/ 430560 h 1132210"/>
              <a:gd name="connsiteX6" fmla="*/ 1480788 w 1600384"/>
              <a:gd name="connsiteY6" fmla="*/ 787367 h 1132210"/>
              <a:gd name="connsiteX7" fmla="*/ 1303503 w 1600384"/>
              <a:gd name="connsiteY7" fmla="*/ 969159 h 1132210"/>
              <a:gd name="connsiteX8" fmla="*/ 947474 w 1600384"/>
              <a:gd name="connsiteY8" fmla="*/ 717701 h 1132210"/>
              <a:gd name="connsiteX9" fmla="*/ 524980 w 1600384"/>
              <a:gd name="connsiteY9" fmla="*/ 1080374 h 1132210"/>
              <a:gd name="connsiteX10" fmla="*/ 0 w 1600384"/>
              <a:gd name="connsiteY10" fmla="*/ 765203 h 1132210"/>
              <a:gd name="connsiteX11" fmla="*/ 573566 w 1600384"/>
              <a:gd name="connsiteY11" fmla="*/ 502993 h 1132210"/>
              <a:gd name="connsiteX12" fmla="*/ 111706 w 1600384"/>
              <a:gd name="connsiteY12" fmla="*/ 1132210 h 1132210"/>
              <a:gd name="connsiteX13" fmla="*/ 304254 w 1600384"/>
              <a:gd name="connsiteY13" fmla="*/ 459439 h 1132210"/>
              <a:gd name="connsiteX0" fmla="*/ 66760 w 1521738"/>
              <a:gd name="connsiteY0" fmla="*/ 329262 h 1132210"/>
              <a:gd name="connsiteX1" fmla="*/ 669394 w 1521738"/>
              <a:gd name="connsiteY1" fmla="*/ 0 h 1132210"/>
              <a:gd name="connsiteX2" fmla="*/ 772573 w 1521738"/>
              <a:gd name="connsiteY2" fmla="*/ 32078 h 1132210"/>
              <a:gd name="connsiteX3" fmla="*/ 919956 w 1521738"/>
              <a:gd name="connsiteY3" fmla="*/ 298396 h 1132210"/>
              <a:gd name="connsiteX4" fmla="*/ 1053832 w 1521738"/>
              <a:gd name="connsiteY4" fmla="*/ 377320 h 1132210"/>
              <a:gd name="connsiteX5" fmla="*/ 1521738 w 1521738"/>
              <a:gd name="connsiteY5" fmla="*/ 423895 h 1132210"/>
              <a:gd name="connsiteX6" fmla="*/ 1480788 w 1521738"/>
              <a:gd name="connsiteY6" fmla="*/ 787367 h 1132210"/>
              <a:gd name="connsiteX7" fmla="*/ 1303503 w 1521738"/>
              <a:gd name="connsiteY7" fmla="*/ 969159 h 1132210"/>
              <a:gd name="connsiteX8" fmla="*/ 947474 w 1521738"/>
              <a:gd name="connsiteY8" fmla="*/ 717701 h 1132210"/>
              <a:gd name="connsiteX9" fmla="*/ 524980 w 1521738"/>
              <a:gd name="connsiteY9" fmla="*/ 1080374 h 1132210"/>
              <a:gd name="connsiteX10" fmla="*/ 0 w 1521738"/>
              <a:gd name="connsiteY10" fmla="*/ 765203 h 1132210"/>
              <a:gd name="connsiteX11" fmla="*/ 573566 w 1521738"/>
              <a:gd name="connsiteY11" fmla="*/ 502993 h 1132210"/>
              <a:gd name="connsiteX12" fmla="*/ 111706 w 1521738"/>
              <a:gd name="connsiteY12" fmla="*/ 1132210 h 1132210"/>
              <a:gd name="connsiteX13" fmla="*/ 304254 w 1521738"/>
              <a:gd name="connsiteY13" fmla="*/ 459439 h 1132210"/>
              <a:gd name="connsiteX0" fmla="*/ 66760 w 1572600"/>
              <a:gd name="connsiteY0" fmla="*/ 329262 h 1132210"/>
              <a:gd name="connsiteX1" fmla="*/ 669394 w 1572600"/>
              <a:gd name="connsiteY1" fmla="*/ 0 h 1132210"/>
              <a:gd name="connsiteX2" fmla="*/ 772573 w 1572600"/>
              <a:gd name="connsiteY2" fmla="*/ 32078 h 1132210"/>
              <a:gd name="connsiteX3" fmla="*/ 919956 w 1572600"/>
              <a:gd name="connsiteY3" fmla="*/ 298396 h 1132210"/>
              <a:gd name="connsiteX4" fmla="*/ 1053832 w 1572600"/>
              <a:gd name="connsiteY4" fmla="*/ 377320 h 1132210"/>
              <a:gd name="connsiteX5" fmla="*/ 1521738 w 1572600"/>
              <a:gd name="connsiteY5" fmla="*/ 423895 h 1132210"/>
              <a:gd name="connsiteX6" fmla="*/ 1572362 w 1572600"/>
              <a:gd name="connsiteY6" fmla="*/ 515950 h 1132210"/>
              <a:gd name="connsiteX7" fmla="*/ 1480788 w 1572600"/>
              <a:gd name="connsiteY7" fmla="*/ 787367 h 1132210"/>
              <a:gd name="connsiteX8" fmla="*/ 1303503 w 1572600"/>
              <a:gd name="connsiteY8" fmla="*/ 969159 h 1132210"/>
              <a:gd name="connsiteX9" fmla="*/ 947474 w 1572600"/>
              <a:gd name="connsiteY9" fmla="*/ 717701 h 1132210"/>
              <a:gd name="connsiteX10" fmla="*/ 524980 w 1572600"/>
              <a:gd name="connsiteY10" fmla="*/ 1080374 h 1132210"/>
              <a:gd name="connsiteX11" fmla="*/ 0 w 1572600"/>
              <a:gd name="connsiteY11" fmla="*/ 765203 h 1132210"/>
              <a:gd name="connsiteX12" fmla="*/ 573566 w 1572600"/>
              <a:gd name="connsiteY12" fmla="*/ 502993 h 1132210"/>
              <a:gd name="connsiteX13" fmla="*/ 111706 w 1572600"/>
              <a:gd name="connsiteY13" fmla="*/ 1132210 h 1132210"/>
              <a:gd name="connsiteX14" fmla="*/ 304254 w 1572600"/>
              <a:gd name="connsiteY14" fmla="*/ 459439 h 1132210"/>
              <a:gd name="connsiteX0" fmla="*/ 66760 w 1572600"/>
              <a:gd name="connsiteY0" fmla="*/ 329262 h 1132210"/>
              <a:gd name="connsiteX1" fmla="*/ 669394 w 1572600"/>
              <a:gd name="connsiteY1" fmla="*/ 0 h 1132210"/>
              <a:gd name="connsiteX2" fmla="*/ 772573 w 1572600"/>
              <a:gd name="connsiteY2" fmla="*/ 32078 h 1132210"/>
              <a:gd name="connsiteX3" fmla="*/ 919956 w 1572600"/>
              <a:gd name="connsiteY3" fmla="*/ 298396 h 1132210"/>
              <a:gd name="connsiteX4" fmla="*/ 1053832 w 1572600"/>
              <a:gd name="connsiteY4" fmla="*/ 377320 h 1132210"/>
              <a:gd name="connsiteX5" fmla="*/ 1521738 w 1572600"/>
              <a:gd name="connsiteY5" fmla="*/ 423895 h 1132210"/>
              <a:gd name="connsiteX6" fmla="*/ 1572362 w 1572600"/>
              <a:gd name="connsiteY6" fmla="*/ 515950 h 1132210"/>
              <a:gd name="connsiteX7" fmla="*/ 1508780 w 1572600"/>
              <a:gd name="connsiteY7" fmla="*/ 707388 h 1132210"/>
              <a:gd name="connsiteX8" fmla="*/ 1303503 w 1572600"/>
              <a:gd name="connsiteY8" fmla="*/ 969159 h 1132210"/>
              <a:gd name="connsiteX9" fmla="*/ 947474 w 1572600"/>
              <a:gd name="connsiteY9" fmla="*/ 717701 h 1132210"/>
              <a:gd name="connsiteX10" fmla="*/ 524980 w 1572600"/>
              <a:gd name="connsiteY10" fmla="*/ 1080374 h 1132210"/>
              <a:gd name="connsiteX11" fmla="*/ 0 w 1572600"/>
              <a:gd name="connsiteY11" fmla="*/ 765203 h 1132210"/>
              <a:gd name="connsiteX12" fmla="*/ 573566 w 1572600"/>
              <a:gd name="connsiteY12" fmla="*/ 502993 h 1132210"/>
              <a:gd name="connsiteX13" fmla="*/ 111706 w 1572600"/>
              <a:gd name="connsiteY13" fmla="*/ 1132210 h 1132210"/>
              <a:gd name="connsiteX14" fmla="*/ 304254 w 1572600"/>
              <a:gd name="connsiteY14" fmla="*/ 459439 h 1132210"/>
              <a:gd name="connsiteX0" fmla="*/ 66760 w 1572600"/>
              <a:gd name="connsiteY0" fmla="*/ 329262 h 1132210"/>
              <a:gd name="connsiteX1" fmla="*/ 669394 w 1572600"/>
              <a:gd name="connsiteY1" fmla="*/ 0 h 1132210"/>
              <a:gd name="connsiteX2" fmla="*/ 772573 w 1572600"/>
              <a:gd name="connsiteY2" fmla="*/ 32078 h 1132210"/>
              <a:gd name="connsiteX3" fmla="*/ 919956 w 1572600"/>
              <a:gd name="connsiteY3" fmla="*/ 298396 h 1132210"/>
              <a:gd name="connsiteX4" fmla="*/ 1053832 w 1572600"/>
              <a:gd name="connsiteY4" fmla="*/ 377320 h 1132210"/>
              <a:gd name="connsiteX5" fmla="*/ 1521738 w 1572600"/>
              <a:gd name="connsiteY5" fmla="*/ 423895 h 1132210"/>
              <a:gd name="connsiteX6" fmla="*/ 1572362 w 1572600"/>
              <a:gd name="connsiteY6" fmla="*/ 515950 h 1132210"/>
              <a:gd name="connsiteX7" fmla="*/ 1508780 w 1572600"/>
              <a:gd name="connsiteY7" fmla="*/ 707388 h 1132210"/>
              <a:gd name="connsiteX8" fmla="*/ 1427066 w 1572600"/>
              <a:gd name="connsiteY8" fmla="*/ 843863 h 1132210"/>
              <a:gd name="connsiteX9" fmla="*/ 1303503 w 1572600"/>
              <a:gd name="connsiteY9" fmla="*/ 969159 h 1132210"/>
              <a:gd name="connsiteX10" fmla="*/ 947474 w 1572600"/>
              <a:gd name="connsiteY10" fmla="*/ 717701 h 1132210"/>
              <a:gd name="connsiteX11" fmla="*/ 524980 w 1572600"/>
              <a:gd name="connsiteY11" fmla="*/ 1080374 h 1132210"/>
              <a:gd name="connsiteX12" fmla="*/ 0 w 1572600"/>
              <a:gd name="connsiteY12" fmla="*/ 765203 h 1132210"/>
              <a:gd name="connsiteX13" fmla="*/ 573566 w 1572600"/>
              <a:gd name="connsiteY13" fmla="*/ 502993 h 1132210"/>
              <a:gd name="connsiteX14" fmla="*/ 111706 w 1572600"/>
              <a:gd name="connsiteY14" fmla="*/ 1132210 h 1132210"/>
              <a:gd name="connsiteX15" fmla="*/ 304254 w 1572600"/>
              <a:gd name="connsiteY15" fmla="*/ 459439 h 1132210"/>
              <a:gd name="connsiteX0" fmla="*/ 66760 w 1572600"/>
              <a:gd name="connsiteY0" fmla="*/ 329262 h 1132210"/>
              <a:gd name="connsiteX1" fmla="*/ 669394 w 1572600"/>
              <a:gd name="connsiteY1" fmla="*/ 0 h 1132210"/>
              <a:gd name="connsiteX2" fmla="*/ 772573 w 1572600"/>
              <a:gd name="connsiteY2" fmla="*/ 32078 h 1132210"/>
              <a:gd name="connsiteX3" fmla="*/ 919956 w 1572600"/>
              <a:gd name="connsiteY3" fmla="*/ 298396 h 1132210"/>
              <a:gd name="connsiteX4" fmla="*/ 1053832 w 1572600"/>
              <a:gd name="connsiteY4" fmla="*/ 377320 h 1132210"/>
              <a:gd name="connsiteX5" fmla="*/ 1521738 w 1572600"/>
              <a:gd name="connsiteY5" fmla="*/ 423895 h 1132210"/>
              <a:gd name="connsiteX6" fmla="*/ 1572362 w 1572600"/>
              <a:gd name="connsiteY6" fmla="*/ 515950 h 1132210"/>
              <a:gd name="connsiteX7" fmla="*/ 1508780 w 1572600"/>
              <a:gd name="connsiteY7" fmla="*/ 707388 h 1132210"/>
              <a:gd name="connsiteX8" fmla="*/ 1427066 w 1572600"/>
              <a:gd name="connsiteY8" fmla="*/ 843863 h 1132210"/>
              <a:gd name="connsiteX9" fmla="*/ 1303503 w 1572600"/>
              <a:gd name="connsiteY9" fmla="*/ 969159 h 1132210"/>
              <a:gd name="connsiteX10" fmla="*/ 1012790 w 1572600"/>
              <a:gd name="connsiteY10" fmla="*/ 761689 h 1132210"/>
              <a:gd name="connsiteX11" fmla="*/ 524980 w 1572600"/>
              <a:gd name="connsiteY11" fmla="*/ 1080374 h 1132210"/>
              <a:gd name="connsiteX12" fmla="*/ 0 w 1572600"/>
              <a:gd name="connsiteY12" fmla="*/ 765203 h 1132210"/>
              <a:gd name="connsiteX13" fmla="*/ 573566 w 1572600"/>
              <a:gd name="connsiteY13" fmla="*/ 502993 h 1132210"/>
              <a:gd name="connsiteX14" fmla="*/ 111706 w 1572600"/>
              <a:gd name="connsiteY14" fmla="*/ 1132210 h 1132210"/>
              <a:gd name="connsiteX15" fmla="*/ 304254 w 1572600"/>
              <a:gd name="connsiteY15" fmla="*/ 459439 h 1132210"/>
              <a:gd name="connsiteX0" fmla="*/ 66760 w 1572600"/>
              <a:gd name="connsiteY0" fmla="*/ 329262 h 1132210"/>
              <a:gd name="connsiteX1" fmla="*/ 669394 w 1572600"/>
              <a:gd name="connsiteY1" fmla="*/ 0 h 1132210"/>
              <a:gd name="connsiteX2" fmla="*/ 772573 w 1572600"/>
              <a:gd name="connsiteY2" fmla="*/ 32078 h 1132210"/>
              <a:gd name="connsiteX3" fmla="*/ 919956 w 1572600"/>
              <a:gd name="connsiteY3" fmla="*/ 298396 h 1132210"/>
              <a:gd name="connsiteX4" fmla="*/ 1053832 w 1572600"/>
              <a:gd name="connsiteY4" fmla="*/ 377320 h 1132210"/>
              <a:gd name="connsiteX5" fmla="*/ 1521738 w 1572600"/>
              <a:gd name="connsiteY5" fmla="*/ 423895 h 1132210"/>
              <a:gd name="connsiteX6" fmla="*/ 1572362 w 1572600"/>
              <a:gd name="connsiteY6" fmla="*/ 515950 h 1132210"/>
              <a:gd name="connsiteX7" fmla="*/ 1508780 w 1572600"/>
              <a:gd name="connsiteY7" fmla="*/ 707388 h 1132210"/>
              <a:gd name="connsiteX8" fmla="*/ 1427066 w 1572600"/>
              <a:gd name="connsiteY8" fmla="*/ 843863 h 1132210"/>
              <a:gd name="connsiteX9" fmla="*/ 1303503 w 1572600"/>
              <a:gd name="connsiteY9" fmla="*/ 969159 h 1132210"/>
              <a:gd name="connsiteX10" fmla="*/ 1012790 w 1572600"/>
              <a:gd name="connsiteY10" fmla="*/ 761689 h 1132210"/>
              <a:gd name="connsiteX11" fmla="*/ 884543 w 1572600"/>
              <a:gd name="connsiteY11" fmla="*/ 771882 h 1132210"/>
              <a:gd name="connsiteX12" fmla="*/ 524980 w 1572600"/>
              <a:gd name="connsiteY12" fmla="*/ 1080374 h 1132210"/>
              <a:gd name="connsiteX13" fmla="*/ 0 w 1572600"/>
              <a:gd name="connsiteY13" fmla="*/ 765203 h 1132210"/>
              <a:gd name="connsiteX14" fmla="*/ 573566 w 1572600"/>
              <a:gd name="connsiteY14" fmla="*/ 502993 h 1132210"/>
              <a:gd name="connsiteX15" fmla="*/ 111706 w 1572600"/>
              <a:gd name="connsiteY15" fmla="*/ 1132210 h 1132210"/>
              <a:gd name="connsiteX16" fmla="*/ 304254 w 1572600"/>
              <a:gd name="connsiteY16" fmla="*/ 459439 h 1132210"/>
              <a:gd name="connsiteX0" fmla="*/ 66760 w 1572600"/>
              <a:gd name="connsiteY0" fmla="*/ 329262 h 1132210"/>
              <a:gd name="connsiteX1" fmla="*/ 669394 w 1572600"/>
              <a:gd name="connsiteY1" fmla="*/ 0 h 1132210"/>
              <a:gd name="connsiteX2" fmla="*/ 772573 w 1572600"/>
              <a:gd name="connsiteY2" fmla="*/ 32078 h 1132210"/>
              <a:gd name="connsiteX3" fmla="*/ 919956 w 1572600"/>
              <a:gd name="connsiteY3" fmla="*/ 298396 h 1132210"/>
              <a:gd name="connsiteX4" fmla="*/ 1053832 w 1572600"/>
              <a:gd name="connsiteY4" fmla="*/ 377320 h 1132210"/>
              <a:gd name="connsiteX5" fmla="*/ 1521738 w 1572600"/>
              <a:gd name="connsiteY5" fmla="*/ 423895 h 1132210"/>
              <a:gd name="connsiteX6" fmla="*/ 1572362 w 1572600"/>
              <a:gd name="connsiteY6" fmla="*/ 515950 h 1132210"/>
              <a:gd name="connsiteX7" fmla="*/ 1508780 w 1572600"/>
              <a:gd name="connsiteY7" fmla="*/ 707388 h 1132210"/>
              <a:gd name="connsiteX8" fmla="*/ 1427066 w 1572600"/>
              <a:gd name="connsiteY8" fmla="*/ 843863 h 1132210"/>
              <a:gd name="connsiteX9" fmla="*/ 1303503 w 1572600"/>
              <a:gd name="connsiteY9" fmla="*/ 969159 h 1132210"/>
              <a:gd name="connsiteX10" fmla="*/ 1012790 w 1572600"/>
              <a:gd name="connsiteY10" fmla="*/ 761689 h 1132210"/>
              <a:gd name="connsiteX11" fmla="*/ 884543 w 1572600"/>
              <a:gd name="connsiteY11" fmla="*/ 771882 h 1132210"/>
              <a:gd name="connsiteX12" fmla="*/ 586297 w 1572600"/>
              <a:gd name="connsiteY12" fmla="*/ 1027055 h 1132210"/>
              <a:gd name="connsiteX13" fmla="*/ 0 w 1572600"/>
              <a:gd name="connsiteY13" fmla="*/ 765203 h 1132210"/>
              <a:gd name="connsiteX14" fmla="*/ 573566 w 1572600"/>
              <a:gd name="connsiteY14" fmla="*/ 502993 h 1132210"/>
              <a:gd name="connsiteX15" fmla="*/ 111706 w 1572600"/>
              <a:gd name="connsiteY15" fmla="*/ 1132210 h 1132210"/>
              <a:gd name="connsiteX16" fmla="*/ 304254 w 1572600"/>
              <a:gd name="connsiteY16" fmla="*/ 459439 h 1132210"/>
              <a:gd name="connsiteX0" fmla="*/ 66760 w 1572600"/>
              <a:gd name="connsiteY0" fmla="*/ 329262 h 1132210"/>
              <a:gd name="connsiteX1" fmla="*/ 669394 w 1572600"/>
              <a:gd name="connsiteY1" fmla="*/ 0 h 1132210"/>
              <a:gd name="connsiteX2" fmla="*/ 772573 w 1572600"/>
              <a:gd name="connsiteY2" fmla="*/ 32078 h 1132210"/>
              <a:gd name="connsiteX3" fmla="*/ 919956 w 1572600"/>
              <a:gd name="connsiteY3" fmla="*/ 298396 h 1132210"/>
              <a:gd name="connsiteX4" fmla="*/ 1053832 w 1572600"/>
              <a:gd name="connsiteY4" fmla="*/ 377320 h 1132210"/>
              <a:gd name="connsiteX5" fmla="*/ 1521738 w 1572600"/>
              <a:gd name="connsiteY5" fmla="*/ 423895 h 1132210"/>
              <a:gd name="connsiteX6" fmla="*/ 1572362 w 1572600"/>
              <a:gd name="connsiteY6" fmla="*/ 515950 h 1132210"/>
              <a:gd name="connsiteX7" fmla="*/ 1508780 w 1572600"/>
              <a:gd name="connsiteY7" fmla="*/ 707388 h 1132210"/>
              <a:gd name="connsiteX8" fmla="*/ 1427066 w 1572600"/>
              <a:gd name="connsiteY8" fmla="*/ 843863 h 1132210"/>
              <a:gd name="connsiteX9" fmla="*/ 1303503 w 1572600"/>
              <a:gd name="connsiteY9" fmla="*/ 969159 h 1132210"/>
              <a:gd name="connsiteX10" fmla="*/ 1012790 w 1572600"/>
              <a:gd name="connsiteY10" fmla="*/ 761689 h 1132210"/>
              <a:gd name="connsiteX11" fmla="*/ 884543 w 1572600"/>
              <a:gd name="connsiteY11" fmla="*/ 771882 h 1132210"/>
              <a:gd name="connsiteX12" fmla="*/ 586297 w 1572600"/>
              <a:gd name="connsiteY12" fmla="*/ 1027055 h 1132210"/>
              <a:gd name="connsiteX13" fmla="*/ 455324 w 1572600"/>
              <a:gd name="connsiteY13" fmla="*/ 1038478 h 1132210"/>
              <a:gd name="connsiteX14" fmla="*/ 0 w 1572600"/>
              <a:gd name="connsiteY14" fmla="*/ 765203 h 1132210"/>
              <a:gd name="connsiteX15" fmla="*/ 573566 w 1572600"/>
              <a:gd name="connsiteY15" fmla="*/ 502993 h 1132210"/>
              <a:gd name="connsiteX16" fmla="*/ 111706 w 1572600"/>
              <a:gd name="connsiteY16" fmla="*/ 1132210 h 1132210"/>
              <a:gd name="connsiteX17" fmla="*/ 304254 w 1572600"/>
              <a:gd name="connsiteY17" fmla="*/ 459439 h 1132210"/>
              <a:gd name="connsiteX0" fmla="*/ 0 w 1505840"/>
              <a:gd name="connsiteY0" fmla="*/ 329262 h 1132210"/>
              <a:gd name="connsiteX1" fmla="*/ 602634 w 1505840"/>
              <a:gd name="connsiteY1" fmla="*/ 0 h 1132210"/>
              <a:gd name="connsiteX2" fmla="*/ 705813 w 1505840"/>
              <a:gd name="connsiteY2" fmla="*/ 32078 h 1132210"/>
              <a:gd name="connsiteX3" fmla="*/ 853196 w 1505840"/>
              <a:gd name="connsiteY3" fmla="*/ 298396 h 1132210"/>
              <a:gd name="connsiteX4" fmla="*/ 987072 w 1505840"/>
              <a:gd name="connsiteY4" fmla="*/ 377320 h 1132210"/>
              <a:gd name="connsiteX5" fmla="*/ 1454978 w 1505840"/>
              <a:gd name="connsiteY5" fmla="*/ 423895 h 1132210"/>
              <a:gd name="connsiteX6" fmla="*/ 1505602 w 1505840"/>
              <a:gd name="connsiteY6" fmla="*/ 515950 h 1132210"/>
              <a:gd name="connsiteX7" fmla="*/ 1442020 w 1505840"/>
              <a:gd name="connsiteY7" fmla="*/ 707388 h 1132210"/>
              <a:gd name="connsiteX8" fmla="*/ 1360306 w 1505840"/>
              <a:gd name="connsiteY8" fmla="*/ 843863 h 1132210"/>
              <a:gd name="connsiteX9" fmla="*/ 1236743 w 1505840"/>
              <a:gd name="connsiteY9" fmla="*/ 969159 h 1132210"/>
              <a:gd name="connsiteX10" fmla="*/ 946030 w 1505840"/>
              <a:gd name="connsiteY10" fmla="*/ 761689 h 1132210"/>
              <a:gd name="connsiteX11" fmla="*/ 817783 w 1505840"/>
              <a:gd name="connsiteY11" fmla="*/ 771882 h 1132210"/>
              <a:gd name="connsiteX12" fmla="*/ 519537 w 1505840"/>
              <a:gd name="connsiteY12" fmla="*/ 1027055 h 1132210"/>
              <a:gd name="connsiteX13" fmla="*/ 388564 w 1505840"/>
              <a:gd name="connsiteY13" fmla="*/ 1038478 h 1132210"/>
              <a:gd name="connsiteX14" fmla="*/ 7887 w 1505840"/>
              <a:gd name="connsiteY14" fmla="*/ 809191 h 1132210"/>
              <a:gd name="connsiteX15" fmla="*/ 506806 w 1505840"/>
              <a:gd name="connsiteY15" fmla="*/ 502993 h 1132210"/>
              <a:gd name="connsiteX16" fmla="*/ 44946 w 1505840"/>
              <a:gd name="connsiteY16" fmla="*/ 1132210 h 1132210"/>
              <a:gd name="connsiteX17" fmla="*/ 237494 w 1505840"/>
              <a:gd name="connsiteY17" fmla="*/ 459439 h 1132210"/>
              <a:gd name="connsiteX0" fmla="*/ 0 w 1505840"/>
              <a:gd name="connsiteY0" fmla="*/ 329262 h 1132210"/>
              <a:gd name="connsiteX1" fmla="*/ 602634 w 1505840"/>
              <a:gd name="connsiteY1" fmla="*/ 0 h 1132210"/>
              <a:gd name="connsiteX2" fmla="*/ 705813 w 1505840"/>
              <a:gd name="connsiteY2" fmla="*/ 32078 h 1132210"/>
              <a:gd name="connsiteX3" fmla="*/ 853196 w 1505840"/>
              <a:gd name="connsiteY3" fmla="*/ 298396 h 1132210"/>
              <a:gd name="connsiteX4" fmla="*/ 987072 w 1505840"/>
              <a:gd name="connsiteY4" fmla="*/ 377320 h 1132210"/>
              <a:gd name="connsiteX5" fmla="*/ 1454978 w 1505840"/>
              <a:gd name="connsiteY5" fmla="*/ 423895 h 1132210"/>
              <a:gd name="connsiteX6" fmla="*/ 1505602 w 1505840"/>
              <a:gd name="connsiteY6" fmla="*/ 515950 h 1132210"/>
              <a:gd name="connsiteX7" fmla="*/ 1442020 w 1505840"/>
              <a:gd name="connsiteY7" fmla="*/ 707388 h 1132210"/>
              <a:gd name="connsiteX8" fmla="*/ 1360306 w 1505840"/>
              <a:gd name="connsiteY8" fmla="*/ 843863 h 1132210"/>
              <a:gd name="connsiteX9" fmla="*/ 1236743 w 1505840"/>
              <a:gd name="connsiteY9" fmla="*/ 969159 h 1132210"/>
              <a:gd name="connsiteX10" fmla="*/ 946030 w 1505840"/>
              <a:gd name="connsiteY10" fmla="*/ 761689 h 1132210"/>
              <a:gd name="connsiteX11" fmla="*/ 817783 w 1505840"/>
              <a:gd name="connsiteY11" fmla="*/ 771882 h 1132210"/>
              <a:gd name="connsiteX12" fmla="*/ 519537 w 1505840"/>
              <a:gd name="connsiteY12" fmla="*/ 1027055 h 1132210"/>
              <a:gd name="connsiteX13" fmla="*/ 388564 w 1505840"/>
              <a:gd name="connsiteY13" fmla="*/ 1038478 h 1132210"/>
              <a:gd name="connsiteX14" fmla="*/ 7887 w 1505840"/>
              <a:gd name="connsiteY14" fmla="*/ 809191 h 1132210"/>
              <a:gd name="connsiteX15" fmla="*/ 12664 w 1505840"/>
              <a:gd name="connsiteY15" fmla="*/ 726561 h 1132210"/>
              <a:gd name="connsiteX16" fmla="*/ 506806 w 1505840"/>
              <a:gd name="connsiteY16" fmla="*/ 502993 h 1132210"/>
              <a:gd name="connsiteX17" fmla="*/ 44946 w 1505840"/>
              <a:gd name="connsiteY17" fmla="*/ 1132210 h 1132210"/>
              <a:gd name="connsiteX18" fmla="*/ 237494 w 1505840"/>
              <a:gd name="connsiteY18" fmla="*/ 459439 h 1132210"/>
              <a:gd name="connsiteX0" fmla="*/ 0 w 1505840"/>
              <a:gd name="connsiteY0" fmla="*/ 329262 h 1132210"/>
              <a:gd name="connsiteX1" fmla="*/ 602634 w 1505840"/>
              <a:gd name="connsiteY1" fmla="*/ 0 h 1132210"/>
              <a:gd name="connsiteX2" fmla="*/ 705813 w 1505840"/>
              <a:gd name="connsiteY2" fmla="*/ 32078 h 1132210"/>
              <a:gd name="connsiteX3" fmla="*/ 853196 w 1505840"/>
              <a:gd name="connsiteY3" fmla="*/ 298396 h 1132210"/>
              <a:gd name="connsiteX4" fmla="*/ 987072 w 1505840"/>
              <a:gd name="connsiteY4" fmla="*/ 377320 h 1132210"/>
              <a:gd name="connsiteX5" fmla="*/ 1454978 w 1505840"/>
              <a:gd name="connsiteY5" fmla="*/ 423895 h 1132210"/>
              <a:gd name="connsiteX6" fmla="*/ 1505602 w 1505840"/>
              <a:gd name="connsiteY6" fmla="*/ 515950 h 1132210"/>
              <a:gd name="connsiteX7" fmla="*/ 1442020 w 1505840"/>
              <a:gd name="connsiteY7" fmla="*/ 707388 h 1132210"/>
              <a:gd name="connsiteX8" fmla="*/ 1360306 w 1505840"/>
              <a:gd name="connsiteY8" fmla="*/ 843863 h 1132210"/>
              <a:gd name="connsiteX9" fmla="*/ 1236743 w 1505840"/>
              <a:gd name="connsiteY9" fmla="*/ 969159 h 1132210"/>
              <a:gd name="connsiteX10" fmla="*/ 946030 w 1505840"/>
              <a:gd name="connsiteY10" fmla="*/ 761689 h 1132210"/>
              <a:gd name="connsiteX11" fmla="*/ 817783 w 1505840"/>
              <a:gd name="connsiteY11" fmla="*/ 771882 h 1132210"/>
              <a:gd name="connsiteX12" fmla="*/ 519537 w 1505840"/>
              <a:gd name="connsiteY12" fmla="*/ 1027055 h 1132210"/>
              <a:gd name="connsiteX13" fmla="*/ 388564 w 1505840"/>
              <a:gd name="connsiteY13" fmla="*/ 1038478 h 1132210"/>
              <a:gd name="connsiteX14" fmla="*/ 7887 w 1505840"/>
              <a:gd name="connsiteY14" fmla="*/ 809191 h 1132210"/>
              <a:gd name="connsiteX15" fmla="*/ 12664 w 1505840"/>
              <a:gd name="connsiteY15" fmla="*/ 726561 h 1132210"/>
              <a:gd name="connsiteX16" fmla="*/ 436158 w 1505840"/>
              <a:gd name="connsiteY16" fmla="*/ 534985 h 1132210"/>
              <a:gd name="connsiteX17" fmla="*/ 44946 w 1505840"/>
              <a:gd name="connsiteY17" fmla="*/ 1132210 h 1132210"/>
              <a:gd name="connsiteX18" fmla="*/ 237494 w 1505840"/>
              <a:gd name="connsiteY18" fmla="*/ 459439 h 1132210"/>
              <a:gd name="connsiteX0" fmla="*/ 0 w 1505840"/>
              <a:gd name="connsiteY0" fmla="*/ 329262 h 1132210"/>
              <a:gd name="connsiteX1" fmla="*/ 602634 w 1505840"/>
              <a:gd name="connsiteY1" fmla="*/ 0 h 1132210"/>
              <a:gd name="connsiteX2" fmla="*/ 705813 w 1505840"/>
              <a:gd name="connsiteY2" fmla="*/ 32078 h 1132210"/>
              <a:gd name="connsiteX3" fmla="*/ 853196 w 1505840"/>
              <a:gd name="connsiteY3" fmla="*/ 298396 h 1132210"/>
              <a:gd name="connsiteX4" fmla="*/ 987072 w 1505840"/>
              <a:gd name="connsiteY4" fmla="*/ 377320 h 1132210"/>
              <a:gd name="connsiteX5" fmla="*/ 1454978 w 1505840"/>
              <a:gd name="connsiteY5" fmla="*/ 423895 h 1132210"/>
              <a:gd name="connsiteX6" fmla="*/ 1505602 w 1505840"/>
              <a:gd name="connsiteY6" fmla="*/ 515950 h 1132210"/>
              <a:gd name="connsiteX7" fmla="*/ 1442020 w 1505840"/>
              <a:gd name="connsiteY7" fmla="*/ 707388 h 1132210"/>
              <a:gd name="connsiteX8" fmla="*/ 1360306 w 1505840"/>
              <a:gd name="connsiteY8" fmla="*/ 843863 h 1132210"/>
              <a:gd name="connsiteX9" fmla="*/ 1236743 w 1505840"/>
              <a:gd name="connsiteY9" fmla="*/ 969159 h 1132210"/>
              <a:gd name="connsiteX10" fmla="*/ 946030 w 1505840"/>
              <a:gd name="connsiteY10" fmla="*/ 761689 h 1132210"/>
              <a:gd name="connsiteX11" fmla="*/ 817783 w 1505840"/>
              <a:gd name="connsiteY11" fmla="*/ 771882 h 1132210"/>
              <a:gd name="connsiteX12" fmla="*/ 519537 w 1505840"/>
              <a:gd name="connsiteY12" fmla="*/ 1027055 h 1132210"/>
              <a:gd name="connsiteX13" fmla="*/ 388564 w 1505840"/>
              <a:gd name="connsiteY13" fmla="*/ 1038478 h 1132210"/>
              <a:gd name="connsiteX14" fmla="*/ 7887 w 1505840"/>
              <a:gd name="connsiteY14" fmla="*/ 809191 h 1132210"/>
              <a:gd name="connsiteX15" fmla="*/ 12664 w 1505840"/>
              <a:gd name="connsiteY15" fmla="*/ 726561 h 1132210"/>
              <a:gd name="connsiteX16" fmla="*/ 436158 w 1505840"/>
              <a:gd name="connsiteY16" fmla="*/ 534985 h 1132210"/>
              <a:gd name="connsiteX17" fmla="*/ 461878 w 1505840"/>
              <a:gd name="connsiteY17" fmla="*/ 563938 h 1132210"/>
              <a:gd name="connsiteX18" fmla="*/ 44946 w 1505840"/>
              <a:gd name="connsiteY18" fmla="*/ 1132210 h 1132210"/>
              <a:gd name="connsiteX19" fmla="*/ 237494 w 1505840"/>
              <a:gd name="connsiteY19" fmla="*/ 459439 h 1132210"/>
              <a:gd name="connsiteX0" fmla="*/ 0 w 1505840"/>
              <a:gd name="connsiteY0" fmla="*/ 329262 h 1065561"/>
              <a:gd name="connsiteX1" fmla="*/ 602634 w 1505840"/>
              <a:gd name="connsiteY1" fmla="*/ 0 h 1065561"/>
              <a:gd name="connsiteX2" fmla="*/ 705813 w 1505840"/>
              <a:gd name="connsiteY2" fmla="*/ 32078 h 1065561"/>
              <a:gd name="connsiteX3" fmla="*/ 853196 w 1505840"/>
              <a:gd name="connsiteY3" fmla="*/ 298396 h 1065561"/>
              <a:gd name="connsiteX4" fmla="*/ 987072 w 1505840"/>
              <a:gd name="connsiteY4" fmla="*/ 377320 h 1065561"/>
              <a:gd name="connsiteX5" fmla="*/ 1454978 w 1505840"/>
              <a:gd name="connsiteY5" fmla="*/ 423895 h 1065561"/>
              <a:gd name="connsiteX6" fmla="*/ 1505602 w 1505840"/>
              <a:gd name="connsiteY6" fmla="*/ 515950 h 1065561"/>
              <a:gd name="connsiteX7" fmla="*/ 1442020 w 1505840"/>
              <a:gd name="connsiteY7" fmla="*/ 707388 h 1065561"/>
              <a:gd name="connsiteX8" fmla="*/ 1360306 w 1505840"/>
              <a:gd name="connsiteY8" fmla="*/ 843863 h 1065561"/>
              <a:gd name="connsiteX9" fmla="*/ 1236743 w 1505840"/>
              <a:gd name="connsiteY9" fmla="*/ 969159 h 1065561"/>
              <a:gd name="connsiteX10" fmla="*/ 946030 w 1505840"/>
              <a:gd name="connsiteY10" fmla="*/ 761689 h 1065561"/>
              <a:gd name="connsiteX11" fmla="*/ 817783 w 1505840"/>
              <a:gd name="connsiteY11" fmla="*/ 771882 h 1065561"/>
              <a:gd name="connsiteX12" fmla="*/ 519537 w 1505840"/>
              <a:gd name="connsiteY12" fmla="*/ 1027055 h 1065561"/>
              <a:gd name="connsiteX13" fmla="*/ 388564 w 1505840"/>
              <a:gd name="connsiteY13" fmla="*/ 1038478 h 1065561"/>
              <a:gd name="connsiteX14" fmla="*/ 7887 w 1505840"/>
              <a:gd name="connsiteY14" fmla="*/ 809191 h 1065561"/>
              <a:gd name="connsiteX15" fmla="*/ 12664 w 1505840"/>
              <a:gd name="connsiteY15" fmla="*/ 726561 h 1065561"/>
              <a:gd name="connsiteX16" fmla="*/ 436158 w 1505840"/>
              <a:gd name="connsiteY16" fmla="*/ 534985 h 1065561"/>
              <a:gd name="connsiteX17" fmla="*/ 461878 w 1505840"/>
              <a:gd name="connsiteY17" fmla="*/ 563938 h 1065561"/>
              <a:gd name="connsiteX18" fmla="*/ 90267 w 1505840"/>
              <a:gd name="connsiteY18" fmla="*/ 1065561 h 1065561"/>
              <a:gd name="connsiteX19" fmla="*/ 237494 w 1505840"/>
              <a:gd name="connsiteY19" fmla="*/ 459439 h 1065561"/>
              <a:gd name="connsiteX0" fmla="*/ 0 w 1505840"/>
              <a:gd name="connsiteY0" fmla="*/ 329262 h 1066894"/>
              <a:gd name="connsiteX1" fmla="*/ 602634 w 1505840"/>
              <a:gd name="connsiteY1" fmla="*/ 0 h 1066894"/>
              <a:gd name="connsiteX2" fmla="*/ 705813 w 1505840"/>
              <a:gd name="connsiteY2" fmla="*/ 32078 h 1066894"/>
              <a:gd name="connsiteX3" fmla="*/ 853196 w 1505840"/>
              <a:gd name="connsiteY3" fmla="*/ 298396 h 1066894"/>
              <a:gd name="connsiteX4" fmla="*/ 987072 w 1505840"/>
              <a:gd name="connsiteY4" fmla="*/ 377320 h 1066894"/>
              <a:gd name="connsiteX5" fmla="*/ 1454978 w 1505840"/>
              <a:gd name="connsiteY5" fmla="*/ 423895 h 1066894"/>
              <a:gd name="connsiteX6" fmla="*/ 1505602 w 1505840"/>
              <a:gd name="connsiteY6" fmla="*/ 515950 h 1066894"/>
              <a:gd name="connsiteX7" fmla="*/ 1442020 w 1505840"/>
              <a:gd name="connsiteY7" fmla="*/ 707388 h 1066894"/>
              <a:gd name="connsiteX8" fmla="*/ 1360306 w 1505840"/>
              <a:gd name="connsiteY8" fmla="*/ 843863 h 1066894"/>
              <a:gd name="connsiteX9" fmla="*/ 1236743 w 1505840"/>
              <a:gd name="connsiteY9" fmla="*/ 969159 h 1066894"/>
              <a:gd name="connsiteX10" fmla="*/ 946030 w 1505840"/>
              <a:gd name="connsiteY10" fmla="*/ 761689 h 1066894"/>
              <a:gd name="connsiteX11" fmla="*/ 817783 w 1505840"/>
              <a:gd name="connsiteY11" fmla="*/ 771882 h 1066894"/>
              <a:gd name="connsiteX12" fmla="*/ 519537 w 1505840"/>
              <a:gd name="connsiteY12" fmla="*/ 1027055 h 1066894"/>
              <a:gd name="connsiteX13" fmla="*/ 388564 w 1505840"/>
              <a:gd name="connsiteY13" fmla="*/ 1038478 h 1066894"/>
              <a:gd name="connsiteX14" fmla="*/ 7887 w 1505840"/>
              <a:gd name="connsiteY14" fmla="*/ 809191 h 1066894"/>
              <a:gd name="connsiteX15" fmla="*/ 12664 w 1505840"/>
              <a:gd name="connsiteY15" fmla="*/ 726561 h 1066894"/>
              <a:gd name="connsiteX16" fmla="*/ 436158 w 1505840"/>
              <a:gd name="connsiteY16" fmla="*/ 534985 h 1066894"/>
              <a:gd name="connsiteX17" fmla="*/ 461878 w 1505840"/>
              <a:gd name="connsiteY17" fmla="*/ 563938 h 1066894"/>
              <a:gd name="connsiteX18" fmla="*/ 91600 w 1505840"/>
              <a:gd name="connsiteY18" fmla="*/ 1066894 h 1066894"/>
              <a:gd name="connsiteX19" fmla="*/ 237494 w 1505840"/>
              <a:gd name="connsiteY19" fmla="*/ 459439 h 1066894"/>
              <a:gd name="connsiteX0" fmla="*/ 0 w 1505840"/>
              <a:gd name="connsiteY0" fmla="*/ 329262 h 1066894"/>
              <a:gd name="connsiteX1" fmla="*/ 602634 w 1505840"/>
              <a:gd name="connsiteY1" fmla="*/ 0 h 1066894"/>
              <a:gd name="connsiteX2" fmla="*/ 705813 w 1505840"/>
              <a:gd name="connsiteY2" fmla="*/ 32078 h 1066894"/>
              <a:gd name="connsiteX3" fmla="*/ 853196 w 1505840"/>
              <a:gd name="connsiteY3" fmla="*/ 298396 h 1066894"/>
              <a:gd name="connsiteX4" fmla="*/ 987072 w 1505840"/>
              <a:gd name="connsiteY4" fmla="*/ 377320 h 1066894"/>
              <a:gd name="connsiteX5" fmla="*/ 1454978 w 1505840"/>
              <a:gd name="connsiteY5" fmla="*/ 423895 h 1066894"/>
              <a:gd name="connsiteX6" fmla="*/ 1505602 w 1505840"/>
              <a:gd name="connsiteY6" fmla="*/ 515950 h 1066894"/>
              <a:gd name="connsiteX7" fmla="*/ 1442020 w 1505840"/>
              <a:gd name="connsiteY7" fmla="*/ 707388 h 1066894"/>
              <a:gd name="connsiteX8" fmla="*/ 1360306 w 1505840"/>
              <a:gd name="connsiteY8" fmla="*/ 843863 h 1066894"/>
              <a:gd name="connsiteX9" fmla="*/ 1236743 w 1505840"/>
              <a:gd name="connsiteY9" fmla="*/ 969159 h 1066894"/>
              <a:gd name="connsiteX10" fmla="*/ 946030 w 1505840"/>
              <a:gd name="connsiteY10" fmla="*/ 761689 h 1066894"/>
              <a:gd name="connsiteX11" fmla="*/ 817783 w 1505840"/>
              <a:gd name="connsiteY11" fmla="*/ 771882 h 1066894"/>
              <a:gd name="connsiteX12" fmla="*/ 519537 w 1505840"/>
              <a:gd name="connsiteY12" fmla="*/ 1027055 h 1066894"/>
              <a:gd name="connsiteX13" fmla="*/ 388564 w 1505840"/>
              <a:gd name="connsiteY13" fmla="*/ 1038478 h 1066894"/>
              <a:gd name="connsiteX14" fmla="*/ 7887 w 1505840"/>
              <a:gd name="connsiteY14" fmla="*/ 809191 h 1066894"/>
              <a:gd name="connsiteX15" fmla="*/ 12664 w 1505840"/>
              <a:gd name="connsiteY15" fmla="*/ 726561 h 1066894"/>
              <a:gd name="connsiteX16" fmla="*/ 436158 w 1505840"/>
              <a:gd name="connsiteY16" fmla="*/ 534985 h 1066894"/>
              <a:gd name="connsiteX17" fmla="*/ 461878 w 1505840"/>
              <a:gd name="connsiteY17" fmla="*/ 563938 h 1066894"/>
              <a:gd name="connsiteX18" fmla="*/ 91600 w 1505840"/>
              <a:gd name="connsiteY18" fmla="*/ 1066894 h 1066894"/>
              <a:gd name="connsiteX19" fmla="*/ 65983 w 1505840"/>
              <a:gd name="connsiteY19" fmla="*/ 1050475 h 1066894"/>
              <a:gd name="connsiteX20" fmla="*/ 237494 w 1505840"/>
              <a:gd name="connsiteY20" fmla="*/ 459439 h 1066894"/>
              <a:gd name="connsiteX0" fmla="*/ 0 w 1505840"/>
              <a:gd name="connsiteY0" fmla="*/ 329262 h 1066894"/>
              <a:gd name="connsiteX1" fmla="*/ 602634 w 1505840"/>
              <a:gd name="connsiteY1" fmla="*/ 0 h 1066894"/>
              <a:gd name="connsiteX2" fmla="*/ 705813 w 1505840"/>
              <a:gd name="connsiteY2" fmla="*/ 32078 h 1066894"/>
              <a:gd name="connsiteX3" fmla="*/ 853196 w 1505840"/>
              <a:gd name="connsiteY3" fmla="*/ 298396 h 1066894"/>
              <a:gd name="connsiteX4" fmla="*/ 987072 w 1505840"/>
              <a:gd name="connsiteY4" fmla="*/ 377320 h 1066894"/>
              <a:gd name="connsiteX5" fmla="*/ 1454978 w 1505840"/>
              <a:gd name="connsiteY5" fmla="*/ 423895 h 1066894"/>
              <a:gd name="connsiteX6" fmla="*/ 1505602 w 1505840"/>
              <a:gd name="connsiteY6" fmla="*/ 515950 h 1066894"/>
              <a:gd name="connsiteX7" fmla="*/ 1442020 w 1505840"/>
              <a:gd name="connsiteY7" fmla="*/ 707388 h 1066894"/>
              <a:gd name="connsiteX8" fmla="*/ 1360306 w 1505840"/>
              <a:gd name="connsiteY8" fmla="*/ 843863 h 1066894"/>
              <a:gd name="connsiteX9" fmla="*/ 1236743 w 1505840"/>
              <a:gd name="connsiteY9" fmla="*/ 969159 h 1066894"/>
              <a:gd name="connsiteX10" fmla="*/ 946030 w 1505840"/>
              <a:gd name="connsiteY10" fmla="*/ 761689 h 1066894"/>
              <a:gd name="connsiteX11" fmla="*/ 817783 w 1505840"/>
              <a:gd name="connsiteY11" fmla="*/ 771882 h 1066894"/>
              <a:gd name="connsiteX12" fmla="*/ 519537 w 1505840"/>
              <a:gd name="connsiteY12" fmla="*/ 1027055 h 1066894"/>
              <a:gd name="connsiteX13" fmla="*/ 388564 w 1505840"/>
              <a:gd name="connsiteY13" fmla="*/ 1038478 h 1066894"/>
              <a:gd name="connsiteX14" fmla="*/ 7887 w 1505840"/>
              <a:gd name="connsiteY14" fmla="*/ 809191 h 1066894"/>
              <a:gd name="connsiteX15" fmla="*/ 12664 w 1505840"/>
              <a:gd name="connsiteY15" fmla="*/ 726561 h 1066894"/>
              <a:gd name="connsiteX16" fmla="*/ 436158 w 1505840"/>
              <a:gd name="connsiteY16" fmla="*/ 534985 h 1066894"/>
              <a:gd name="connsiteX17" fmla="*/ 461878 w 1505840"/>
              <a:gd name="connsiteY17" fmla="*/ 563938 h 1066894"/>
              <a:gd name="connsiteX18" fmla="*/ 91600 w 1505840"/>
              <a:gd name="connsiteY18" fmla="*/ 1066894 h 1066894"/>
              <a:gd name="connsiteX19" fmla="*/ 65983 w 1505840"/>
              <a:gd name="connsiteY19" fmla="*/ 1050475 h 1066894"/>
              <a:gd name="connsiteX20" fmla="*/ 237494 w 1505840"/>
              <a:gd name="connsiteY20" fmla="*/ 459439 h 1066894"/>
              <a:gd name="connsiteX0" fmla="*/ 0 w 1505840"/>
              <a:gd name="connsiteY0" fmla="*/ 329262 h 1066894"/>
              <a:gd name="connsiteX1" fmla="*/ 602634 w 1505840"/>
              <a:gd name="connsiteY1" fmla="*/ 0 h 1066894"/>
              <a:gd name="connsiteX2" fmla="*/ 705813 w 1505840"/>
              <a:gd name="connsiteY2" fmla="*/ 32078 h 1066894"/>
              <a:gd name="connsiteX3" fmla="*/ 853196 w 1505840"/>
              <a:gd name="connsiteY3" fmla="*/ 298396 h 1066894"/>
              <a:gd name="connsiteX4" fmla="*/ 987072 w 1505840"/>
              <a:gd name="connsiteY4" fmla="*/ 377320 h 1066894"/>
              <a:gd name="connsiteX5" fmla="*/ 1454978 w 1505840"/>
              <a:gd name="connsiteY5" fmla="*/ 423895 h 1066894"/>
              <a:gd name="connsiteX6" fmla="*/ 1505602 w 1505840"/>
              <a:gd name="connsiteY6" fmla="*/ 515950 h 1066894"/>
              <a:gd name="connsiteX7" fmla="*/ 1442020 w 1505840"/>
              <a:gd name="connsiteY7" fmla="*/ 707388 h 1066894"/>
              <a:gd name="connsiteX8" fmla="*/ 1360306 w 1505840"/>
              <a:gd name="connsiteY8" fmla="*/ 843863 h 1066894"/>
              <a:gd name="connsiteX9" fmla="*/ 1236743 w 1505840"/>
              <a:gd name="connsiteY9" fmla="*/ 969159 h 1066894"/>
              <a:gd name="connsiteX10" fmla="*/ 946030 w 1505840"/>
              <a:gd name="connsiteY10" fmla="*/ 761689 h 1066894"/>
              <a:gd name="connsiteX11" fmla="*/ 817783 w 1505840"/>
              <a:gd name="connsiteY11" fmla="*/ 771882 h 1066894"/>
              <a:gd name="connsiteX12" fmla="*/ 519537 w 1505840"/>
              <a:gd name="connsiteY12" fmla="*/ 1027055 h 1066894"/>
              <a:gd name="connsiteX13" fmla="*/ 388564 w 1505840"/>
              <a:gd name="connsiteY13" fmla="*/ 1038478 h 1066894"/>
              <a:gd name="connsiteX14" fmla="*/ 7887 w 1505840"/>
              <a:gd name="connsiteY14" fmla="*/ 809191 h 1066894"/>
              <a:gd name="connsiteX15" fmla="*/ 12664 w 1505840"/>
              <a:gd name="connsiteY15" fmla="*/ 726561 h 1066894"/>
              <a:gd name="connsiteX16" fmla="*/ 436158 w 1505840"/>
              <a:gd name="connsiteY16" fmla="*/ 534985 h 1066894"/>
              <a:gd name="connsiteX17" fmla="*/ 461878 w 1505840"/>
              <a:gd name="connsiteY17" fmla="*/ 563938 h 1066894"/>
              <a:gd name="connsiteX18" fmla="*/ 91600 w 1505840"/>
              <a:gd name="connsiteY18" fmla="*/ 1066894 h 1066894"/>
              <a:gd name="connsiteX19" fmla="*/ 65983 w 1505840"/>
              <a:gd name="connsiteY19" fmla="*/ 1050475 h 1066894"/>
              <a:gd name="connsiteX20" fmla="*/ 237494 w 1505840"/>
              <a:gd name="connsiteY20" fmla="*/ 459439 h 1066894"/>
              <a:gd name="connsiteX0" fmla="*/ 0 w 1505840"/>
              <a:gd name="connsiteY0" fmla="*/ 329262 h 1066894"/>
              <a:gd name="connsiteX1" fmla="*/ 602634 w 1505840"/>
              <a:gd name="connsiteY1" fmla="*/ 0 h 1066894"/>
              <a:gd name="connsiteX2" fmla="*/ 705813 w 1505840"/>
              <a:gd name="connsiteY2" fmla="*/ 32078 h 1066894"/>
              <a:gd name="connsiteX3" fmla="*/ 853196 w 1505840"/>
              <a:gd name="connsiteY3" fmla="*/ 298396 h 1066894"/>
              <a:gd name="connsiteX4" fmla="*/ 987072 w 1505840"/>
              <a:gd name="connsiteY4" fmla="*/ 377320 h 1066894"/>
              <a:gd name="connsiteX5" fmla="*/ 1454978 w 1505840"/>
              <a:gd name="connsiteY5" fmla="*/ 423895 h 1066894"/>
              <a:gd name="connsiteX6" fmla="*/ 1505602 w 1505840"/>
              <a:gd name="connsiteY6" fmla="*/ 515950 h 1066894"/>
              <a:gd name="connsiteX7" fmla="*/ 1442020 w 1505840"/>
              <a:gd name="connsiteY7" fmla="*/ 707388 h 1066894"/>
              <a:gd name="connsiteX8" fmla="*/ 1360306 w 1505840"/>
              <a:gd name="connsiteY8" fmla="*/ 843863 h 1066894"/>
              <a:gd name="connsiteX9" fmla="*/ 1236743 w 1505840"/>
              <a:gd name="connsiteY9" fmla="*/ 969159 h 1066894"/>
              <a:gd name="connsiteX10" fmla="*/ 946030 w 1505840"/>
              <a:gd name="connsiteY10" fmla="*/ 761689 h 1066894"/>
              <a:gd name="connsiteX11" fmla="*/ 817783 w 1505840"/>
              <a:gd name="connsiteY11" fmla="*/ 771882 h 1066894"/>
              <a:gd name="connsiteX12" fmla="*/ 519537 w 1505840"/>
              <a:gd name="connsiteY12" fmla="*/ 1027055 h 1066894"/>
              <a:gd name="connsiteX13" fmla="*/ 388564 w 1505840"/>
              <a:gd name="connsiteY13" fmla="*/ 1038478 h 1066894"/>
              <a:gd name="connsiteX14" fmla="*/ 7887 w 1505840"/>
              <a:gd name="connsiteY14" fmla="*/ 809191 h 1066894"/>
              <a:gd name="connsiteX15" fmla="*/ 12664 w 1505840"/>
              <a:gd name="connsiteY15" fmla="*/ 726561 h 1066894"/>
              <a:gd name="connsiteX16" fmla="*/ 436158 w 1505840"/>
              <a:gd name="connsiteY16" fmla="*/ 534985 h 1066894"/>
              <a:gd name="connsiteX17" fmla="*/ 461878 w 1505840"/>
              <a:gd name="connsiteY17" fmla="*/ 563938 h 1066894"/>
              <a:gd name="connsiteX18" fmla="*/ 91600 w 1505840"/>
              <a:gd name="connsiteY18" fmla="*/ 1066894 h 1066894"/>
              <a:gd name="connsiteX19" fmla="*/ 65983 w 1505840"/>
              <a:gd name="connsiteY19" fmla="*/ 1050475 h 1066894"/>
              <a:gd name="connsiteX20" fmla="*/ 237494 w 1505840"/>
              <a:gd name="connsiteY20" fmla="*/ 459439 h 1066894"/>
              <a:gd name="connsiteX0" fmla="*/ 0 w 1505840"/>
              <a:gd name="connsiteY0" fmla="*/ 329262 h 1066894"/>
              <a:gd name="connsiteX1" fmla="*/ 602634 w 1505840"/>
              <a:gd name="connsiteY1" fmla="*/ 0 h 1066894"/>
              <a:gd name="connsiteX2" fmla="*/ 705813 w 1505840"/>
              <a:gd name="connsiteY2" fmla="*/ 32078 h 1066894"/>
              <a:gd name="connsiteX3" fmla="*/ 853196 w 1505840"/>
              <a:gd name="connsiteY3" fmla="*/ 298396 h 1066894"/>
              <a:gd name="connsiteX4" fmla="*/ 987072 w 1505840"/>
              <a:gd name="connsiteY4" fmla="*/ 377320 h 1066894"/>
              <a:gd name="connsiteX5" fmla="*/ 1454978 w 1505840"/>
              <a:gd name="connsiteY5" fmla="*/ 423895 h 1066894"/>
              <a:gd name="connsiteX6" fmla="*/ 1505602 w 1505840"/>
              <a:gd name="connsiteY6" fmla="*/ 515950 h 1066894"/>
              <a:gd name="connsiteX7" fmla="*/ 1442020 w 1505840"/>
              <a:gd name="connsiteY7" fmla="*/ 707388 h 1066894"/>
              <a:gd name="connsiteX8" fmla="*/ 1360306 w 1505840"/>
              <a:gd name="connsiteY8" fmla="*/ 843863 h 1066894"/>
              <a:gd name="connsiteX9" fmla="*/ 1236743 w 1505840"/>
              <a:gd name="connsiteY9" fmla="*/ 969159 h 1066894"/>
              <a:gd name="connsiteX10" fmla="*/ 946030 w 1505840"/>
              <a:gd name="connsiteY10" fmla="*/ 761689 h 1066894"/>
              <a:gd name="connsiteX11" fmla="*/ 817783 w 1505840"/>
              <a:gd name="connsiteY11" fmla="*/ 771882 h 1066894"/>
              <a:gd name="connsiteX12" fmla="*/ 519537 w 1505840"/>
              <a:gd name="connsiteY12" fmla="*/ 1027055 h 1066894"/>
              <a:gd name="connsiteX13" fmla="*/ 388564 w 1505840"/>
              <a:gd name="connsiteY13" fmla="*/ 1038478 h 1066894"/>
              <a:gd name="connsiteX14" fmla="*/ 7887 w 1505840"/>
              <a:gd name="connsiteY14" fmla="*/ 809191 h 1066894"/>
              <a:gd name="connsiteX15" fmla="*/ 12664 w 1505840"/>
              <a:gd name="connsiteY15" fmla="*/ 726561 h 1066894"/>
              <a:gd name="connsiteX16" fmla="*/ 436158 w 1505840"/>
              <a:gd name="connsiteY16" fmla="*/ 534985 h 1066894"/>
              <a:gd name="connsiteX17" fmla="*/ 461878 w 1505840"/>
              <a:gd name="connsiteY17" fmla="*/ 563938 h 1066894"/>
              <a:gd name="connsiteX18" fmla="*/ 91600 w 1505840"/>
              <a:gd name="connsiteY18" fmla="*/ 1066894 h 1066894"/>
              <a:gd name="connsiteX19" fmla="*/ 65983 w 1505840"/>
              <a:gd name="connsiteY19" fmla="*/ 1050475 h 1066894"/>
              <a:gd name="connsiteX20" fmla="*/ 237494 w 1505840"/>
              <a:gd name="connsiteY20" fmla="*/ 459439 h 1066894"/>
              <a:gd name="connsiteX0" fmla="*/ 0 w 1505840"/>
              <a:gd name="connsiteY0" fmla="*/ 329262 h 1066894"/>
              <a:gd name="connsiteX1" fmla="*/ 602634 w 1505840"/>
              <a:gd name="connsiteY1" fmla="*/ 0 h 1066894"/>
              <a:gd name="connsiteX2" fmla="*/ 705813 w 1505840"/>
              <a:gd name="connsiteY2" fmla="*/ 32078 h 1066894"/>
              <a:gd name="connsiteX3" fmla="*/ 853196 w 1505840"/>
              <a:gd name="connsiteY3" fmla="*/ 298396 h 1066894"/>
              <a:gd name="connsiteX4" fmla="*/ 987072 w 1505840"/>
              <a:gd name="connsiteY4" fmla="*/ 377320 h 1066894"/>
              <a:gd name="connsiteX5" fmla="*/ 1454978 w 1505840"/>
              <a:gd name="connsiteY5" fmla="*/ 423895 h 1066894"/>
              <a:gd name="connsiteX6" fmla="*/ 1505602 w 1505840"/>
              <a:gd name="connsiteY6" fmla="*/ 515950 h 1066894"/>
              <a:gd name="connsiteX7" fmla="*/ 1442020 w 1505840"/>
              <a:gd name="connsiteY7" fmla="*/ 707388 h 1066894"/>
              <a:gd name="connsiteX8" fmla="*/ 1360306 w 1505840"/>
              <a:gd name="connsiteY8" fmla="*/ 843863 h 1066894"/>
              <a:gd name="connsiteX9" fmla="*/ 1236743 w 1505840"/>
              <a:gd name="connsiteY9" fmla="*/ 969159 h 1066894"/>
              <a:gd name="connsiteX10" fmla="*/ 946030 w 1505840"/>
              <a:gd name="connsiteY10" fmla="*/ 761689 h 1066894"/>
              <a:gd name="connsiteX11" fmla="*/ 817783 w 1505840"/>
              <a:gd name="connsiteY11" fmla="*/ 771882 h 1066894"/>
              <a:gd name="connsiteX12" fmla="*/ 519537 w 1505840"/>
              <a:gd name="connsiteY12" fmla="*/ 1027055 h 1066894"/>
              <a:gd name="connsiteX13" fmla="*/ 388564 w 1505840"/>
              <a:gd name="connsiteY13" fmla="*/ 1038478 h 1066894"/>
              <a:gd name="connsiteX14" fmla="*/ 7887 w 1505840"/>
              <a:gd name="connsiteY14" fmla="*/ 809191 h 1066894"/>
              <a:gd name="connsiteX15" fmla="*/ 12664 w 1505840"/>
              <a:gd name="connsiteY15" fmla="*/ 726561 h 1066894"/>
              <a:gd name="connsiteX16" fmla="*/ 436158 w 1505840"/>
              <a:gd name="connsiteY16" fmla="*/ 534985 h 1066894"/>
              <a:gd name="connsiteX17" fmla="*/ 461878 w 1505840"/>
              <a:gd name="connsiteY17" fmla="*/ 563938 h 1066894"/>
              <a:gd name="connsiteX18" fmla="*/ 91600 w 1505840"/>
              <a:gd name="connsiteY18" fmla="*/ 1066894 h 1066894"/>
              <a:gd name="connsiteX19" fmla="*/ 65983 w 1505840"/>
              <a:gd name="connsiteY19" fmla="*/ 1050475 h 1066894"/>
              <a:gd name="connsiteX20" fmla="*/ 237494 w 1505840"/>
              <a:gd name="connsiteY20" fmla="*/ 459439 h 1066894"/>
              <a:gd name="connsiteX0" fmla="*/ 0 w 1505602"/>
              <a:gd name="connsiteY0" fmla="*/ 329262 h 1066894"/>
              <a:gd name="connsiteX1" fmla="*/ 602634 w 1505602"/>
              <a:gd name="connsiteY1" fmla="*/ 0 h 1066894"/>
              <a:gd name="connsiteX2" fmla="*/ 705813 w 1505602"/>
              <a:gd name="connsiteY2" fmla="*/ 32078 h 1066894"/>
              <a:gd name="connsiteX3" fmla="*/ 853196 w 1505602"/>
              <a:gd name="connsiteY3" fmla="*/ 298396 h 1066894"/>
              <a:gd name="connsiteX4" fmla="*/ 987072 w 1505602"/>
              <a:gd name="connsiteY4" fmla="*/ 377320 h 1066894"/>
              <a:gd name="connsiteX5" fmla="*/ 1454978 w 1505602"/>
              <a:gd name="connsiteY5" fmla="*/ 423895 h 1066894"/>
              <a:gd name="connsiteX6" fmla="*/ 1505602 w 1505602"/>
              <a:gd name="connsiteY6" fmla="*/ 515950 h 1066894"/>
              <a:gd name="connsiteX7" fmla="*/ 1442020 w 1505602"/>
              <a:gd name="connsiteY7" fmla="*/ 707388 h 1066894"/>
              <a:gd name="connsiteX8" fmla="*/ 1360306 w 1505602"/>
              <a:gd name="connsiteY8" fmla="*/ 843863 h 1066894"/>
              <a:gd name="connsiteX9" fmla="*/ 1236743 w 1505602"/>
              <a:gd name="connsiteY9" fmla="*/ 969159 h 1066894"/>
              <a:gd name="connsiteX10" fmla="*/ 946030 w 1505602"/>
              <a:gd name="connsiteY10" fmla="*/ 761689 h 1066894"/>
              <a:gd name="connsiteX11" fmla="*/ 817783 w 1505602"/>
              <a:gd name="connsiteY11" fmla="*/ 771882 h 1066894"/>
              <a:gd name="connsiteX12" fmla="*/ 519537 w 1505602"/>
              <a:gd name="connsiteY12" fmla="*/ 1027055 h 1066894"/>
              <a:gd name="connsiteX13" fmla="*/ 388564 w 1505602"/>
              <a:gd name="connsiteY13" fmla="*/ 1038478 h 1066894"/>
              <a:gd name="connsiteX14" fmla="*/ 7887 w 1505602"/>
              <a:gd name="connsiteY14" fmla="*/ 809191 h 1066894"/>
              <a:gd name="connsiteX15" fmla="*/ 12664 w 1505602"/>
              <a:gd name="connsiteY15" fmla="*/ 726561 h 1066894"/>
              <a:gd name="connsiteX16" fmla="*/ 436158 w 1505602"/>
              <a:gd name="connsiteY16" fmla="*/ 534985 h 1066894"/>
              <a:gd name="connsiteX17" fmla="*/ 461878 w 1505602"/>
              <a:gd name="connsiteY17" fmla="*/ 563938 h 1066894"/>
              <a:gd name="connsiteX18" fmla="*/ 91600 w 1505602"/>
              <a:gd name="connsiteY18" fmla="*/ 1066894 h 1066894"/>
              <a:gd name="connsiteX19" fmla="*/ 65983 w 1505602"/>
              <a:gd name="connsiteY19" fmla="*/ 1050475 h 1066894"/>
              <a:gd name="connsiteX20" fmla="*/ 237494 w 1505602"/>
              <a:gd name="connsiteY20" fmla="*/ 459439 h 1066894"/>
              <a:gd name="connsiteX0" fmla="*/ 0 w 1505602"/>
              <a:gd name="connsiteY0" fmla="*/ 329262 h 1066894"/>
              <a:gd name="connsiteX1" fmla="*/ 602634 w 1505602"/>
              <a:gd name="connsiteY1" fmla="*/ 0 h 1066894"/>
              <a:gd name="connsiteX2" fmla="*/ 705813 w 1505602"/>
              <a:gd name="connsiteY2" fmla="*/ 32078 h 1066894"/>
              <a:gd name="connsiteX3" fmla="*/ 853196 w 1505602"/>
              <a:gd name="connsiteY3" fmla="*/ 298396 h 1066894"/>
              <a:gd name="connsiteX4" fmla="*/ 987072 w 1505602"/>
              <a:gd name="connsiteY4" fmla="*/ 377320 h 1066894"/>
              <a:gd name="connsiteX5" fmla="*/ 1454978 w 1505602"/>
              <a:gd name="connsiteY5" fmla="*/ 423895 h 1066894"/>
              <a:gd name="connsiteX6" fmla="*/ 1505602 w 1505602"/>
              <a:gd name="connsiteY6" fmla="*/ 515950 h 1066894"/>
              <a:gd name="connsiteX7" fmla="*/ 1442020 w 1505602"/>
              <a:gd name="connsiteY7" fmla="*/ 707388 h 1066894"/>
              <a:gd name="connsiteX8" fmla="*/ 1360306 w 1505602"/>
              <a:gd name="connsiteY8" fmla="*/ 843863 h 1066894"/>
              <a:gd name="connsiteX9" fmla="*/ 1236743 w 1505602"/>
              <a:gd name="connsiteY9" fmla="*/ 969159 h 1066894"/>
              <a:gd name="connsiteX10" fmla="*/ 946030 w 1505602"/>
              <a:gd name="connsiteY10" fmla="*/ 761689 h 1066894"/>
              <a:gd name="connsiteX11" fmla="*/ 817783 w 1505602"/>
              <a:gd name="connsiteY11" fmla="*/ 771882 h 1066894"/>
              <a:gd name="connsiteX12" fmla="*/ 519537 w 1505602"/>
              <a:gd name="connsiteY12" fmla="*/ 1027055 h 1066894"/>
              <a:gd name="connsiteX13" fmla="*/ 388564 w 1505602"/>
              <a:gd name="connsiteY13" fmla="*/ 1038478 h 1066894"/>
              <a:gd name="connsiteX14" fmla="*/ 7887 w 1505602"/>
              <a:gd name="connsiteY14" fmla="*/ 809191 h 1066894"/>
              <a:gd name="connsiteX15" fmla="*/ 12664 w 1505602"/>
              <a:gd name="connsiteY15" fmla="*/ 726561 h 1066894"/>
              <a:gd name="connsiteX16" fmla="*/ 436158 w 1505602"/>
              <a:gd name="connsiteY16" fmla="*/ 534985 h 1066894"/>
              <a:gd name="connsiteX17" fmla="*/ 461878 w 1505602"/>
              <a:gd name="connsiteY17" fmla="*/ 563938 h 1066894"/>
              <a:gd name="connsiteX18" fmla="*/ 91600 w 1505602"/>
              <a:gd name="connsiteY18" fmla="*/ 1066894 h 1066894"/>
              <a:gd name="connsiteX19" fmla="*/ 65983 w 1505602"/>
              <a:gd name="connsiteY19" fmla="*/ 1050475 h 1066894"/>
              <a:gd name="connsiteX20" fmla="*/ 237494 w 1505602"/>
              <a:gd name="connsiteY20" fmla="*/ 459439 h 1066894"/>
              <a:gd name="connsiteX0" fmla="*/ 0 w 1505602"/>
              <a:gd name="connsiteY0" fmla="*/ 329262 h 1066894"/>
              <a:gd name="connsiteX1" fmla="*/ 602634 w 1505602"/>
              <a:gd name="connsiteY1" fmla="*/ 0 h 1066894"/>
              <a:gd name="connsiteX2" fmla="*/ 705813 w 1505602"/>
              <a:gd name="connsiteY2" fmla="*/ 32078 h 1066894"/>
              <a:gd name="connsiteX3" fmla="*/ 853196 w 1505602"/>
              <a:gd name="connsiteY3" fmla="*/ 298396 h 1066894"/>
              <a:gd name="connsiteX4" fmla="*/ 987072 w 1505602"/>
              <a:gd name="connsiteY4" fmla="*/ 377320 h 1066894"/>
              <a:gd name="connsiteX5" fmla="*/ 1454978 w 1505602"/>
              <a:gd name="connsiteY5" fmla="*/ 423895 h 1066894"/>
              <a:gd name="connsiteX6" fmla="*/ 1505602 w 1505602"/>
              <a:gd name="connsiteY6" fmla="*/ 515950 h 1066894"/>
              <a:gd name="connsiteX7" fmla="*/ 1442020 w 1505602"/>
              <a:gd name="connsiteY7" fmla="*/ 707388 h 1066894"/>
              <a:gd name="connsiteX8" fmla="*/ 1360306 w 1505602"/>
              <a:gd name="connsiteY8" fmla="*/ 843863 h 1066894"/>
              <a:gd name="connsiteX9" fmla="*/ 1236743 w 1505602"/>
              <a:gd name="connsiteY9" fmla="*/ 969159 h 1066894"/>
              <a:gd name="connsiteX10" fmla="*/ 946030 w 1505602"/>
              <a:gd name="connsiteY10" fmla="*/ 761689 h 1066894"/>
              <a:gd name="connsiteX11" fmla="*/ 817783 w 1505602"/>
              <a:gd name="connsiteY11" fmla="*/ 771882 h 1066894"/>
              <a:gd name="connsiteX12" fmla="*/ 519537 w 1505602"/>
              <a:gd name="connsiteY12" fmla="*/ 1027055 h 1066894"/>
              <a:gd name="connsiteX13" fmla="*/ 388564 w 1505602"/>
              <a:gd name="connsiteY13" fmla="*/ 1038478 h 1066894"/>
              <a:gd name="connsiteX14" fmla="*/ 7887 w 1505602"/>
              <a:gd name="connsiteY14" fmla="*/ 809191 h 1066894"/>
              <a:gd name="connsiteX15" fmla="*/ 12664 w 1505602"/>
              <a:gd name="connsiteY15" fmla="*/ 726561 h 1066894"/>
              <a:gd name="connsiteX16" fmla="*/ 436158 w 1505602"/>
              <a:gd name="connsiteY16" fmla="*/ 534985 h 1066894"/>
              <a:gd name="connsiteX17" fmla="*/ 461878 w 1505602"/>
              <a:gd name="connsiteY17" fmla="*/ 563938 h 1066894"/>
              <a:gd name="connsiteX18" fmla="*/ 91600 w 1505602"/>
              <a:gd name="connsiteY18" fmla="*/ 1066894 h 1066894"/>
              <a:gd name="connsiteX19" fmla="*/ 65983 w 1505602"/>
              <a:gd name="connsiteY19" fmla="*/ 1050475 h 1066894"/>
              <a:gd name="connsiteX20" fmla="*/ 237494 w 1505602"/>
              <a:gd name="connsiteY20" fmla="*/ 459439 h 1066894"/>
              <a:gd name="connsiteX0" fmla="*/ 0 w 1505602"/>
              <a:gd name="connsiteY0" fmla="*/ 329262 h 1066894"/>
              <a:gd name="connsiteX1" fmla="*/ 602634 w 1505602"/>
              <a:gd name="connsiteY1" fmla="*/ 0 h 1066894"/>
              <a:gd name="connsiteX2" fmla="*/ 705813 w 1505602"/>
              <a:gd name="connsiteY2" fmla="*/ 32078 h 1066894"/>
              <a:gd name="connsiteX3" fmla="*/ 853196 w 1505602"/>
              <a:gd name="connsiteY3" fmla="*/ 298396 h 1066894"/>
              <a:gd name="connsiteX4" fmla="*/ 987072 w 1505602"/>
              <a:gd name="connsiteY4" fmla="*/ 377320 h 1066894"/>
              <a:gd name="connsiteX5" fmla="*/ 1454978 w 1505602"/>
              <a:gd name="connsiteY5" fmla="*/ 423895 h 1066894"/>
              <a:gd name="connsiteX6" fmla="*/ 1505602 w 1505602"/>
              <a:gd name="connsiteY6" fmla="*/ 515950 h 1066894"/>
              <a:gd name="connsiteX7" fmla="*/ 1442020 w 1505602"/>
              <a:gd name="connsiteY7" fmla="*/ 707388 h 1066894"/>
              <a:gd name="connsiteX8" fmla="*/ 1360306 w 1505602"/>
              <a:gd name="connsiteY8" fmla="*/ 843863 h 1066894"/>
              <a:gd name="connsiteX9" fmla="*/ 1236743 w 1505602"/>
              <a:gd name="connsiteY9" fmla="*/ 969159 h 1066894"/>
              <a:gd name="connsiteX10" fmla="*/ 946030 w 1505602"/>
              <a:gd name="connsiteY10" fmla="*/ 761689 h 1066894"/>
              <a:gd name="connsiteX11" fmla="*/ 817783 w 1505602"/>
              <a:gd name="connsiteY11" fmla="*/ 771882 h 1066894"/>
              <a:gd name="connsiteX12" fmla="*/ 519537 w 1505602"/>
              <a:gd name="connsiteY12" fmla="*/ 1027055 h 1066894"/>
              <a:gd name="connsiteX13" fmla="*/ 388564 w 1505602"/>
              <a:gd name="connsiteY13" fmla="*/ 1038478 h 1066894"/>
              <a:gd name="connsiteX14" fmla="*/ 7887 w 1505602"/>
              <a:gd name="connsiteY14" fmla="*/ 809191 h 1066894"/>
              <a:gd name="connsiteX15" fmla="*/ 12664 w 1505602"/>
              <a:gd name="connsiteY15" fmla="*/ 726561 h 1066894"/>
              <a:gd name="connsiteX16" fmla="*/ 436158 w 1505602"/>
              <a:gd name="connsiteY16" fmla="*/ 534985 h 1066894"/>
              <a:gd name="connsiteX17" fmla="*/ 461878 w 1505602"/>
              <a:gd name="connsiteY17" fmla="*/ 563938 h 1066894"/>
              <a:gd name="connsiteX18" fmla="*/ 91600 w 1505602"/>
              <a:gd name="connsiteY18" fmla="*/ 1066894 h 1066894"/>
              <a:gd name="connsiteX19" fmla="*/ 65983 w 1505602"/>
              <a:gd name="connsiteY19" fmla="*/ 1050475 h 1066894"/>
              <a:gd name="connsiteX20" fmla="*/ 237494 w 1505602"/>
              <a:gd name="connsiteY20" fmla="*/ 459439 h 1066894"/>
              <a:gd name="connsiteX0" fmla="*/ 0 w 1505602"/>
              <a:gd name="connsiteY0" fmla="*/ 329262 h 1066894"/>
              <a:gd name="connsiteX1" fmla="*/ 602634 w 1505602"/>
              <a:gd name="connsiteY1" fmla="*/ 0 h 1066894"/>
              <a:gd name="connsiteX2" fmla="*/ 705813 w 1505602"/>
              <a:gd name="connsiteY2" fmla="*/ 32078 h 1066894"/>
              <a:gd name="connsiteX3" fmla="*/ 853196 w 1505602"/>
              <a:gd name="connsiteY3" fmla="*/ 298396 h 1066894"/>
              <a:gd name="connsiteX4" fmla="*/ 987072 w 1505602"/>
              <a:gd name="connsiteY4" fmla="*/ 377320 h 1066894"/>
              <a:gd name="connsiteX5" fmla="*/ 1454978 w 1505602"/>
              <a:gd name="connsiteY5" fmla="*/ 423895 h 1066894"/>
              <a:gd name="connsiteX6" fmla="*/ 1505602 w 1505602"/>
              <a:gd name="connsiteY6" fmla="*/ 515950 h 1066894"/>
              <a:gd name="connsiteX7" fmla="*/ 1442020 w 1505602"/>
              <a:gd name="connsiteY7" fmla="*/ 707388 h 1066894"/>
              <a:gd name="connsiteX8" fmla="*/ 1360306 w 1505602"/>
              <a:gd name="connsiteY8" fmla="*/ 843863 h 1066894"/>
              <a:gd name="connsiteX9" fmla="*/ 1287168 w 1505602"/>
              <a:gd name="connsiteY9" fmla="*/ 919806 h 1066894"/>
              <a:gd name="connsiteX10" fmla="*/ 946030 w 1505602"/>
              <a:gd name="connsiteY10" fmla="*/ 761689 h 1066894"/>
              <a:gd name="connsiteX11" fmla="*/ 817783 w 1505602"/>
              <a:gd name="connsiteY11" fmla="*/ 771882 h 1066894"/>
              <a:gd name="connsiteX12" fmla="*/ 519537 w 1505602"/>
              <a:gd name="connsiteY12" fmla="*/ 1027055 h 1066894"/>
              <a:gd name="connsiteX13" fmla="*/ 388564 w 1505602"/>
              <a:gd name="connsiteY13" fmla="*/ 1038478 h 1066894"/>
              <a:gd name="connsiteX14" fmla="*/ 7887 w 1505602"/>
              <a:gd name="connsiteY14" fmla="*/ 809191 h 1066894"/>
              <a:gd name="connsiteX15" fmla="*/ 12664 w 1505602"/>
              <a:gd name="connsiteY15" fmla="*/ 726561 h 1066894"/>
              <a:gd name="connsiteX16" fmla="*/ 436158 w 1505602"/>
              <a:gd name="connsiteY16" fmla="*/ 534985 h 1066894"/>
              <a:gd name="connsiteX17" fmla="*/ 461878 w 1505602"/>
              <a:gd name="connsiteY17" fmla="*/ 563938 h 1066894"/>
              <a:gd name="connsiteX18" fmla="*/ 91600 w 1505602"/>
              <a:gd name="connsiteY18" fmla="*/ 1066894 h 1066894"/>
              <a:gd name="connsiteX19" fmla="*/ 65983 w 1505602"/>
              <a:gd name="connsiteY19" fmla="*/ 1050475 h 1066894"/>
              <a:gd name="connsiteX20" fmla="*/ 237494 w 1505602"/>
              <a:gd name="connsiteY20" fmla="*/ 459439 h 1066894"/>
              <a:gd name="connsiteX0" fmla="*/ 0 w 1505602"/>
              <a:gd name="connsiteY0" fmla="*/ 329262 h 1066894"/>
              <a:gd name="connsiteX1" fmla="*/ 602634 w 1505602"/>
              <a:gd name="connsiteY1" fmla="*/ 0 h 1066894"/>
              <a:gd name="connsiteX2" fmla="*/ 705813 w 1505602"/>
              <a:gd name="connsiteY2" fmla="*/ 32078 h 1066894"/>
              <a:gd name="connsiteX3" fmla="*/ 853196 w 1505602"/>
              <a:gd name="connsiteY3" fmla="*/ 298396 h 1066894"/>
              <a:gd name="connsiteX4" fmla="*/ 987072 w 1505602"/>
              <a:gd name="connsiteY4" fmla="*/ 377320 h 1066894"/>
              <a:gd name="connsiteX5" fmla="*/ 1454978 w 1505602"/>
              <a:gd name="connsiteY5" fmla="*/ 423895 h 1066894"/>
              <a:gd name="connsiteX6" fmla="*/ 1505602 w 1505602"/>
              <a:gd name="connsiteY6" fmla="*/ 515950 h 1066894"/>
              <a:gd name="connsiteX7" fmla="*/ 1442020 w 1505602"/>
              <a:gd name="connsiteY7" fmla="*/ 707388 h 1066894"/>
              <a:gd name="connsiteX8" fmla="*/ 1360306 w 1505602"/>
              <a:gd name="connsiteY8" fmla="*/ 843863 h 1066894"/>
              <a:gd name="connsiteX9" fmla="*/ 1287168 w 1505602"/>
              <a:gd name="connsiteY9" fmla="*/ 919806 h 1066894"/>
              <a:gd name="connsiteX10" fmla="*/ 1168097 w 1505602"/>
              <a:gd name="connsiteY10" fmla="*/ 920591 h 1066894"/>
              <a:gd name="connsiteX11" fmla="*/ 946030 w 1505602"/>
              <a:gd name="connsiteY11" fmla="*/ 761689 h 1066894"/>
              <a:gd name="connsiteX12" fmla="*/ 817783 w 1505602"/>
              <a:gd name="connsiteY12" fmla="*/ 771882 h 1066894"/>
              <a:gd name="connsiteX13" fmla="*/ 519537 w 1505602"/>
              <a:gd name="connsiteY13" fmla="*/ 1027055 h 1066894"/>
              <a:gd name="connsiteX14" fmla="*/ 388564 w 1505602"/>
              <a:gd name="connsiteY14" fmla="*/ 1038478 h 1066894"/>
              <a:gd name="connsiteX15" fmla="*/ 7887 w 1505602"/>
              <a:gd name="connsiteY15" fmla="*/ 809191 h 1066894"/>
              <a:gd name="connsiteX16" fmla="*/ 12664 w 1505602"/>
              <a:gd name="connsiteY16" fmla="*/ 726561 h 1066894"/>
              <a:gd name="connsiteX17" fmla="*/ 436158 w 1505602"/>
              <a:gd name="connsiteY17" fmla="*/ 534985 h 1066894"/>
              <a:gd name="connsiteX18" fmla="*/ 461878 w 1505602"/>
              <a:gd name="connsiteY18" fmla="*/ 563938 h 1066894"/>
              <a:gd name="connsiteX19" fmla="*/ 91600 w 1505602"/>
              <a:gd name="connsiteY19" fmla="*/ 1066894 h 1066894"/>
              <a:gd name="connsiteX20" fmla="*/ 65983 w 1505602"/>
              <a:gd name="connsiteY20" fmla="*/ 1050475 h 1066894"/>
              <a:gd name="connsiteX21" fmla="*/ 237494 w 1505602"/>
              <a:gd name="connsiteY21" fmla="*/ 459439 h 1066894"/>
              <a:gd name="connsiteX0" fmla="*/ 0 w 1505602"/>
              <a:gd name="connsiteY0" fmla="*/ 329262 h 1066894"/>
              <a:gd name="connsiteX1" fmla="*/ 602634 w 1505602"/>
              <a:gd name="connsiteY1" fmla="*/ 0 h 1066894"/>
              <a:gd name="connsiteX2" fmla="*/ 705813 w 1505602"/>
              <a:gd name="connsiteY2" fmla="*/ 32078 h 1066894"/>
              <a:gd name="connsiteX3" fmla="*/ 853196 w 1505602"/>
              <a:gd name="connsiteY3" fmla="*/ 298396 h 1066894"/>
              <a:gd name="connsiteX4" fmla="*/ 987072 w 1505602"/>
              <a:gd name="connsiteY4" fmla="*/ 377320 h 1066894"/>
              <a:gd name="connsiteX5" fmla="*/ 1454978 w 1505602"/>
              <a:gd name="connsiteY5" fmla="*/ 423895 h 1066894"/>
              <a:gd name="connsiteX6" fmla="*/ 1505602 w 1505602"/>
              <a:gd name="connsiteY6" fmla="*/ 515950 h 1066894"/>
              <a:gd name="connsiteX7" fmla="*/ 1442020 w 1505602"/>
              <a:gd name="connsiteY7" fmla="*/ 707388 h 1066894"/>
              <a:gd name="connsiteX8" fmla="*/ 1360306 w 1505602"/>
              <a:gd name="connsiteY8" fmla="*/ 843863 h 1066894"/>
              <a:gd name="connsiteX9" fmla="*/ 1287168 w 1505602"/>
              <a:gd name="connsiteY9" fmla="*/ 919806 h 1066894"/>
              <a:gd name="connsiteX10" fmla="*/ 1168097 w 1505602"/>
              <a:gd name="connsiteY10" fmla="*/ 920591 h 1066894"/>
              <a:gd name="connsiteX11" fmla="*/ 946030 w 1505602"/>
              <a:gd name="connsiteY11" fmla="*/ 761689 h 1066894"/>
              <a:gd name="connsiteX12" fmla="*/ 817783 w 1505602"/>
              <a:gd name="connsiteY12" fmla="*/ 771882 h 1066894"/>
              <a:gd name="connsiteX13" fmla="*/ 519537 w 1505602"/>
              <a:gd name="connsiteY13" fmla="*/ 1027055 h 1066894"/>
              <a:gd name="connsiteX14" fmla="*/ 388564 w 1505602"/>
              <a:gd name="connsiteY14" fmla="*/ 1038478 h 1066894"/>
              <a:gd name="connsiteX15" fmla="*/ 7887 w 1505602"/>
              <a:gd name="connsiteY15" fmla="*/ 809191 h 1066894"/>
              <a:gd name="connsiteX16" fmla="*/ 12664 w 1505602"/>
              <a:gd name="connsiteY16" fmla="*/ 726561 h 1066894"/>
              <a:gd name="connsiteX17" fmla="*/ 436158 w 1505602"/>
              <a:gd name="connsiteY17" fmla="*/ 534985 h 1066894"/>
              <a:gd name="connsiteX18" fmla="*/ 461878 w 1505602"/>
              <a:gd name="connsiteY18" fmla="*/ 563938 h 1066894"/>
              <a:gd name="connsiteX19" fmla="*/ 91600 w 1505602"/>
              <a:gd name="connsiteY19" fmla="*/ 1066894 h 1066894"/>
              <a:gd name="connsiteX20" fmla="*/ 65983 w 1505602"/>
              <a:gd name="connsiteY20" fmla="*/ 1050475 h 1066894"/>
              <a:gd name="connsiteX21" fmla="*/ 237494 w 1505602"/>
              <a:gd name="connsiteY21" fmla="*/ 459439 h 1066894"/>
              <a:gd name="connsiteX0" fmla="*/ 0 w 1505602"/>
              <a:gd name="connsiteY0" fmla="*/ 329262 h 1066894"/>
              <a:gd name="connsiteX1" fmla="*/ 602634 w 1505602"/>
              <a:gd name="connsiteY1" fmla="*/ 0 h 1066894"/>
              <a:gd name="connsiteX2" fmla="*/ 705813 w 1505602"/>
              <a:gd name="connsiteY2" fmla="*/ 32078 h 1066894"/>
              <a:gd name="connsiteX3" fmla="*/ 853196 w 1505602"/>
              <a:gd name="connsiteY3" fmla="*/ 298396 h 1066894"/>
              <a:gd name="connsiteX4" fmla="*/ 987072 w 1505602"/>
              <a:gd name="connsiteY4" fmla="*/ 377320 h 1066894"/>
              <a:gd name="connsiteX5" fmla="*/ 1454978 w 1505602"/>
              <a:gd name="connsiteY5" fmla="*/ 423895 h 1066894"/>
              <a:gd name="connsiteX6" fmla="*/ 1505602 w 1505602"/>
              <a:gd name="connsiteY6" fmla="*/ 515950 h 1066894"/>
              <a:gd name="connsiteX7" fmla="*/ 1442020 w 1505602"/>
              <a:gd name="connsiteY7" fmla="*/ 707388 h 1066894"/>
              <a:gd name="connsiteX8" fmla="*/ 1360306 w 1505602"/>
              <a:gd name="connsiteY8" fmla="*/ 843863 h 1066894"/>
              <a:gd name="connsiteX9" fmla="*/ 1287168 w 1505602"/>
              <a:gd name="connsiteY9" fmla="*/ 919806 h 1066894"/>
              <a:gd name="connsiteX10" fmla="*/ 1169170 w 1505602"/>
              <a:gd name="connsiteY10" fmla="*/ 920591 h 1066894"/>
              <a:gd name="connsiteX11" fmla="*/ 946030 w 1505602"/>
              <a:gd name="connsiteY11" fmla="*/ 761689 h 1066894"/>
              <a:gd name="connsiteX12" fmla="*/ 817783 w 1505602"/>
              <a:gd name="connsiteY12" fmla="*/ 771882 h 1066894"/>
              <a:gd name="connsiteX13" fmla="*/ 519537 w 1505602"/>
              <a:gd name="connsiteY13" fmla="*/ 1027055 h 1066894"/>
              <a:gd name="connsiteX14" fmla="*/ 388564 w 1505602"/>
              <a:gd name="connsiteY14" fmla="*/ 1038478 h 1066894"/>
              <a:gd name="connsiteX15" fmla="*/ 7887 w 1505602"/>
              <a:gd name="connsiteY15" fmla="*/ 809191 h 1066894"/>
              <a:gd name="connsiteX16" fmla="*/ 12664 w 1505602"/>
              <a:gd name="connsiteY16" fmla="*/ 726561 h 1066894"/>
              <a:gd name="connsiteX17" fmla="*/ 436158 w 1505602"/>
              <a:gd name="connsiteY17" fmla="*/ 534985 h 1066894"/>
              <a:gd name="connsiteX18" fmla="*/ 461878 w 1505602"/>
              <a:gd name="connsiteY18" fmla="*/ 563938 h 1066894"/>
              <a:gd name="connsiteX19" fmla="*/ 91600 w 1505602"/>
              <a:gd name="connsiteY19" fmla="*/ 1066894 h 1066894"/>
              <a:gd name="connsiteX20" fmla="*/ 65983 w 1505602"/>
              <a:gd name="connsiteY20" fmla="*/ 1050475 h 1066894"/>
              <a:gd name="connsiteX21" fmla="*/ 237494 w 1505602"/>
              <a:gd name="connsiteY21" fmla="*/ 459439 h 1066894"/>
              <a:gd name="connsiteX0" fmla="*/ 0 w 1505602"/>
              <a:gd name="connsiteY0" fmla="*/ 329262 h 1066894"/>
              <a:gd name="connsiteX1" fmla="*/ 602634 w 1505602"/>
              <a:gd name="connsiteY1" fmla="*/ 0 h 1066894"/>
              <a:gd name="connsiteX2" fmla="*/ 705813 w 1505602"/>
              <a:gd name="connsiteY2" fmla="*/ 32078 h 1066894"/>
              <a:gd name="connsiteX3" fmla="*/ 853196 w 1505602"/>
              <a:gd name="connsiteY3" fmla="*/ 298396 h 1066894"/>
              <a:gd name="connsiteX4" fmla="*/ 987072 w 1505602"/>
              <a:gd name="connsiteY4" fmla="*/ 377320 h 1066894"/>
              <a:gd name="connsiteX5" fmla="*/ 1454978 w 1505602"/>
              <a:gd name="connsiteY5" fmla="*/ 423895 h 1066894"/>
              <a:gd name="connsiteX6" fmla="*/ 1505602 w 1505602"/>
              <a:gd name="connsiteY6" fmla="*/ 515950 h 1066894"/>
              <a:gd name="connsiteX7" fmla="*/ 1442020 w 1505602"/>
              <a:gd name="connsiteY7" fmla="*/ 707388 h 1066894"/>
              <a:gd name="connsiteX8" fmla="*/ 1360306 w 1505602"/>
              <a:gd name="connsiteY8" fmla="*/ 843863 h 1066894"/>
              <a:gd name="connsiteX9" fmla="*/ 1292532 w 1505602"/>
              <a:gd name="connsiteY9" fmla="*/ 912296 h 1066894"/>
              <a:gd name="connsiteX10" fmla="*/ 1169170 w 1505602"/>
              <a:gd name="connsiteY10" fmla="*/ 920591 h 1066894"/>
              <a:gd name="connsiteX11" fmla="*/ 946030 w 1505602"/>
              <a:gd name="connsiteY11" fmla="*/ 761689 h 1066894"/>
              <a:gd name="connsiteX12" fmla="*/ 817783 w 1505602"/>
              <a:gd name="connsiteY12" fmla="*/ 771882 h 1066894"/>
              <a:gd name="connsiteX13" fmla="*/ 519537 w 1505602"/>
              <a:gd name="connsiteY13" fmla="*/ 1027055 h 1066894"/>
              <a:gd name="connsiteX14" fmla="*/ 388564 w 1505602"/>
              <a:gd name="connsiteY14" fmla="*/ 1038478 h 1066894"/>
              <a:gd name="connsiteX15" fmla="*/ 7887 w 1505602"/>
              <a:gd name="connsiteY15" fmla="*/ 809191 h 1066894"/>
              <a:gd name="connsiteX16" fmla="*/ 12664 w 1505602"/>
              <a:gd name="connsiteY16" fmla="*/ 726561 h 1066894"/>
              <a:gd name="connsiteX17" fmla="*/ 436158 w 1505602"/>
              <a:gd name="connsiteY17" fmla="*/ 534985 h 1066894"/>
              <a:gd name="connsiteX18" fmla="*/ 461878 w 1505602"/>
              <a:gd name="connsiteY18" fmla="*/ 563938 h 1066894"/>
              <a:gd name="connsiteX19" fmla="*/ 91600 w 1505602"/>
              <a:gd name="connsiteY19" fmla="*/ 1066894 h 1066894"/>
              <a:gd name="connsiteX20" fmla="*/ 65983 w 1505602"/>
              <a:gd name="connsiteY20" fmla="*/ 1050475 h 1066894"/>
              <a:gd name="connsiteX21" fmla="*/ 237494 w 1505602"/>
              <a:gd name="connsiteY21" fmla="*/ 459439 h 106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05602" h="1066894">
                <a:moveTo>
                  <a:pt x="0" y="329262"/>
                </a:moveTo>
                <a:lnTo>
                  <a:pt x="602634" y="0"/>
                </a:lnTo>
                <a:lnTo>
                  <a:pt x="705813" y="32078"/>
                </a:lnTo>
                <a:lnTo>
                  <a:pt x="853196" y="298396"/>
                </a:lnTo>
                <a:lnTo>
                  <a:pt x="987072" y="377320"/>
                </a:lnTo>
                <a:lnTo>
                  <a:pt x="1454978" y="423895"/>
                </a:lnTo>
                <a:lnTo>
                  <a:pt x="1505602" y="515950"/>
                </a:lnTo>
                <a:lnTo>
                  <a:pt x="1442020" y="707388"/>
                </a:lnTo>
                <a:lnTo>
                  <a:pt x="1360306" y="843863"/>
                </a:lnTo>
                <a:lnTo>
                  <a:pt x="1292532" y="912296"/>
                </a:lnTo>
                <a:lnTo>
                  <a:pt x="1169170" y="920591"/>
                </a:lnTo>
                <a:lnTo>
                  <a:pt x="946030" y="761689"/>
                </a:lnTo>
                <a:lnTo>
                  <a:pt x="817783" y="771882"/>
                </a:lnTo>
                <a:lnTo>
                  <a:pt x="519537" y="1027055"/>
                </a:lnTo>
                <a:lnTo>
                  <a:pt x="388564" y="1038478"/>
                </a:lnTo>
                <a:lnTo>
                  <a:pt x="7887" y="809191"/>
                </a:lnTo>
                <a:lnTo>
                  <a:pt x="12664" y="726561"/>
                </a:lnTo>
                <a:lnTo>
                  <a:pt x="436158" y="534985"/>
                </a:lnTo>
                <a:lnTo>
                  <a:pt x="461878" y="563938"/>
                </a:lnTo>
                <a:lnTo>
                  <a:pt x="91600" y="1066894"/>
                </a:lnTo>
                <a:lnTo>
                  <a:pt x="65983" y="1050475"/>
                </a:lnTo>
                <a:lnTo>
                  <a:pt x="237494" y="459439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95F30C6-27AC-45D7-8F1A-87913255EA1F}"/>
              </a:ext>
            </a:extLst>
          </p:cNvPr>
          <p:cNvSpPr txBox="1"/>
          <p:nvPr/>
        </p:nvSpPr>
        <p:spPr>
          <a:xfrm>
            <a:off x="450241" y="1151285"/>
            <a:ext cx="4344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Formally:</a:t>
            </a:r>
            <a:endParaRPr lang="en-US" sz="2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BF9E4D-DB32-4BB3-A5D7-A7D86329DA0A}"/>
              </a:ext>
            </a:extLst>
          </p:cNvPr>
          <p:cNvGrpSpPr/>
          <p:nvPr/>
        </p:nvGrpSpPr>
        <p:grpSpPr>
          <a:xfrm>
            <a:off x="7125511" y="3020009"/>
            <a:ext cx="724799" cy="688639"/>
            <a:chOff x="7125511" y="3020009"/>
            <a:chExt cx="724799" cy="688639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2ECD3B8-656D-4686-9559-21C691097E5D}"/>
                </a:ext>
              </a:extLst>
            </p:cNvPr>
            <p:cNvSpPr/>
            <p:nvPr/>
          </p:nvSpPr>
          <p:spPr>
            <a:xfrm rot="20246755">
              <a:off x="7125511" y="3020009"/>
              <a:ext cx="102643" cy="339720"/>
            </a:xfrm>
            <a:custGeom>
              <a:avLst/>
              <a:gdLst>
                <a:gd name="connsiteX0" fmla="*/ 528761 w 970059"/>
                <a:gd name="connsiteY0" fmla="*/ 2504661 h 2504661"/>
                <a:gd name="connsiteX1" fmla="*/ 644055 w 970059"/>
                <a:gd name="connsiteY1" fmla="*/ 361784 h 2504661"/>
                <a:gd name="connsiteX2" fmla="*/ 970059 w 970059"/>
                <a:gd name="connsiteY2" fmla="*/ 11927 h 2504661"/>
                <a:gd name="connsiteX3" fmla="*/ 0 w 970059"/>
                <a:gd name="connsiteY3" fmla="*/ 0 h 2504661"/>
                <a:gd name="connsiteX4" fmla="*/ 341906 w 970059"/>
                <a:gd name="connsiteY4" fmla="*/ 357809 h 2504661"/>
                <a:gd name="connsiteX5" fmla="*/ 453224 w 970059"/>
                <a:gd name="connsiteY5" fmla="*/ 2496710 h 2504661"/>
                <a:gd name="connsiteX6" fmla="*/ 528761 w 970059"/>
                <a:gd name="connsiteY6" fmla="*/ 2504661 h 250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59" h="2504661">
                  <a:moveTo>
                    <a:pt x="528761" y="2504661"/>
                  </a:moveTo>
                  <a:lnTo>
                    <a:pt x="644055" y="361784"/>
                  </a:lnTo>
                  <a:lnTo>
                    <a:pt x="970059" y="11927"/>
                  </a:lnTo>
                  <a:lnTo>
                    <a:pt x="0" y="0"/>
                  </a:lnTo>
                  <a:lnTo>
                    <a:pt x="341906" y="357809"/>
                  </a:lnTo>
                  <a:lnTo>
                    <a:pt x="453224" y="2496710"/>
                  </a:lnTo>
                  <a:lnTo>
                    <a:pt x="528761" y="2504661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5324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B575669-D00D-4EEC-9CD6-FAB2F1DF3467}"/>
                </a:ext>
              </a:extLst>
            </p:cNvPr>
            <p:cNvSpPr/>
            <p:nvPr/>
          </p:nvSpPr>
          <p:spPr>
            <a:xfrm rot="20246755">
              <a:off x="7747667" y="3368928"/>
              <a:ext cx="102643" cy="339720"/>
            </a:xfrm>
            <a:custGeom>
              <a:avLst/>
              <a:gdLst>
                <a:gd name="connsiteX0" fmla="*/ 528761 w 970059"/>
                <a:gd name="connsiteY0" fmla="*/ 2504661 h 2504661"/>
                <a:gd name="connsiteX1" fmla="*/ 644055 w 970059"/>
                <a:gd name="connsiteY1" fmla="*/ 361784 h 2504661"/>
                <a:gd name="connsiteX2" fmla="*/ 970059 w 970059"/>
                <a:gd name="connsiteY2" fmla="*/ 11927 h 2504661"/>
                <a:gd name="connsiteX3" fmla="*/ 0 w 970059"/>
                <a:gd name="connsiteY3" fmla="*/ 0 h 2504661"/>
                <a:gd name="connsiteX4" fmla="*/ 341906 w 970059"/>
                <a:gd name="connsiteY4" fmla="*/ 357809 h 2504661"/>
                <a:gd name="connsiteX5" fmla="*/ 453224 w 970059"/>
                <a:gd name="connsiteY5" fmla="*/ 2496710 h 2504661"/>
                <a:gd name="connsiteX6" fmla="*/ 528761 w 970059"/>
                <a:gd name="connsiteY6" fmla="*/ 2504661 h 250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59" h="2504661">
                  <a:moveTo>
                    <a:pt x="528761" y="2504661"/>
                  </a:moveTo>
                  <a:lnTo>
                    <a:pt x="644055" y="361784"/>
                  </a:lnTo>
                  <a:lnTo>
                    <a:pt x="970059" y="11927"/>
                  </a:lnTo>
                  <a:lnTo>
                    <a:pt x="0" y="0"/>
                  </a:lnTo>
                  <a:lnTo>
                    <a:pt x="341906" y="357809"/>
                  </a:lnTo>
                  <a:lnTo>
                    <a:pt x="453224" y="2496710"/>
                  </a:lnTo>
                  <a:lnTo>
                    <a:pt x="528761" y="2504661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5324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9841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7" grpId="2" animBg="1"/>
      <p:bldP spid="37" grpId="3" animBg="1"/>
      <p:bldP spid="105" grpId="0" animBg="1"/>
      <p:bldP spid="105" grpId="1" animBg="1"/>
      <p:bldP spid="35" grpId="0" animBg="1"/>
      <p:bldP spid="36" grpId="0" animBg="1"/>
      <p:bldP spid="36" grpId="1" animBg="1"/>
      <p:bldP spid="36" grpId="2" animBg="1"/>
      <p:bldP spid="106" grpId="0"/>
      <p:bldP spid="106" grpId="1"/>
      <p:bldP spid="107" grpId="0"/>
      <p:bldP spid="107" grpId="1"/>
      <p:bldP spid="107" grpId="2"/>
      <p:bldP spid="107" grpId="3"/>
      <p:bldP spid="111" grpId="0"/>
      <p:bldP spid="111" grpId="1"/>
      <p:bldP spid="112" grpId="0"/>
      <p:bldP spid="112" grpId="1"/>
      <p:bldP spid="113" grpId="0"/>
      <p:bldP spid="113" grpId="1"/>
      <p:bldP spid="113" grpId="2"/>
      <p:bldP spid="114" grpId="0"/>
      <p:bldP spid="114" grpId="1"/>
      <p:bldP spid="115" grpId="0"/>
      <p:bldP spid="115" grpId="1"/>
      <p:bldP spid="116" grpId="0"/>
      <p:bldP spid="108" grpId="0" animBg="1"/>
      <p:bldP spid="108" grpId="1" animBg="1"/>
      <p:bldP spid="110" grpId="0" animBg="1"/>
      <p:bldP spid="1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0C37-FACF-4BD9-8790-A2320B4B8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7772" cy="1325563"/>
          </a:xfrm>
        </p:spPr>
        <p:txBody>
          <a:bodyPr>
            <a:normAutofit/>
          </a:bodyPr>
          <a:lstStyle/>
          <a:p>
            <a:r>
              <a:rPr lang="en-US" b="1" dirty="0"/>
              <a:t>Homotopic Curve Shortening</a:t>
            </a:r>
            <a:endParaRPr lang="en-GB" b="1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69DFCD6-9892-4E6B-8EF0-A3808571F29E}"/>
              </a:ext>
            </a:extLst>
          </p:cNvPr>
          <p:cNvSpPr txBox="1"/>
          <p:nvPr/>
        </p:nvSpPr>
        <p:spPr>
          <a:xfrm>
            <a:off x="6247086" y="2417882"/>
            <a:ext cx="4344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If there are no nailed vertices, then there is no </a:t>
            </a:r>
            <a:r>
              <a:rPr lang="en-US" sz="2200" b="1" dirty="0"/>
              <a:t>splitting</a:t>
            </a:r>
            <a:r>
              <a:rPr lang="en-US" sz="2200" dirty="0"/>
              <a:t>. Just </a:t>
            </a:r>
            <a:r>
              <a:rPr lang="en-US" sz="2200" b="1" dirty="0"/>
              <a:t>shortcutting</a:t>
            </a:r>
            <a:r>
              <a:rPr lang="en-US" sz="2200" dirty="0"/>
              <a:t> and </a:t>
            </a:r>
            <a:r>
              <a:rPr lang="en-US" sz="2200" b="1" dirty="0"/>
              <a:t>shortening</a:t>
            </a:r>
            <a:r>
              <a:rPr lang="en-US" sz="2200" dirty="0"/>
              <a:t> on the single curve </a:t>
            </a:r>
            <a:r>
              <a:rPr lang="en-US" sz="2200" i="1" dirty="0"/>
              <a:t>C</a:t>
            </a:r>
            <a:r>
              <a:rPr lang="en-US" sz="22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EBAE2E-383E-4A51-AA0B-5179AF4E7340}"/>
              </a:ext>
            </a:extLst>
          </p:cNvPr>
          <p:cNvSpPr txBox="1"/>
          <p:nvPr/>
        </p:nvSpPr>
        <p:spPr>
          <a:xfrm>
            <a:off x="450241" y="1876672"/>
            <a:ext cx="43444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Splitting. </a:t>
            </a:r>
            <a:r>
              <a:rPr lang="en-US" sz="2200" dirty="0"/>
              <a:t>Identify “nailed vertices”: points at which </a:t>
            </a:r>
            <a:r>
              <a:rPr lang="en-US" sz="2200" i="1" dirty="0"/>
              <a:t>C</a:t>
            </a:r>
            <a:r>
              <a:rPr lang="en-US" sz="2200" dirty="0"/>
              <a:t> goes straight through an obstacle. The nailed vertices split </a:t>
            </a:r>
            <a:r>
              <a:rPr lang="en-US" sz="2200" i="1" dirty="0"/>
              <a:t>C</a:t>
            </a:r>
            <a:r>
              <a:rPr lang="en-US" sz="2200" dirty="0"/>
              <a:t> into paths</a:t>
            </a:r>
          </a:p>
          <a:p>
            <a:r>
              <a:rPr lang="en-US" sz="2200" i="1" dirty="0"/>
              <a:t>C</a:t>
            </a:r>
            <a:r>
              <a:rPr lang="en-US" sz="2200" baseline="-25000" dirty="0"/>
              <a:t>1</a:t>
            </a:r>
            <a:r>
              <a:rPr lang="en-US" sz="2200" dirty="0"/>
              <a:t>, …, </a:t>
            </a:r>
            <a:r>
              <a:rPr lang="en-US" sz="2200" i="1" dirty="0"/>
              <a:t>C</a:t>
            </a:r>
            <a:r>
              <a:rPr lang="en-US" sz="2200" i="1" baseline="-25000" dirty="0"/>
              <a:t>k</a:t>
            </a:r>
            <a:r>
              <a:rPr lang="en-US" sz="22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42818-7A3A-4416-9E32-FC510426E7A9}"/>
              </a:ext>
            </a:extLst>
          </p:cNvPr>
          <p:cNvSpPr txBox="1"/>
          <p:nvPr/>
        </p:nvSpPr>
        <p:spPr>
          <a:xfrm>
            <a:off x="450241" y="3698683"/>
            <a:ext cx="40916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Shortcutting. </a:t>
            </a:r>
            <a:r>
              <a:rPr lang="en-US" sz="2200" dirty="0"/>
              <a:t>For each path </a:t>
            </a:r>
            <a:r>
              <a:rPr lang="en-US" sz="2200" i="1" dirty="0"/>
              <a:t>C</a:t>
            </a:r>
            <a:r>
              <a:rPr lang="en-US" sz="2200" i="1" baseline="-25000" dirty="0"/>
              <a:t>i</a:t>
            </a:r>
            <a:r>
              <a:rPr lang="en-US" sz="2200" dirty="0"/>
              <a:t>, take a small shortcut around each obstacle, obtaining path </a:t>
            </a:r>
            <a:r>
              <a:rPr lang="en-US" sz="2200" i="1" dirty="0"/>
              <a:t>D</a:t>
            </a:r>
            <a:r>
              <a:rPr lang="en-US" sz="2200" i="1" baseline="-25000" dirty="0"/>
              <a:t>i</a:t>
            </a:r>
            <a:r>
              <a:rPr lang="en-US" sz="2200" dirty="0"/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834070-40ED-4EDC-9BBE-BD2A3CEFD187}"/>
              </a:ext>
            </a:extLst>
          </p:cNvPr>
          <p:cNvSpPr txBox="1"/>
          <p:nvPr/>
        </p:nvSpPr>
        <p:spPr>
          <a:xfrm>
            <a:off x="450241" y="4964792"/>
            <a:ext cx="41919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Shortening. </a:t>
            </a:r>
            <a:r>
              <a:rPr lang="en-US" sz="2200" dirty="0"/>
              <a:t>For each </a:t>
            </a:r>
            <a:r>
              <a:rPr lang="en-US" sz="2200" i="1" dirty="0"/>
              <a:t>D</a:t>
            </a:r>
            <a:r>
              <a:rPr lang="en-US" sz="2200" i="1" baseline="-25000" dirty="0"/>
              <a:t>i</a:t>
            </a:r>
            <a:r>
              <a:rPr lang="en-US" sz="2200" dirty="0"/>
              <a:t>, take the shortest path homotopic to it, obtaining path </a:t>
            </a:r>
            <a:r>
              <a:rPr lang="en-US" sz="2200" i="1" dirty="0" err="1"/>
              <a:t>C'</a:t>
            </a:r>
            <a:r>
              <a:rPr lang="en-US" sz="2200" i="1" baseline="-25000" dirty="0" err="1"/>
              <a:t>i</a:t>
            </a:r>
            <a:r>
              <a:rPr lang="en-US" sz="2200" dirty="0"/>
              <a:t>. Let </a:t>
            </a:r>
            <a:r>
              <a:rPr lang="en-US" sz="2200" i="1" dirty="0"/>
              <a:t>C'</a:t>
            </a:r>
            <a:r>
              <a:rPr lang="en-US" sz="2200" dirty="0"/>
              <a:t> be the concatenation of the paths </a:t>
            </a:r>
            <a:r>
              <a:rPr lang="en-US" sz="2200" i="1" dirty="0" err="1"/>
              <a:t>C'</a:t>
            </a:r>
            <a:r>
              <a:rPr lang="en-US" sz="2200" i="1" baseline="-25000" dirty="0" err="1"/>
              <a:t>i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8289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0C37-FACF-4BD9-8790-A2320B4B8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7772" cy="1325563"/>
          </a:xfrm>
        </p:spPr>
        <p:txBody>
          <a:bodyPr>
            <a:normAutofit/>
          </a:bodyPr>
          <a:lstStyle/>
          <a:p>
            <a:r>
              <a:rPr lang="en-US" b="1" dirty="0"/>
              <a:t>Homotopic Curve Shortening: Experiments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62A735-3763-44E3-9DEB-22EEE8A17EE2}"/>
              </a:ext>
            </a:extLst>
          </p:cNvPr>
          <p:cNvSpPr txBox="1"/>
          <p:nvPr/>
        </p:nvSpPr>
        <p:spPr>
          <a:xfrm>
            <a:off x="450240" y="1876672"/>
            <a:ext cx="11205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Fix an initial curve </a:t>
            </a:r>
            <a:r>
              <a:rPr lang="en-US" sz="2200" i="1" dirty="0"/>
              <a:t>C</a:t>
            </a:r>
            <a:r>
              <a:rPr lang="en-US" sz="2200" dirty="0"/>
              <a:t>. Let </a:t>
            </a:r>
            <a:r>
              <a:rPr lang="en-US" sz="2200" i="1" dirty="0"/>
              <a:t>P</a:t>
            </a:r>
            <a:r>
              <a:rPr lang="en-US" sz="2200" dirty="0"/>
              <a:t> be a very fine uniform grid. Run HCS. Compare it to ACSF on </a:t>
            </a:r>
            <a:r>
              <a:rPr lang="en-US" sz="2200" i="1" dirty="0"/>
              <a:t>C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1778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0C37-FACF-4BD9-8790-A2320B4B8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7772" cy="1325563"/>
          </a:xfrm>
        </p:spPr>
        <p:txBody>
          <a:bodyPr>
            <a:normAutofit/>
          </a:bodyPr>
          <a:lstStyle/>
          <a:p>
            <a:r>
              <a:rPr lang="en-US" b="1" dirty="0"/>
              <a:t>Homotopic Curve Shortening: Experiments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62A735-3763-44E3-9DEB-22EEE8A17EE2}"/>
              </a:ext>
            </a:extLst>
          </p:cNvPr>
          <p:cNvSpPr txBox="1"/>
          <p:nvPr/>
        </p:nvSpPr>
        <p:spPr>
          <a:xfrm>
            <a:off x="450240" y="1876672"/>
            <a:ext cx="11205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Fix an initial curve </a:t>
            </a:r>
            <a:r>
              <a:rPr lang="en-US" sz="2200" i="1" dirty="0"/>
              <a:t>C</a:t>
            </a:r>
            <a:r>
              <a:rPr lang="en-US" sz="2200" dirty="0"/>
              <a:t>. Let </a:t>
            </a:r>
            <a:r>
              <a:rPr lang="en-US" sz="2200" i="1" dirty="0"/>
              <a:t>P</a:t>
            </a:r>
            <a:r>
              <a:rPr lang="en-US" sz="2200" dirty="0"/>
              <a:t> be a very fine uniform grid. Run HCS. Compare it to ACSF on </a:t>
            </a:r>
            <a:r>
              <a:rPr lang="en-US" sz="2200" i="1" dirty="0"/>
              <a:t>C</a:t>
            </a:r>
            <a:r>
              <a:rPr lang="en-US" sz="22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69B5E-94A5-4DDF-A5E3-94EE686CF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0" y="2604266"/>
            <a:ext cx="108013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30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0C37-FACF-4BD9-8790-A2320B4B8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7772" cy="1325563"/>
          </a:xfrm>
        </p:spPr>
        <p:txBody>
          <a:bodyPr>
            <a:normAutofit/>
          </a:bodyPr>
          <a:lstStyle/>
          <a:p>
            <a:r>
              <a:rPr lang="en-US" b="1" dirty="0"/>
              <a:t>Homotopic Curve Shortening: Experiments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62A735-3763-44E3-9DEB-22EEE8A17EE2}"/>
              </a:ext>
            </a:extLst>
          </p:cNvPr>
          <p:cNvSpPr txBox="1"/>
          <p:nvPr/>
        </p:nvSpPr>
        <p:spPr>
          <a:xfrm>
            <a:off x="450240" y="1613913"/>
            <a:ext cx="11205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Imre</a:t>
            </a:r>
            <a:r>
              <a:rPr lang="en-US" sz="2200" dirty="0"/>
              <a:t> </a:t>
            </a:r>
            <a:r>
              <a:rPr lang="en-US" sz="2200" dirty="0" err="1"/>
              <a:t>Bárány</a:t>
            </a:r>
            <a:r>
              <a:rPr lang="en-US" sz="2200" dirty="0"/>
              <a:t>: “Random point sets behave like the uniform grid in many cases. Why don’t you try with random point sets?”</a:t>
            </a:r>
          </a:p>
        </p:txBody>
      </p:sp>
    </p:spTree>
    <p:extLst>
      <p:ext uri="{BB962C8B-B14F-4D97-AF65-F5344CB8AC3E}">
        <p14:creationId xmlns:p14="http://schemas.microsoft.com/office/powerpoint/2010/main" val="1114089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0C37-FACF-4BD9-8790-A2320B4B8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7772" cy="1325563"/>
          </a:xfrm>
        </p:spPr>
        <p:txBody>
          <a:bodyPr>
            <a:normAutofit/>
          </a:bodyPr>
          <a:lstStyle/>
          <a:p>
            <a:r>
              <a:rPr lang="en-US" b="1" dirty="0"/>
              <a:t>Homotopic Curve Shortening: Experiments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62A735-3763-44E3-9DEB-22EEE8A17EE2}"/>
              </a:ext>
            </a:extLst>
          </p:cNvPr>
          <p:cNvSpPr txBox="1"/>
          <p:nvPr/>
        </p:nvSpPr>
        <p:spPr>
          <a:xfrm>
            <a:off x="450240" y="1613913"/>
            <a:ext cx="11205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Imre</a:t>
            </a:r>
            <a:r>
              <a:rPr lang="en-US" sz="2200" dirty="0"/>
              <a:t> </a:t>
            </a:r>
            <a:r>
              <a:rPr lang="en-US" sz="2200" dirty="0" err="1"/>
              <a:t>Bárány</a:t>
            </a:r>
            <a:r>
              <a:rPr lang="en-US" sz="2200" dirty="0"/>
              <a:t>: “Random point sets behave like the uniform grid in many cases. Why don’t you try with random point sets?”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8F36E-B026-4D5A-8D23-C976F2D36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0" y="2693472"/>
            <a:ext cx="108013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18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9C0135-D204-428A-BA3E-4FCFA8BCE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649" y="539373"/>
            <a:ext cx="2971800" cy="2228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8A54CF-36FF-4871-A761-292951D3F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30" y="2283329"/>
            <a:ext cx="3352800" cy="2581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0730-D87C-479E-B4B2-971C668FF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072" y="1910177"/>
            <a:ext cx="3419475" cy="2552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68CFE2-69D4-4C08-B9F5-A5FB35A07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30" y="365125"/>
            <a:ext cx="4109884" cy="1325563"/>
          </a:xfrm>
        </p:spPr>
        <p:txBody>
          <a:bodyPr>
            <a:normAutofit/>
          </a:bodyPr>
          <a:lstStyle/>
          <a:p>
            <a:r>
              <a:rPr lang="en-US" b="1" dirty="0"/>
              <a:t>Experimental correspondence:</a:t>
            </a:r>
            <a:endParaRPr lang="en-GB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BB99F3-46D9-4FCC-9649-678B63C94617}"/>
              </a:ext>
            </a:extLst>
          </p:cNvPr>
          <p:cNvSpPr txBox="1"/>
          <p:nvPr/>
        </p:nvSpPr>
        <p:spPr>
          <a:xfrm>
            <a:off x="8422507" y="1258606"/>
            <a:ext cx="37460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Run ACSF for some time </a:t>
            </a:r>
            <a:r>
              <a:rPr lang="en-US" sz="2200" i="1" dirty="0"/>
              <a:t>t</a:t>
            </a:r>
            <a:endParaRPr lang="en-GB" sz="22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45FED3-CBB5-43CC-A512-272A830B19BF}"/>
              </a:ext>
            </a:extLst>
          </p:cNvPr>
          <p:cNvSpPr txBox="1"/>
          <p:nvPr/>
        </p:nvSpPr>
        <p:spPr>
          <a:xfrm>
            <a:off x="263014" y="5228587"/>
            <a:ext cx="5154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Take a grid of spacing 1/</a:t>
            </a:r>
            <a:r>
              <a:rPr lang="en-US" sz="2200" i="1" dirty="0"/>
              <a:t>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Run HCS for </a:t>
            </a:r>
            <a:r>
              <a:rPr lang="en-US" sz="2200" i="1" dirty="0"/>
              <a:t>c</a:t>
            </a:r>
            <a:r>
              <a:rPr lang="en-US" sz="2200" baseline="-25000" dirty="0"/>
              <a:t>g</a:t>
            </a:r>
            <a:r>
              <a:rPr lang="en-US" sz="2200" dirty="0"/>
              <a:t> </a:t>
            </a:r>
            <a:r>
              <a:rPr lang="en-US" sz="2200" i="1" dirty="0"/>
              <a:t>t</a:t>
            </a:r>
            <a:r>
              <a:rPr lang="en-US" sz="2200" dirty="0"/>
              <a:t> </a:t>
            </a:r>
            <a:r>
              <a:rPr lang="en-US" sz="2200" i="1" dirty="0"/>
              <a:t>n</a:t>
            </a:r>
            <a:r>
              <a:rPr lang="en-US" sz="2200" baseline="30000" dirty="0"/>
              <a:t>4/3</a:t>
            </a:r>
            <a:r>
              <a:rPr lang="en-US" sz="2200" dirty="0"/>
              <a:t> iterations</a:t>
            </a:r>
          </a:p>
          <a:p>
            <a:r>
              <a:rPr lang="en-US" sz="2200" dirty="0"/>
              <a:t>	</a:t>
            </a:r>
            <a:r>
              <a:rPr lang="en-US" sz="2200" i="1" dirty="0"/>
              <a:t>c</a:t>
            </a:r>
            <a:r>
              <a:rPr lang="en-US" sz="2200" baseline="-25000" dirty="0"/>
              <a:t>g</a:t>
            </a:r>
            <a:r>
              <a:rPr lang="en-US" sz="2200" dirty="0"/>
              <a:t> ≈ 1.6   absolute constant </a:t>
            </a:r>
            <a:endParaRPr lang="en-GB" sz="2200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8BF17D62-9CBE-4B13-9493-4CB90BB96B21}"/>
              </a:ext>
            </a:extLst>
          </p:cNvPr>
          <p:cNvSpPr/>
          <p:nvPr/>
        </p:nvSpPr>
        <p:spPr>
          <a:xfrm rot="1550811">
            <a:off x="7530137" y="2160174"/>
            <a:ext cx="806245" cy="580103"/>
          </a:xfrm>
          <a:prstGeom prst="right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B3D7FE3-3F3F-4D3E-81B9-CDBE985340DB}"/>
              </a:ext>
            </a:extLst>
          </p:cNvPr>
          <p:cNvSpPr/>
          <p:nvPr/>
        </p:nvSpPr>
        <p:spPr>
          <a:xfrm rot="9221170">
            <a:off x="3934303" y="2188525"/>
            <a:ext cx="806245" cy="580103"/>
          </a:xfrm>
          <a:prstGeom prst="right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99CDCE-DDB5-4924-895E-8B01B6686E57}"/>
              </a:ext>
            </a:extLst>
          </p:cNvPr>
          <p:cNvSpPr txBox="1"/>
          <p:nvPr/>
        </p:nvSpPr>
        <p:spPr>
          <a:xfrm>
            <a:off x="4370880" y="4349941"/>
            <a:ext cx="47602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Conjecture 1: </a:t>
            </a:r>
            <a:r>
              <a:rPr lang="en-US" sz="2200" dirty="0"/>
              <a:t>Converges as </a:t>
            </a:r>
            <a:r>
              <a:rPr lang="en-US" sz="2200" i="1" dirty="0"/>
              <a:t>n</a:t>
            </a:r>
            <a:r>
              <a:rPr lang="en-US" sz="2200" dirty="0"/>
              <a:t> </a:t>
            </a:r>
            <a:r>
              <a:rPr lang="en-US" sz="2200" dirty="0">
                <a:sym typeface="Wingdings" panose="05000000000000000000" pitchFamily="2" charset="2"/>
              </a:rPr>
              <a:t> ∞</a:t>
            </a:r>
            <a:endParaRPr lang="en-GB" sz="2200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A33487B-3DEA-49BA-BF30-490DF20C3F6B}"/>
              </a:ext>
            </a:extLst>
          </p:cNvPr>
          <p:cNvSpPr/>
          <p:nvPr/>
        </p:nvSpPr>
        <p:spPr>
          <a:xfrm rot="21437128">
            <a:off x="2178738" y="3993590"/>
            <a:ext cx="7314208" cy="265547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83A848-70FC-4B4D-8F6D-AD3A9F951DC8}"/>
              </a:ext>
            </a:extLst>
          </p:cNvPr>
          <p:cNvSpPr txBox="1"/>
          <p:nvPr/>
        </p:nvSpPr>
        <p:spPr>
          <a:xfrm>
            <a:off x="5188653" y="694522"/>
            <a:ext cx="17362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Initial curve</a:t>
            </a:r>
            <a:endParaRPr lang="en-GB" sz="2200" i="1" dirty="0"/>
          </a:p>
        </p:txBody>
      </p:sp>
    </p:spTree>
    <p:extLst>
      <p:ext uri="{BB962C8B-B14F-4D97-AF65-F5344CB8AC3E}">
        <p14:creationId xmlns:p14="http://schemas.microsoft.com/office/powerpoint/2010/main" val="2812981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B5A388-9D94-441E-AE7B-5EAF77F4F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63" y="2306262"/>
            <a:ext cx="3429000" cy="2524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9C0135-D204-428A-BA3E-4FCFA8BCE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649" y="539373"/>
            <a:ext cx="2971800" cy="2228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0730-D87C-479E-B4B2-971C668FF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072" y="1910177"/>
            <a:ext cx="3419475" cy="2552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68CFE2-69D4-4C08-B9F5-A5FB35A07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30" y="365125"/>
            <a:ext cx="4109884" cy="1325563"/>
          </a:xfrm>
        </p:spPr>
        <p:txBody>
          <a:bodyPr>
            <a:normAutofit/>
          </a:bodyPr>
          <a:lstStyle/>
          <a:p>
            <a:r>
              <a:rPr lang="en-US" b="1" dirty="0"/>
              <a:t>Experimental correspondence:</a:t>
            </a:r>
            <a:endParaRPr lang="en-GB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BB99F3-46D9-4FCC-9649-678B63C94617}"/>
              </a:ext>
            </a:extLst>
          </p:cNvPr>
          <p:cNvSpPr txBox="1"/>
          <p:nvPr/>
        </p:nvSpPr>
        <p:spPr>
          <a:xfrm>
            <a:off x="8422507" y="1258606"/>
            <a:ext cx="37460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Run ACSF for some time </a:t>
            </a:r>
            <a:r>
              <a:rPr lang="en-US" sz="2200" i="1" dirty="0"/>
              <a:t>t</a:t>
            </a:r>
            <a:endParaRPr lang="en-GB" sz="22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45FED3-CBB5-43CC-A512-272A830B19BF}"/>
              </a:ext>
            </a:extLst>
          </p:cNvPr>
          <p:cNvSpPr txBox="1"/>
          <p:nvPr/>
        </p:nvSpPr>
        <p:spPr>
          <a:xfrm>
            <a:off x="263014" y="5228587"/>
            <a:ext cx="67064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Fill bounding box, of area </a:t>
            </a:r>
            <a:r>
              <a:rPr lang="en-US" sz="2200" i="1" dirty="0"/>
              <a:t>A,</a:t>
            </a:r>
            <a:r>
              <a:rPr lang="en-US" sz="2200" dirty="0"/>
              <a:t> with A</a:t>
            </a:r>
            <a:r>
              <a:rPr lang="en-US" sz="2200" i="1" dirty="0"/>
              <a:t>n</a:t>
            </a:r>
            <a:r>
              <a:rPr lang="en-US" sz="2200" baseline="30000" dirty="0"/>
              <a:t>2</a:t>
            </a:r>
            <a:r>
              <a:rPr lang="en-US" sz="2200" dirty="0"/>
              <a:t> random 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Run HCS for </a:t>
            </a:r>
            <a:r>
              <a:rPr lang="en-US" sz="2200" i="1" dirty="0" err="1"/>
              <a:t>c</a:t>
            </a:r>
            <a:r>
              <a:rPr lang="en-US" sz="2200" baseline="-25000" dirty="0" err="1"/>
              <a:t>r</a:t>
            </a:r>
            <a:r>
              <a:rPr lang="en-US" sz="2200" dirty="0"/>
              <a:t> </a:t>
            </a:r>
            <a:r>
              <a:rPr lang="en-US" sz="2200" i="1" dirty="0"/>
              <a:t>t</a:t>
            </a:r>
            <a:r>
              <a:rPr lang="en-US" sz="2200" dirty="0"/>
              <a:t> </a:t>
            </a:r>
            <a:r>
              <a:rPr lang="en-US" sz="2200" i="1" dirty="0"/>
              <a:t>n</a:t>
            </a:r>
            <a:r>
              <a:rPr lang="en-US" sz="2200" baseline="30000" dirty="0"/>
              <a:t>4/3</a:t>
            </a:r>
            <a:r>
              <a:rPr lang="en-US" sz="2200" dirty="0"/>
              <a:t> iterations</a:t>
            </a:r>
          </a:p>
          <a:p>
            <a:r>
              <a:rPr lang="en-US" sz="2200" dirty="0"/>
              <a:t>	</a:t>
            </a:r>
            <a:r>
              <a:rPr lang="en-US" sz="2200" i="1" dirty="0" err="1"/>
              <a:t>c</a:t>
            </a:r>
            <a:r>
              <a:rPr lang="en-US" sz="2200" baseline="-25000" dirty="0" err="1"/>
              <a:t>r</a:t>
            </a:r>
            <a:r>
              <a:rPr lang="en-US" sz="2200" dirty="0"/>
              <a:t> ≈ 1.3   absolute constant </a:t>
            </a:r>
            <a:endParaRPr lang="en-GB" sz="2200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8BF17D62-9CBE-4B13-9493-4CB90BB96B21}"/>
              </a:ext>
            </a:extLst>
          </p:cNvPr>
          <p:cNvSpPr/>
          <p:nvPr/>
        </p:nvSpPr>
        <p:spPr>
          <a:xfrm rot="1550811">
            <a:off x="7530137" y="2160174"/>
            <a:ext cx="806245" cy="580103"/>
          </a:xfrm>
          <a:prstGeom prst="right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B3D7FE3-3F3F-4D3E-81B9-CDBE985340DB}"/>
              </a:ext>
            </a:extLst>
          </p:cNvPr>
          <p:cNvSpPr/>
          <p:nvPr/>
        </p:nvSpPr>
        <p:spPr>
          <a:xfrm rot="9221170">
            <a:off x="4068905" y="2129776"/>
            <a:ext cx="806245" cy="580103"/>
          </a:xfrm>
          <a:prstGeom prst="right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99CDCE-DDB5-4924-895E-8B01B6686E57}"/>
              </a:ext>
            </a:extLst>
          </p:cNvPr>
          <p:cNvSpPr txBox="1"/>
          <p:nvPr/>
        </p:nvSpPr>
        <p:spPr>
          <a:xfrm>
            <a:off x="4370880" y="4349941"/>
            <a:ext cx="47602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Conjecture 2: </a:t>
            </a:r>
            <a:r>
              <a:rPr lang="en-US" sz="2200" dirty="0"/>
              <a:t>Converges as </a:t>
            </a:r>
            <a:r>
              <a:rPr lang="en-US" sz="2200" i="1" dirty="0"/>
              <a:t>n</a:t>
            </a:r>
            <a:r>
              <a:rPr lang="en-US" sz="2200" dirty="0"/>
              <a:t> </a:t>
            </a:r>
            <a:r>
              <a:rPr lang="en-US" sz="2200" dirty="0">
                <a:sym typeface="Wingdings" panose="05000000000000000000" pitchFamily="2" charset="2"/>
              </a:rPr>
              <a:t> ∞</a:t>
            </a:r>
            <a:endParaRPr lang="en-GB" sz="2200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A33487B-3DEA-49BA-BF30-490DF20C3F6B}"/>
              </a:ext>
            </a:extLst>
          </p:cNvPr>
          <p:cNvSpPr/>
          <p:nvPr/>
        </p:nvSpPr>
        <p:spPr>
          <a:xfrm rot="21437128">
            <a:off x="2178738" y="3993590"/>
            <a:ext cx="7314208" cy="265547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9566CE-4C81-40D8-B296-38AC22B6FCAA}"/>
              </a:ext>
            </a:extLst>
          </p:cNvPr>
          <p:cNvSpPr txBox="1"/>
          <p:nvPr/>
        </p:nvSpPr>
        <p:spPr>
          <a:xfrm>
            <a:off x="5188653" y="694522"/>
            <a:ext cx="17362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Initial curve</a:t>
            </a:r>
            <a:endParaRPr lang="en-GB" sz="2200" i="1" dirty="0"/>
          </a:p>
        </p:txBody>
      </p:sp>
    </p:spTree>
    <p:extLst>
      <p:ext uri="{BB962C8B-B14F-4D97-AF65-F5344CB8AC3E}">
        <p14:creationId xmlns:p14="http://schemas.microsoft.com/office/powerpoint/2010/main" val="3501010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5332E-FD1E-49C3-90A1-80F7EF20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Experimental correspondence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978DC-C665-460E-BE82-F77C0EDFA38A}"/>
              </a:ext>
            </a:extLst>
          </p:cNvPr>
          <p:cNvSpPr txBox="1"/>
          <p:nvPr/>
        </p:nvSpPr>
        <p:spPr>
          <a:xfrm>
            <a:off x="697912" y="2800807"/>
            <a:ext cx="67064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Random proportionality constant:     </a:t>
            </a:r>
            <a:r>
              <a:rPr lang="en-US" sz="2200" i="1" dirty="0" err="1"/>
              <a:t>c</a:t>
            </a:r>
            <a:r>
              <a:rPr lang="en-US" sz="2200" baseline="-25000" dirty="0" err="1"/>
              <a:t>r</a:t>
            </a:r>
            <a:r>
              <a:rPr lang="en-US" sz="2200" dirty="0"/>
              <a:t> ≈ 1.3</a:t>
            </a:r>
            <a:endParaRPr lang="en-GB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53F0B-E39A-4905-9A6C-5FCD224F36A8}"/>
              </a:ext>
            </a:extLst>
          </p:cNvPr>
          <p:cNvSpPr txBox="1"/>
          <p:nvPr/>
        </p:nvSpPr>
        <p:spPr>
          <a:xfrm>
            <a:off x="697912" y="1690688"/>
            <a:ext cx="52568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Grid proportionality constant:            </a:t>
            </a:r>
            <a:r>
              <a:rPr lang="en-US" sz="2200" i="1" dirty="0"/>
              <a:t>c</a:t>
            </a:r>
            <a:r>
              <a:rPr lang="en-US" sz="2200" baseline="-25000" dirty="0"/>
              <a:t>g</a:t>
            </a:r>
            <a:r>
              <a:rPr lang="en-US" sz="2200" dirty="0"/>
              <a:t> ≈ 1.6</a:t>
            </a:r>
            <a:endParaRPr lang="en-GB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AB9825-7E64-4641-85B3-E09E3D2E35E9}"/>
              </a:ext>
            </a:extLst>
          </p:cNvPr>
          <p:cNvSpPr txBox="1"/>
          <p:nvPr/>
        </p:nvSpPr>
        <p:spPr>
          <a:xfrm>
            <a:off x="6096240" y="1690688"/>
            <a:ext cx="35384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(Same as in [EHN’18])</a:t>
            </a:r>
            <a:endParaRPr lang="en-GB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88E3B-8899-4EC4-9842-B51E47FD6C98}"/>
              </a:ext>
            </a:extLst>
          </p:cNvPr>
          <p:cNvSpPr txBox="1"/>
          <p:nvPr/>
        </p:nvSpPr>
        <p:spPr>
          <a:xfrm>
            <a:off x="3111910" y="4052490"/>
            <a:ext cx="4537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Determined experimentally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750481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A9DF78-239A-4E04-ACD9-30756D99C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128" y="1564250"/>
            <a:ext cx="5438775" cy="3867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4FD4DD-8A5E-46C3-9D48-3DF940D07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681" y="1549041"/>
            <a:ext cx="5543550" cy="3838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2B8C13-14DF-4C00-8DDE-5DD19EF4F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545" y="1566862"/>
            <a:ext cx="5391150" cy="372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AF1232-5652-495D-B5EF-44A5E9C79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967" y="1557645"/>
            <a:ext cx="5534025" cy="3800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97C806-2529-4310-877E-973D18817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078" y="1606190"/>
            <a:ext cx="5438775" cy="3724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2FD90C-35CA-42EA-A5D1-72959C5E51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4773" y="1591225"/>
            <a:ext cx="5410200" cy="3714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29E568-37AA-4F91-A822-90B39FAC3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6120" y="1596358"/>
            <a:ext cx="5362575" cy="3705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A8E0C7-4AD5-4289-A5D8-33147F29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Affine Curve-Shortening Flow (ACSF)</a:t>
            </a:r>
            <a:endParaRPr lang="en-GB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CE3D07-2D70-4CFE-B867-C018090D0EC6}"/>
              </a:ext>
            </a:extLst>
          </p:cNvPr>
          <p:cNvSpPr txBox="1"/>
          <p:nvPr/>
        </p:nvSpPr>
        <p:spPr>
          <a:xfrm>
            <a:off x="838200" y="2031445"/>
            <a:ext cx="34346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We are given a closed curve.</a:t>
            </a:r>
            <a:endParaRPr lang="en-GB" sz="2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1DBC42-6B3C-4C4C-B8E8-39E15A8FE19A}"/>
              </a:ext>
            </a:extLst>
          </p:cNvPr>
          <p:cNvSpPr txBox="1"/>
          <p:nvPr/>
        </p:nvSpPr>
        <p:spPr>
          <a:xfrm>
            <a:off x="838200" y="2748363"/>
            <a:ext cx="500216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curve evolves with time, as follows:</a:t>
            </a:r>
          </a:p>
          <a:p>
            <a:r>
              <a:rPr lang="en-US" sz="2200" dirty="0"/>
              <a:t>At each moment in time, each point has speed 1/</a:t>
            </a:r>
            <a:r>
              <a:rPr lang="en-US" sz="2200" i="1" dirty="0"/>
              <a:t>r</a:t>
            </a:r>
            <a:r>
              <a:rPr lang="en-US" sz="2200" baseline="30000" dirty="0"/>
              <a:t>1/3</a:t>
            </a:r>
            <a:r>
              <a:rPr lang="en-US" sz="2200" dirty="0"/>
              <a:t> pointing towards the local center of curvature.</a:t>
            </a:r>
          </a:p>
          <a:p>
            <a:r>
              <a:rPr lang="en-US" sz="2200" i="1" dirty="0"/>
              <a:t>r</a:t>
            </a:r>
            <a:r>
              <a:rPr lang="en-US" sz="2200" dirty="0"/>
              <a:t> = local radius of curvature</a:t>
            </a:r>
          </a:p>
        </p:txBody>
      </p:sp>
    </p:spTree>
    <p:extLst>
      <p:ext uri="{BB962C8B-B14F-4D97-AF65-F5344CB8AC3E}">
        <p14:creationId xmlns:p14="http://schemas.microsoft.com/office/powerpoint/2010/main" val="186875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453B9-55D4-4443-98E5-5D417371E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Theoretical results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413C9-CAAE-4669-B2F6-352932100688}"/>
              </a:ext>
            </a:extLst>
          </p:cNvPr>
          <p:cNvSpPr txBox="1"/>
          <p:nvPr/>
        </p:nvSpPr>
        <p:spPr>
          <a:xfrm>
            <a:off x="697912" y="1690688"/>
            <a:ext cx="6160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We have no idea how to prove these conjectures</a:t>
            </a:r>
            <a:endParaRPr lang="en-GB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B192FD-0E04-43AE-97EC-43F23A6F7230}"/>
              </a:ext>
            </a:extLst>
          </p:cNvPr>
          <p:cNvSpPr txBox="1"/>
          <p:nvPr/>
        </p:nvSpPr>
        <p:spPr>
          <a:xfrm>
            <a:off x="697911" y="2569915"/>
            <a:ext cx="91486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Can we at least prove that HCS shares some </a:t>
            </a:r>
            <a:r>
              <a:rPr lang="en-US" sz="2200" b="1" i="1" dirty="0"/>
              <a:t>simple</a:t>
            </a:r>
            <a:r>
              <a:rPr lang="en-US" sz="2200" dirty="0"/>
              <a:t> properties with ACSF?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5709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453B9-55D4-4443-98E5-5D417371E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Theoretical results</a:t>
            </a:r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C561A-D978-43EB-A02F-05B47E22C1EA}"/>
              </a:ext>
            </a:extLst>
          </p:cNvPr>
          <p:cNvSpPr txBox="1"/>
          <p:nvPr/>
        </p:nvSpPr>
        <p:spPr>
          <a:xfrm>
            <a:off x="697911" y="1434211"/>
            <a:ext cx="91486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Theorem 1:</a:t>
            </a:r>
            <a:r>
              <a:rPr lang="en-US" sz="2200" dirty="0"/>
              <a:t> HCS is invariant under affine transformations.</a:t>
            </a:r>
            <a:endParaRPr lang="en-GB" sz="2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D34BC9-8478-48A4-9865-7808ABDD9E01}"/>
              </a:ext>
            </a:extLst>
          </p:cNvPr>
          <p:cNvSpPr txBox="1"/>
          <p:nvPr/>
        </p:nvSpPr>
        <p:spPr>
          <a:xfrm>
            <a:off x="1311228" y="4266620"/>
            <a:ext cx="9148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This is an immediate consequence of:</a:t>
            </a:r>
          </a:p>
          <a:p>
            <a:r>
              <a:rPr lang="en-US" sz="2200" b="1" dirty="0"/>
              <a:t>Claim:</a:t>
            </a:r>
            <a:r>
              <a:rPr lang="en-US" sz="2200" dirty="0"/>
              <a:t> Shortest homotopic curves are invariant under affine transformations.</a:t>
            </a:r>
            <a:endParaRPr lang="en-GB" sz="2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61818-9E7C-413A-B5CE-7EB1F0FC51D2}"/>
              </a:ext>
            </a:extLst>
          </p:cNvPr>
          <p:cNvGrpSpPr/>
          <p:nvPr/>
        </p:nvGrpSpPr>
        <p:grpSpPr>
          <a:xfrm>
            <a:off x="1121523" y="2074315"/>
            <a:ext cx="3706954" cy="2196415"/>
            <a:chOff x="1645631" y="2330792"/>
            <a:chExt cx="3706954" cy="2196415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92AEB1E-6639-4333-8C95-0ACFF903AC91}"/>
                </a:ext>
              </a:extLst>
            </p:cNvPr>
            <p:cNvSpPr/>
            <p:nvPr/>
          </p:nvSpPr>
          <p:spPr>
            <a:xfrm>
              <a:off x="2887298" y="2916578"/>
              <a:ext cx="1787630" cy="1239788"/>
            </a:xfrm>
            <a:custGeom>
              <a:avLst/>
              <a:gdLst>
                <a:gd name="connsiteX0" fmla="*/ 0 w 1201737"/>
                <a:gd name="connsiteY0" fmla="*/ 176213 h 654050"/>
                <a:gd name="connsiteX1" fmla="*/ 550862 w 1201737"/>
                <a:gd name="connsiteY1" fmla="*/ 0 h 654050"/>
                <a:gd name="connsiteX2" fmla="*/ 1201737 w 1201737"/>
                <a:gd name="connsiteY2" fmla="*/ 350838 h 654050"/>
                <a:gd name="connsiteX3" fmla="*/ 1038225 w 1201737"/>
                <a:gd name="connsiteY3" fmla="*/ 501650 h 654050"/>
                <a:gd name="connsiteX4" fmla="*/ 585787 w 1201737"/>
                <a:gd name="connsiteY4" fmla="*/ 654050 h 654050"/>
                <a:gd name="connsiteX5" fmla="*/ 203200 w 1201737"/>
                <a:gd name="connsiteY5" fmla="*/ 576263 h 654050"/>
                <a:gd name="connsiteX6" fmla="*/ 223837 w 1201737"/>
                <a:gd name="connsiteY6" fmla="*/ 303213 h 654050"/>
                <a:gd name="connsiteX0" fmla="*/ 0 w 1201737"/>
                <a:gd name="connsiteY0" fmla="*/ 176213 h 654050"/>
                <a:gd name="connsiteX1" fmla="*/ 550862 w 1201737"/>
                <a:gd name="connsiteY1" fmla="*/ 0 h 654050"/>
                <a:gd name="connsiteX2" fmla="*/ 1201737 w 1201737"/>
                <a:gd name="connsiteY2" fmla="*/ 350838 h 654050"/>
                <a:gd name="connsiteX3" fmla="*/ 1190625 w 1201737"/>
                <a:gd name="connsiteY3" fmla="*/ 601662 h 654050"/>
                <a:gd name="connsiteX4" fmla="*/ 585787 w 1201737"/>
                <a:gd name="connsiteY4" fmla="*/ 654050 h 654050"/>
                <a:gd name="connsiteX5" fmla="*/ 203200 w 1201737"/>
                <a:gd name="connsiteY5" fmla="*/ 576263 h 654050"/>
                <a:gd name="connsiteX6" fmla="*/ 223837 w 1201737"/>
                <a:gd name="connsiteY6" fmla="*/ 303213 h 654050"/>
                <a:gd name="connsiteX0" fmla="*/ 0 w 1201737"/>
                <a:gd name="connsiteY0" fmla="*/ 176213 h 661988"/>
                <a:gd name="connsiteX1" fmla="*/ 550862 w 1201737"/>
                <a:gd name="connsiteY1" fmla="*/ 0 h 661988"/>
                <a:gd name="connsiteX2" fmla="*/ 1201737 w 1201737"/>
                <a:gd name="connsiteY2" fmla="*/ 350838 h 661988"/>
                <a:gd name="connsiteX3" fmla="*/ 1190625 w 1201737"/>
                <a:gd name="connsiteY3" fmla="*/ 601662 h 661988"/>
                <a:gd name="connsiteX4" fmla="*/ 736599 w 1201737"/>
                <a:gd name="connsiteY4" fmla="*/ 661988 h 661988"/>
                <a:gd name="connsiteX5" fmla="*/ 203200 w 1201737"/>
                <a:gd name="connsiteY5" fmla="*/ 576263 h 661988"/>
                <a:gd name="connsiteX6" fmla="*/ 223837 w 1201737"/>
                <a:gd name="connsiteY6" fmla="*/ 303213 h 661988"/>
                <a:gd name="connsiteX0" fmla="*/ 0 w 1201737"/>
                <a:gd name="connsiteY0" fmla="*/ 176213 h 802607"/>
                <a:gd name="connsiteX1" fmla="*/ 550862 w 1201737"/>
                <a:gd name="connsiteY1" fmla="*/ 0 h 802607"/>
                <a:gd name="connsiteX2" fmla="*/ 1201737 w 1201737"/>
                <a:gd name="connsiteY2" fmla="*/ 350838 h 802607"/>
                <a:gd name="connsiteX3" fmla="*/ 1190625 w 1201737"/>
                <a:gd name="connsiteY3" fmla="*/ 601662 h 802607"/>
                <a:gd name="connsiteX4" fmla="*/ 736599 w 1201737"/>
                <a:gd name="connsiteY4" fmla="*/ 661988 h 802607"/>
                <a:gd name="connsiteX5" fmla="*/ 446087 w 1201737"/>
                <a:gd name="connsiteY5" fmla="*/ 801688 h 802607"/>
                <a:gd name="connsiteX6" fmla="*/ 203200 w 1201737"/>
                <a:gd name="connsiteY6" fmla="*/ 576263 h 802607"/>
                <a:gd name="connsiteX7" fmla="*/ 223837 w 1201737"/>
                <a:gd name="connsiteY7" fmla="*/ 303213 h 802607"/>
                <a:gd name="connsiteX0" fmla="*/ 0 w 1201737"/>
                <a:gd name="connsiteY0" fmla="*/ 176213 h 801688"/>
                <a:gd name="connsiteX1" fmla="*/ 550862 w 1201737"/>
                <a:gd name="connsiteY1" fmla="*/ 0 h 801688"/>
                <a:gd name="connsiteX2" fmla="*/ 1201737 w 1201737"/>
                <a:gd name="connsiteY2" fmla="*/ 350838 h 801688"/>
                <a:gd name="connsiteX3" fmla="*/ 1190625 w 1201737"/>
                <a:gd name="connsiteY3" fmla="*/ 601662 h 801688"/>
                <a:gd name="connsiteX4" fmla="*/ 736599 w 1201737"/>
                <a:gd name="connsiteY4" fmla="*/ 661988 h 801688"/>
                <a:gd name="connsiteX5" fmla="*/ 446087 w 1201737"/>
                <a:gd name="connsiteY5" fmla="*/ 801688 h 801688"/>
                <a:gd name="connsiteX6" fmla="*/ 203200 w 1201737"/>
                <a:gd name="connsiteY6" fmla="*/ 576263 h 801688"/>
                <a:gd name="connsiteX7" fmla="*/ 223837 w 1201737"/>
                <a:gd name="connsiteY7" fmla="*/ 303213 h 801688"/>
                <a:gd name="connsiteX0" fmla="*/ 0 w 1201737"/>
                <a:gd name="connsiteY0" fmla="*/ 207974 h 833449"/>
                <a:gd name="connsiteX1" fmla="*/ 575937 w 1201737"/>
                <a:gd name="connsiteY1" fmla="*/ 0 h 833449"/>
                <a:gd name="connsiteX2" fmla="*/ 1201737 w 1201737"/>
                <a:gd name="connsiteY2" fmla="*/ 382599 h 833449"/>
                <a:gd name="connsiteX3" fmla="*/ 1190625 w 1201737"/>
                <a:gd name="connsiteY3" fmla="*/ 633423 h 833449"/>
                <a:gd name="connsiteX4" fmla="*/ 736599 w 1201737"/>
                <a:gd name="connsiteY4" fmla="*/ 693749 h 833449"/>
                <a:gd name="connsiteX5" fmla="*/ 446087 w 1201737"/>
                <a:gd name="connsiteY5" fmla="*/ 833449 h 833449"/>
                <a:gd name="connsiteX6" fmla="*/ 203200 w 1201737"/>
                <a:gd name="connsiteY6" fmla="*/ 608024 h 833449"/>
                <a:gd name="connsiteX7" fmla="*/ 223837 w 1201737"/>
                <a:gd name="connsiteY7" fmla="*/ 334974 h 83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1737" h="833449">
                  <a:moveTo>
                    <a:pt x="0" y="207974"/>
                  </a:moveTo>
                  <a:lnTo>
                    <a:pt x="575937" y="0"/>
                  </a:lnTo>
                  <a:lnTo>
                    <a:pt x="1201737" y="382599"/>
                  </a:lnTo>
                  <a:lnTo>
                    <a:pt x="1190625" y="633423"/>
                  </a:lnTo>
                  <a:lnTo>
                    <a:pt x="736599" y="693749"/>
                  </a:lnTo>
                  <a:lnTo>
                    <a:pt x="446087" y="833449"/>
                  </a:lnTo>
                  <a:lnTo>
                    <a:pt x="203200" y="608024"/>
                  </a:lnTo>
                  <a:lnTo>
                    <a:pt x="223837" y="334974"/>
                  </a:lnTo>
                </a:path>
              </a:pathLst>
            </a:custGeom>
            <a:noFill/>
            <a:ln w="19050">
              <a:solidFill>
                <a:srgbClr val="3F622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56CB3C8-AC0A-4C28-A2AA-865C1586500A}"/>
                </a:ext>
              </a:extLst>
            </p:cNvPr>
            <p:cNvSpPr/>
            <p:nvPr/>
          </p:nvSpPr>
          <p:spPr>
            <a:xfrm>
              <a:off x="2133988" y="2805607"/>
              <a:ext cx="1083914" cy="602174"/>
            </a:xfrm>
            <a:custGeom>
              <a:avLst/>
              <a:gdLst>
                <a:gd name="connsiteX0" fmla="*/ 508000 w 728663"/>
                <a:gd name="connsiteY0" fmla="*/ 282575 h 406400"/>
                <a:gd name="connsiteX1" fmla="*/ 31750 w 728663"/>
                <a:gd name="connsiteY1" fmla="*/ 406400 h 406400"/>
                <a:gd name="connsiteX2" fmla="*/ 0 w 728663"/>
                <a:gd name="connsiteY2" fmla="*/ 55562 h 406400"/>
                <a:gd name="connsiteX3" fmla="*/ 414338 w 728663"/>
                <a:gd name="connsiteY3" fmla="*/ 0 h 406400"/>
                <a:gd name="connsiteX4" fmla="*/ 639763 w 728663"/>
                <a:gd name="connsiteY4" fmla="*/ 31750 h 406400"/>
                <a:gd name="connsiteX5" fmla="*/ 728663 w 728663"/>
                <a:gd name="connsiteY5" fmla="*/ 404812 h 406400"/>
                <a:gd name="connsiteX0" fmla="*/ 508000 w 728663"/>
                <a:gd name="connsiteY0" fmla="*/ 282575 h 404812"/>
                <a:gd name="connsiteX1" fmla="*/ 45123 w 728663"/>
                <a:gd name="connsiteY1" fmla="*/ 351235 h 404812"/>
                <a:gd name="connsiteX2" fmla="*/ 0 w 728663"/>
                <a:gd name="connsiteY2" fmla="*/ 55562 h 404812"/>
                <a:gd name="connsiteX3" fmla="*/ 414338 w 728663"/>
                <a:gd name="connsiteY3" fmla="*/ 0 h 404812"/>
                <a:gd name="connsiteX4" fmla="*/ 639763 w 728663"/>
                <a:gd name="connsiteY4" fmla="*/ 31750 h 404812"/>
                <a:gd name="connsiteX5" fmla="*/ 728663 w 728663"/>
                <a:gd name="connsiteY5" fmla="*/ 404812 h 40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8663" h="404812">
                  <a:moveTo>
                    <a:pt x="508000" y="282575"/>
                  </a:moveTo>
                  <a:lnTo>
                    <a:pt x="45123" y="351235"/>
                  </a:lnTo>
                  <a:lnTo>
                    <a:pt x="0" y="55562"/>
                  </a:lnTo>
                  <a:lnTo>
                    <a:pt x="414338" y="0"/>
                  </a:lnTo>
                  <a:lnTo>
                    <a:pt x="639763" y="31750"/>
                  </a:lnTo>
                  <a:lnTo>
                    <a:pt x="728663" y="404812"/>
                  </a:lnTo>
                </a:path>
              </a:pathLst>
            </a:custGeom>
            <a:noFill/>
            <a:ln w="19050">
              <a:solidFill>
                <a:srgbClr val="3F622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DBD3542-90B7-4DD2-BD97-78E0C1C20C9C}"/>
                </a:ext>
              </a:extLst>
            </p:cNvPr>
            <p:cNvSpPr/>
            <p:nvPr/>
          </p:nvSpPr>
          <p:spPr>
            <a:xfrm>
              <a:off x="1901061" y="2627144"/>
              <a:ext cx="3136459" cy="1725737"/>
            </a:xfrm>
            <a:custGeom>
              <a:avLst/>
              <a:gdLst>
                <a:gd name="connsiteX0" fmla="*/ 1386886 w 2140085"/>
                <a:gd name="connsiteY0" fmla="*/ 50028 h 1089498"/>
                <a:gd name="connsiteX1" fmla="*/ 1914959 w 2140085"/>
                <a:gd name="connsiteY1" fmla="*/ 0 h 1089498"/>
                <a:gd name="connsiteX2" fmla="*/ 2140085 w 2140085"/>
                <a:gd name="connsiteY2" fmla="*/ 355755 h 1089498"/>
                <a:gd name="connsiteX3" fmla="*/ 2126189 w 2140085"/>
                <a:gd name="connsiteY3" fmla="*/ 856034 h 1089498"/>
                <a:gd name="connsiteX4" fmla="*/ 1942753 w 2140085"/>
                <a:gd name="connsiteY4" fmla="*/ 1089498 h 1089498"/>
                <a:gd name="connsiteX5" fmla="*/ 1567543 w 2140085"/>
                <a:gd name="connsiteY5" fmla="*/ 969987 h 1089498"/>
                <a:gd name="connsiteX6" fmla="*/ 1395224 w 2140085"/>
                <a:gd name="connsiteY6" fmla="*/ 847696 h 1089498"/>
                <a:gd name="connsiteX7" fmla="*/ 1206230 w 2140085"/>
                <a:gd name="connsiteY7" fmla="*/ 911621 h 1089498"/>
                <a:gd name="connsiteX8" fmla="*/ 1097836 w 2140085"/>
                <a:gd name="connsiteY8" fmla="*/ 639247 h 1089498"/>
                <a:gd name="connsiteX9" fmla="*/ 1220127 w 2140085"/>
                <a:gd name="connsiteY9" fmla="*/ 586439 h 1089498"/>
                <a:gd name="connsiteX10" fmla="*/ 847696 w 2140085"/>
                <a:gd name="connsiteY10" fmla="*/ 105615 h 1089498"/>
                <a:gd name="connsiteX11" fmla="*/ 505838 w 2140085"/>
                <a:gd name="connsiteY11" fmla="*/ 30573 h 1089498"/>
                <a:gd name="connsiteX12" fmla="*/ 91718 w 2140085"/>
                <a:gd name="connsiteY12" fmla="*/ 2780 h 1089498"/>
                <a:gd name="connsiteX13" fmla="*/ 0 w 2140085"/>
                <a:gd name="connsiteY13" fmla="*/ 780993 h 1089498"/>
                <a:gd name="connsiteX14" fmla="*/ 133408 w 2140085"/>
                <a:gd name="connsiteY14" fmla="*/ 872710 h 1089498"/>
                <a:gd name="connsiteX15" fmla="*/ 380768 w 2140085"/>
                <a:gd name="connsiteY15" fmla="*/ 772655 h 1089498"/>
                <a:gd name="connsiteX16" fmla="*/ 561425 w 2140085"/>
                <a:gd name="connsiteY16" fmla="*/ 655923 h 1089498"/>
                <a:gd name="connsiteX17" fmla="*/ 825461 w 2140085"/>
                <a:gd name="connsiteY17" fmla="*/ 539191 h 1089498"/>
                <a:gd name="connsiteX18" fmla="*/ 822682 w 2140085"/>
                <a:gd name="connsiteY18" fmla="*/ 419679 h 1089498"/>
                <a:gd name="connsiteX19" fmla="*/ 1250699 w 2140085"/>
                <a:gd name="connsiteY19" fmla="*/ 377989 h 1089498"/>
                <a:gd name="connsiteX20" fmla="*/ 1386886 w 2140085"/>
                <a:gd name="connsiteY20" fmla="*/ 50028 h 1089498"/>
                <a:gd name="connsiteX0" fmla="*/ 1386886 w 2140085"/>
                <a:gd name="connsiteY0" fmla="*/ 50028 h 1089498"/>
                <a:gd name="connsiteX1" fmla="*/ 1914959 w 2140085"/>
                <a:gd name="connsiteY1" fmla="*/ 0 h 1089498"/>
                <a:gd name="connsiteX2" fmla="*/ 2140085 w 2140085"/>
                <a:gd name="connsiteY2" fmla="*/ 355755 h 1089498"/>
                <a:gd name="connsiteX3" fmla="*/ 2126189 w 2140085"/>
                <a:gd name="connsiteY3" fmla="*/ 856034 h 1089498"/>
                <a:gd name="connsiteX4" fmla="*/ 1942753 w 2140085"/>
                <a:gd name="connsiteY4" fmla="*/ 1089498 h 1089498"/>
                <a:gd name="connsiteX5" fmla="*/ 1567543 w 2140085"/>
                <a:gd name="connsiteY5" fmla="*/ 969987 h 1089498"/>
                <a:gd name="connsiteX6" fmla="*/ 1395224 w 2140085"/>
                <a:gd name="connsiteY6" fmla="*/ 847696 h 1089498"/>
                <a:gd name="connsiteX7" fmla="*/ 1206230 w 2140085"/>
                <a:gd name="connsiteY7" fmla="*/ 911621 h 1089498"/>
                <a:gd name="connsiteX8" fmla="*/ 1097836 w 2140085"/>
                <a:gd name="connsiteY8" fmla="*/ 639247 h 1089498"/>
                <a:gd name="connsiteX9" fmla="*/ 1220127 w 2140085"/>
                <a:gd name="connsiteY9" fmla="*/ 586439 h 1089498"/>
                <a:gd name="connsiteX10" fmla="*/ 847696 w 2140085"/>
                <a:gd name="connsiteY10" fmla="*/ 105615 h 1089498"/>
                <a:gd name="connsiteX11" fmla="*/ 505838 w 2140085"/>
                <a:gd name="connsiteY11" fmla="*/ 30573 h 1089498"/>
                <a:gd name="connsiteX12" fmla="*/ 91098 w 2140085"/>
                <a:gd name="connsiteY12" fmla="*/ 7117 h 1089498"/>
                <a:gd name="connsiteX13" fmla="*/ 0 w 2140085"/>
                <a:gd name="connsiteY13" fmla="*/ 780993 h 1089498"/>
                <a:gd name="connsiteX14" fmla="*/ 133408 w 2140085"/>
                <a:gd name="connsiteY14" fmla="*/ 872710 h 1089498"/>
                <a:gd name="connsiteX15" fmla="*/ 380768 w 2140085"/>
                <a:gd name="connsiteY15" fmla="*/ 772655 h 1089498"/>
                <a:gd name="connsiteX16" fmla="*/ 561425 w 2140085"/>
                <a:gd name="connsiteY16" fmla="*/ 655923 h 1089498"/>
                <a:gd name="connsiteX17" fmla="*/ 825461 w 2140085"/>
                <a:gd name="connsiteY17" fmla="*/ 539191 h 1089498"/>
                <a:gd name="connsiteX18" fmla="*/ 822682 w 2140085"/>
                <a:gd name="connsiteY18" fmla="*/ 419679 h 1089498"/>
                <a:gd name="connsiteX19" fmla="*/ 1250699 w 2140085"/>
                <a:gd name="connsiteY19" fmla="*/ 377989 h 1089498"/>
                <a:gd name="connsiteX20" fmla="*/ 1386886 w 2140085"/>
                <a:gd name="connsiteY20" fmla="*/ 50028 h 1089498"/>
                <a:gd name="connsiteX0" fmla="*/ 1386886 w 2140085"/>
                <a:gd name="connsiteY0" fmla="*/ 50028 h 1089498"/>
                <a:gd name="connsiteX1" fmla="*/ 1914959 w 2140085"/>
                <a:gd name="connsiteY1" fmla="*/ 0 h 1089498"/>
                <a:gd name="connsiteX2" fmla="*/ 2140085 w 2140085"/>
                <a:gd name="connsiteY2" fmla="*/ 355755 h 1089498"/>
                <a:gd name="connsiteX3" fmla="*/ 2126189 w 2140085"/>
                <a:gd name="connsiteY3" fmla="*/ 856034 h 1089498"/>
                <a:gd name="connsiteX4" fmla="*/ 1942753 w 2140085"/>
                <a:gd name="connsiteY4" fmla="*/ 1089498 h 1089498"/>
                <a:gd name="connsiteX5" fmla="*/ 1567543 w 2140085"/>
                <a:gd name="connsiteY5" fmla="*/ 969987 h 1089498"/>
                <a:gd name="connsiteX6" fmla="*/ 1395224 w 2140085"/>
                <a:gd name="connsiteY6" fmla="*/ 847696 h 1089498"/>
                <a:gd name="connsiteX7" fmla="*/ 1206230 w 2140085"/>
                <a:gd name="connsiteY7" fmla="*/ 911621 h 1089498"/>
                <a:gd name="connsiteX8" fmla="*/ 1097836 w 2140085"/>
                <a:gd name="connsiteY8" fmla="*/ 639247 h 1089498"/>
                <a:gd name="connsiteX9" fmla="*/ 1220127 w 2140085"/>
                <a:gd name="connsiteY9" fmla="*/ 586439 h 1089498"/>
                <a:gd name="connsiteX10" fmla="*/ 847696 w 2140085"/>
                <a:gd name="connsiteY10" fmla="*/ 105615 h 1089498"/>
                <a:gd name="connsiteX11" fmla="*/ 507697 w 2140085"/>
                <a:gd name="connsiteY11" fmla="*/ 28095 h 1089498"/>
                <a:gd name="connsiteX12" fmla="*/ 91098 w 2140085"/>
                <a:gd name="connsiteY12" fmla="*/ 7117 h 1089498"/>
                <a:gd name="connsiteX13" fmla="*/ 0 w 2140085"/>
                <a:gd name="connsiteY13" fmla="*/ 780993 h 1089498"/>
                <a:gd name="connsiteX14" fmla="*/ 133408 w 2140085"/>
                <a:gd name="connsiteY14" fmla="*/ 872710 h 1089498"/>
                <a:gd name="connsiteX15" fmla="*/ 380768 w 2140085"/>
                <a:gd name="connsiteY15" fmla="*/ 772655 h 1089498"/>
                <a:gd name="connsiteX16" fmla="*/ 561425 w 2140085"/>
                <a:gd name="connsiteY16" fmla="*/ 655923 h 1089498"/>
                <a:gd name="connsiteX17" fmla="*/ 825461 w 2140085"/>
                <a:gd name="connsiteY17" fmla="*/ 539191 h 1089498"/>
                <a:gd name="connsiteX18" fmla="*/ 822682 w 2140085"/>
                <a:gd name="connsiteY18" fmla="*/ 419679 h 1089498"/>
                <a:gd name="connsiteX19" fmla="*/ 1250699 w 2140085"/>
                <a:gd name="connsiteY19" fmla="*/ 377989 h 1089498"/>
                <a:gd name="connsiteX20" fmla="*/ 1386886 w 2140085"/>
                <a:gd name="connsiteY20" fmla="*/ 50028 h 1089498"/>
                <a:gd name="connsiteX0" fmla="*/ 1386886 w 2140085"/>
                <a:gd name="connsiteY0" fmla="*/ 50028 h 1089498"/>
                <a:gd name="connsiteX1" fmla="*/ 1914959 w 2140085"/>
                <a:gd name="connsiteY1" fmla="*/ 0 h 1089498"/>
                <a:gd name="connsiteX2" fmla="*/ 2140085 w 2140085"/>
                <a:gd name="connsiteY2" fmla="*/ 355755 h 1089498"/>
                <a:gd name="connsiteX3" fmla="*/ 2126189 w 2140085"/>
                <a:gd name="connsiteY3" fmla="*/ 856034 h 1089498"/>
                <a:gd name="connsiteX4" fmla="*/ 1942753 w 2140085"/>
                <a:gd name="connsiteY4" fmla="*/ 1089498 h 1089498"/>
                <a:gd name="connsiteX5" fmla="*/ 1567543 w 2140085"/>
                <a:gd name="connsiteY5" fmla="*/ 969987 h 1089498"/>
                <a:gd name="connsiteX6" fmla="*/ 1395224 w 2140085"/>
                <a:gd name="connsiteY6" fmla="*/ 847696 h 1089498"/>
                <a:gd name="connsiteX7" fmla="*/ 1206230 w 2140085"/>
                <a:gd name="connsiteY7" fmla="*/ 911621 h 1089498"/>
                <a:gd name="connsiteX8" fmla="*/ 1097836 w 2140085"/>
                <a:gd name="connsiteY8" fmla="*/ 639247 h 1089498"/>
                <a:gd name="connsiteX9" fmla="*/ 1220127 w 2140085"/>
                <a:gd name="connsiteY9" fmla="*/ 586439 h 1089498"/>
                <a:gd name="connsiteX10" fmla="*/ 843979 w 2140085"/>
                <a:gd name="connsiteY10" fmla="*/ 101898 h 1089498"/>
                <a:gd name="connsiteX11" fmla="*/ 507697 w 2140085"/>
                <a:gd name="connsiteY11" fmla="*/ 28095 h 1089498"/>
                <a:gd name="connsiteX12" fmla="*/ 91098 w 2140085"/>
                <a:gd name="connsiteY12" fmla="*/ 7117 h 1089498"/>
                <a:gd name="connsiteX13" fmla="*/ 0 w 2140085"/>
                <a:gd name="connsiteY13" fmla="*/ 780993 h 1089498"/>
                <a:gd name="connsiteX14" fmla="*/ 133408 w 2140085"/>
                <a:gd name="connsiteY14" fmla="*/ 872710 h 1089498"/>
                <a:gd name="connsiteX15" fmla="*/ 380768 w 2140085"/>
                <a:gd name="connsiteY15" fmla="*/ 772655 h 1089498"/>
                <a:gd name="connsiteX16" fmla="*/ 561425 w 2140085"/>
                <a:gd name="connsiteY16" fmla="*/ 655923 h 1089498"/>
                <a:gd name="connsiteX17" fmla="*/ 825461 w 2140085"/>
                <a:gd name="connsiteY17" fmla="*/ 539191 h 1089498"/>
                <a:gd name="connsiteX18" fmla="*/ 822682 w 2140085"/>
                <a:gd name="connsiteY18" fmla="*/ 419679 h 1089498"/>
                <a:gd name="connsiteX19" fmla="*/ 1250699 w 2140085"/>
                <a:gd name="connsiteY19" fmla="*/ 377989 h 1089498"/>
                <a:gd name="connsiteX20" fmla="*/ 1386886 w 2140085"/>
                <a:gd name="connsiteY20" fmla="*/ 50028 h 1089498"/>
                <a:gd name="connsiteX0" fmla="*/ 1386886 w 2140085"/>
                <a:gd name="connsiteY0" fmla="*/ 50028 h 1089498"/>
                <a:gd name="connsiteX1" fmla="*/ 1914959 w 2140085"/>
                <a:gd name="connsiteY1" fmla="*/ 0 h 1089498"/>
                <a:gd name="connsiteX2" fmla="*/ 2140085 w 2140085"/>
                <a:gd name="connsiteY2" fmla="*/ 355755 h 1089498"/>
                <a:gd name="connsiteX3" fmla="*/ 2126189 w 2140085"/>
                <a:gd name="connsiteY3" fmla="*/ 856034 h 1089498"/>
                <a:gd name="connsiteX4" fmla="*/ 1942753 w 2140085"/>
                <a:gd name="connsiteY4" fmla="*/ 1089498 h 1089498"/>
                <a:gd name="connsiteX5" fmla="*/ 1567543 w 2140085"/>
                <a:gd name="connsiteY5" fmla="*/ 969987 h 1089498"/>
                <a:gd name="connsiteX6" fmla="*/ 1395224 w 2140085"/>
                <a:gd name="connsiteY6" fmla="*/ 847696 h 1089498"/>
                <a:gd name="connsiteX7" fmla="*/ 1206230 w 2140085"/>
                <a:gd name="connsiteY7" fmla="*/ 911621 h 1089498"/>
                <a:gd name="connsiteX8" fmla="*/ 1097836 w 2140085"/>
                <a:gd name="connsiteY8" fmla="*/ 639247 h 1089498"/>
                <a:gd name="connsiteX9" fmla="*/ 1220747 w 2140085"/>
                <a:gd name="connsiteY9" fmla="*/ 584581 h 1089498"/>
                <a:gd name="connsiteX10" fmla="*/ 843979 w 2140085"/>
                <a:gd name="connsiteY10" fmla="*/ 101898 h 1089498"/>
                <a:gd name="connsiteX11" fmla="*/ 507697 w 2140085"/>
                <a:gd name="connsiteY11" fmla="*/ 28095 h 1089498"/>
                <a:gd name="connsiteX12" fmla="*/ 91098 w 2140085"/>
                <a:gd name="connsiteY12" fmla="*/ 7117 h 1089498"/>
                <a:gd name="connsiteX13" fmla="*/ 0 w 2140085"/>
                <a:gd name="connsiteY13" fmla="*/ 780993 h 1089498"/>
                <a:gd name="connsiteX14" fmla="*/ 133408 w 2140085"/>
                <a:gd name="connsiteY14" fmla="*/ 872710 h 1089498"/>
                <a:gd name="connsiteX15" fmla="*/ 380768 w 2140085"/>
                <a:gd name="connsiteY15" fmla="*/ 772655 h 1089498"/>
                <a:gd name="connsiteX16" fmla="*/ 561425 w 2140085"/>
                <a:gd name="connsiteY16" fmla="*/ 655923 h 1089498"/>
                <a:gd name="connsiteX17" fmla="*/ 825461 w 2140085"/>
                <a:gd name="connsiteY17" fmla="*/ 539191 h 1089498"/>
                <a:gd name="connsiteX18" fmla="*/ 822682 w 2140085"/>
                <a:gd name="connsiteY18" fmla="*/ 419679 h 1089498"/>
                <a:gd name="connsiteX19" fmla="*/ 1250699 w 2140085"/>
                <a:gd name="connsiteY19" fmla="*/ 377989 h 1089498"/>
                <a:gd name="connsiteX20" fmla="*/ 1386886 w 2140085"/>
                <a:gd name="connsiteY20" fmla="*/ 50028 h 1089498"/>
                <a:gd name="connsiteX0" fmla="*/ 1386886 w 2140085"/>
                <a:gd name="connsiteY0" fmla="*/ 50028 h 1089498"/>
                <a:gd name="connsiteX1" fmla="*/ 1914959 w 2140085"/>
                <a:gd name="connsiteY1" fmla="*/ 0 h 1089498"/>
                <a:gd name="connsiteX2" fmla="*/ 2140085 w 2140085"/>
                <a:gd name="connsiteY2" fmla="*/ 355755 h 1089498"/>
                <a:gd name="connsiteX3" fmla="*/ 2126189 w 2140085"/>
                <a:gd name="connsiteY3" fmla="*/ 856034 h 1089498"/>
                <a:gd name="connsiteX4" fmla="*/ 1942753 w 2140085"/>
                <a:gd name="connsiteY4" fmla="*/ 1089498 h 1089498"/>
                <a:gd name="connsiteX5" fmla="*/ 1567543 w 2140085"/>
                <a:gd name="connsiteY5" fmla="*/ 969987 h 1089498"/>
                <a:gd name="connsiteX6" fmla="*/ 1395224 w 2140085"/>
                <a:gd name="connsiteY6" fmla="*/ 847696 h 1089498"/>
                <a:gd name="connsiteX7" fmla="*/ 1206230 w 2140085"/>
                <a:gd name="connsiteY7" fmla="*/ 911621 h 1089498"/>
                <a:gd name="connsiteX8" fmla="*/ 1096597 w 2140085"/>
                <a:gd name="connsiteY8" fmla="*/ 645442 h 1089498"/>
                <a:gd name="connsiteX9" fmla="*/ 1220747 w 2140085"/>
                <a:gd name="connsiteY9" fmla="*/ 584581 h 1089498"/>
                <a:gd name="connsiteX10" fmla="*/ 843979 w 2140085"/>
                <a:gd name="connsiteY10" fmla="*/ 101898 h 1089498"/>
                <a:gd name="connsiteX11" fmla="*/ 507697 w 2140085"/>
                <a:gd name="connsiteY11" fmla="*/ 28095 h 1089498"/>
                <a:gd name="connsiteX12" fmla="*/ 91098 w 2140085"/>
                <a:gd name="connsiteY12" fmla="*/ 7117 h 1089498"/>
                <a:gd name="connsiteX13" fmla="*/ 0 w 2140085"/>
                <a:gd name="connsiteY13" fmla="*/ 780993 h 1089498"/>
                <a:gd name="connsiteX14" fmla="*/ 133408 w 2140085"/>
                <a:gd name="connsiteY14" fmla="*/ 872710 h 1089498"/>
                <a:gd name="connsiteX15" fmla="*/ 380768 w 2140085"/>
                <a:gd name="connsiteY15" fmla="*/ 772655 h 1089498"/>
                <a:gd name="connsiteX16" fmla="*/ 561425 w 2140085"/>
                <a:gd name="connsiteY16" fmla="*/ 655923 h 1089498"/>
                <a:gd name="connsiteX17" fmla="*/ 825461 w 2140085"/>
                <a:gd name="connsiteY17" fmla="*/ 539191 h 1089498"/>
                <a:gd name="connsiteX18" fmla="*/ 822682 w 2140085"/>
                <a:gd name="connsiteY18" fmla="*/ 419679 h 1089498"/>
                <a:gd name="connsiteX19" fmla="*/ 1250699 w 2140085"/>
                <a:gd name="connsiteY19" fmla="*/ 377989 h 1089498"/>
                <a:gd name="connsiteX20" fmla="*/ 1386886 w 2140085"/>
                <a:gd name="connsiteY20" fmla="*/ 50028 h 1089498"/>
                <a:gd name="connsiteX0" fmla="*/ 1386886 w 2140085"/>
                <a:gd name="connsiteY0" fmla="*/ 50028 h 1089498"/>
                <a:gd name="connsiteX1" fmla="*/ 1914959 w 2140085"/>
                <a:gd name="connsiteY1" fmla="*/ 0 h 1089498"/>
                <a:gd name="connsiteX2" fmla="*/ 2140085 w 2140085"/>
                <a:gd name="connsiteY2" fmla="*/ 355755 h 1089498"/>
                <a:gd name="connsiteX3" fmla="*/ 2126189 w 2140085"/>
                <a:gd name="connsiteY3" fmla="*/ 856034 h 1089498"/>
                <a:gd name="connsiteX4" fmla="*/ 1942753 w 2140085"/>
                <a:gd name="connsiteY4" fmla="*/ 1089498 h 1089498"/>
                <a:gd name="connsiteX5" fmla="*/ 1567543 w 2140085"/>
                <a:gd name="connsiteY5" fmla="*/ 969987 h 1089498"/>
                <a:gd name="connsiteX6" fmla="*/ 1395224 w 2140085"/>
                <a:gd name="connsiteY6" fmla="*/ 847696 h 1089498"/>
                <a:gd name="connsiteX7" fmla="*/ 1096597 w 2140085"/>
                <a:gd name="connsiteY7" fmla="*/ 645442 h 1089498"/>
                <a:gd name="connsiteX8" fmla="*/ 1220747 w 2140085"/>
                <a:gd name="connsiteY8" fmla="*/ 584581 h 1089498"/>
                <a:gd name="connsiteX9" fmla="*/ 843979 w 2140085"/>
                <a:gd name="connsiteY9" fmla="*/ 101898 h 1089498"/>
                <a:gd name="connsiteX10" fmla="*/ 507697 w 2140085"/>
                <a:gd name="connsiteY10" fmla="*/ 28095 h 1089498"/>
                <a:gd name="connsiteX11" fmla="*/ 91098 w 2140085"/>
                <a:gd name="connsiteY11" fmla="*/ 7117 h 1089498"/>
                <a:gd name="connsiteX12" fmla="*/ 0 w 2140085"/>
                <a:gd name="connsiteY12" fmla="*/ 780993 h 1089498"/>
                <a:gd name="connsiteX13" fmla="*/ 133408 w 2140085"/>
                <a:gd name="connsiteY13" fmla="*/ 872710 h 1089498"/>
                <a:gd name="connsiteX14" fmla="*/ 380768 w 2140085"/>
                <a:gd name="connsiteY14" fmla="*/ 772655 h 1089498"/>
                <a:gd name="connsiteX15" fmla="*/ 561425 w 2140085"/>
                <a:gd name="connsiteY15" fmla="*/ 655923 h 1089498"/>
                <a:gd name="connsiteX16" fmla="*/ 825461 w 2140085"/>
                <a:gd name="connsiteY16" fmla="*/ 539191 h 1089498"/>
                <a:gd name="connsiteX17" fmla="*/ 822682 w 2140085"/>
                <a:gd name="connsiteY17" fmla="*/ 419679 h 1089498"/>
                <a:gd name="connsiteX18" fmla="*/ 1250699 w 2140085"/>
                <a:gd name="connsiteY18" fmla="*/ 377989 h 1089498"/>
                <a:gd name="connsiteX19" fmla="*/ 1386886 w 2140085"/>
                <a:gd name="connsiteY19" fmla="*/ 50028 h 1089498"/>
                <a:gd name="connsiteX0" fmla="*/ 1386886 w 2140085"/>
                <a:gd name="connsiteY0" fmla="*/ 50028 h 1089498"/>
                <a:gd name="connsiteX1" fmla="*/ 1914959 w 2140085"/>
                <a:gd name="connsiteY1" fmla="*/ 0 h 1089498"/>
                <a:gd name="connsiteX2" fmla="*/ 2140085 w 2140085"/>
                <a:gd name="connsiteY2" fmla="*/ 355755 h 1089498"/>
                <a:gd name="connsiteX3" fmla="*/ 2126189 w 2140085"/>
                <a:gd name="connsiteY3" fmla="*/ 856034 h 1089498"/>
                <a:gd name="connsiteX4" fmla="*/ 1942753 w 2140085"/>
                <a:gd name="connsiteY4" fmla="*/ 1089498 h 1089498"/>
                <a:gd name="connsiteX5" fmla="*/ 1567543 w 2140085"/>
                <a:gd name="connsiteY5" fmla="*/ 969987 h 1089498"/>
                <a:gd name="connsiteX6" fmla="*/ 1394604 w 2140085"/>
                <a:gd name="connsiteY6" fmla="*/ 904072 h 1089498"/>
                <a:gd name="connsiteX7" fmla="*/ 1096597 w 2140085"/>
                <a:gd name="connsiteY7" fmla="*/ 645442 h 1089498"/>
                <a:gd name="connsiteX8" fmla="*/ 1220747 w 2140085"/>
                <a:gd name="connsiteY8" fmla="*/ 584581 h 1089498"/>
                <a:gd name="connsiteX9" fmla="*/ 843979 w 2140085"/>
                <a:gd name="connsiteY9" fmla="*/ 101898 h 1089498"/>
                <a:gd name="connsiteX10" fmla="*/ 507697 w 2140085"/>
                <a:gd name="connsiteY10" fmla="*/ 28095 h 1089498"/>
                <a:gd name="connsiteX11" fmla="*/ 91098 w 2140085"/>
                <a:gd name="connsiteY11" fmla="*/ 7117 h 1089498"/>
                <a:gd name="connsiteX12" fmla="*/ 0 w 2140085"/>
                <a:gd name="connsiteY12" fmla="*/ 780993 h 1089498"/>
                <a:gd name="connsiteX13" fmla="*/ 133408 w 2140085"/>
                <a:gd name="connsiteY13" fmla="*/ 872710 h 1089498"/>
                <a:gd name="connsiteX14" fmla="*/ 380768 w 2140085"/>
                <a:gd name="connsiteY14" fmla="*/ 772655 h 1089498"/>
                <a:gd name="connsiteX15" fmla="*/ 561425 w 2140085"/>
                <a:gd name="connsiteY15" fmla="*/ 655923 h 1089498"/>
                <a:gd name="connsiteX16" fmla="*/ 825461 w 2140085"/>
                <a:gd name="connsiteY16" fmla="*/ 539191 h 1089498"/>
                <a:gd name="connsiteX17" fmla="*/ 822682 w 2140085"/>
                <a:gd name="connsiteY17" fmla="*/ 419679 h 1089498"/>
                <a:gd name="connsiteX18" fmla="*/ 1250699 w 2140085"/>
                <a:gd name="connsiteY18" fmla="*/ 377989 h 1089498"/>
                <a:gd name="connsiteX19" fmla="*/ 1386886 w 2140085"/>
                <a:gd name="connsiteY19" fmla="*/ 50028 h 1089498"/>
                <a:gd name="connsiteX0" fmla="*/ 1386886 w 2140085"/>
                <a:gd name="connsiteY0" fmla="*/ 50028 h 1089498"/>
                <a:gd name="connsiteX1" fmla="*/ 1914959 w 2140085"/>
                <a:gd name="connsiteY1" fmla="*/ 0 h 1089498"/>
                <a:gd name="connsiteX2" fmla="*/ 2140085 w 2140085"/>
                <a:gd name="connsiteY2" fmla="*/ 355755 h 1089498"/>
                <a:gd name="connsiteX3" fmla="*/ 2126189 w 2140085"/>
                <a:gd name="connsiteY3" fmla="*/ 856034 h 1089498"/>
                <a:gd name="connsiteX4" fmla="*/ 1942753 w 2140085"/>
                <a:gd name="connsiteY4" fmla="*/ 1089498 h 1089498"/>
                <a:gd name="connsiteX5" fmla="*/ 1560109 w 2140085"/>
                <a:gd name="connsiteY5" fmla="*/ 987953 h 1089498"/>
                <a:gd name="connsiteX6" fmla="*/ 1394604 w 2140085"/>
                <a:gd name="connsiteY6" fmla="*/ 904072 h 1089498"/>
                <a:gd name="connsiteX7" fmla="*/ 1096597 w 2140085"/>
                <a:gd name="connsiteY7" fmla="*/ 645442 h 1089498"/>
                <a:gd name="connsiteX8" fmla="*/ 1220747 w 2140085"/>
                <a:gd name="connsiteY8" fmla="*/ 584581 h 1089498"/>
                <a:gd name="connsiteX9" fmla="*/ 843979 w 2140085"/>
                <a:gd name="connsiteY9" fmla="*/ 101898 h 1089498"/>
                <a:gd name="connsiteX10" fmla="*/ 507697 w 2140085"/>
                <a:gd name="connsiteY10" fmla="*/ 28095 h 1089498"/>
                <a:gd name="connsiteX11" fmla="*/ 91098 w 2140085"/>
                <a:gd name="connsiteY11" fmla="*/ 7117 h 1089498"/>
                <a:gd name="connsiteX12" fmla="*/ 0 w 2140085"/>
                <a:gd name="connsiteY12" fmla="*/ 780993 h 1089498"/>
                <a:gd name="connsiteX13" fmla="*/ 133408 w 2140085"/>
                <a:gd name="connsiteY13" fmla="*/ 872710 h 1089498"/>
                <a:gd name="connsiteX14" fmla="*/ 380768 w 2140085"/>
                <a:gd name="connsiteY14" fmla="*/ 772655 h 1089498"/>
                <a:gd name="connsiteX15" fmla="*/ 561425 w 2140085"/>
                <a:gd name="connsiteY15" fmla="*/ 655923 h 1089498"/>
                <a:gd name="connsiteX16" fmla="*/ 825461 w 2140085"/>
                <a:gd name="connsiteY16" fmla="*/ 539191 h 1089498"/>
                <a:gd name="connsiteX17" fmla="*/ 822682 w 2140085"/>
                <a:gd name="connsiteY17" fmla="*/ 419679 h 1089498"/>
                <a:gd name="connsiteX18" fmla="*/ 1250699 w 2140085"/>
                <a:gd name="connsiteY18" fmla="*/ 377989 h 1089498"/>
                <a:gd name="connsiteX19" fmla="*/ 1386886 w 2140085"/>
                <a:gd name="connsiteY19" fmla="*/ 50028 h 1089498"/>
                <a:gd name="connsiteX0" fmla="*/ 1386886 w 2140085"/>
                <a:gd name="connsiteY0" fmla="*/ 50028 h 1065957"/>
                <a:gd name="connsiteX1" fmla="*/ 1914959 w 2140085"/>
                <a:gd name="connsiteY1" fmla="*/ 0 h 1065957"/>
                <a:gd name="connsiteX2" fmla="*/ 2140085 w 2140085"/>
                <a:gd name="connsiteY2" fmla="*/ 355755 h 1065957"/>
                <a:gd name="connsiteX3" fmla="*/ 2126189 w 2140085"/>
                <a:gd name="connsiteY3" fmla="*/ 856034 h 1065957"/>
                <a:gd name="connsiteX4" fmla="*/ 1943992 w 2140085"/>
                <a:gd name="connsiteY4" fmla="*/ 1065957 h 1065957"/>
                <a:gd name="connsiteX5" fmla="*/ 1560109 w 2140085"/>
                <a:gd name="connsiteY5" fmla="*/ 987953 h 1065957"/>
                <a:gd name="connsiteX6" fmla="*/ 1394604 w 2140085"/>
                <a:gd name="connsiteY6" fmla="*/ 904072 h 1065957"/>
                <a:gd name="connsiteX7" fmla="*/ 1096597 w 2140085"/>
                <a:gd name="connsiteY7" fmla="*/ 645442 h 1065957"/>
                <a:gd name="connsiteX8" fmla="*/ 1220747 w 2140085"/>
                <a:gd name="connsiteY8" fmla="*/ 584581 h 1065957"/>
                <a:gd name="connsiteX9" fmla="*/ 843979 w 2140085"/>
                <a:gd name="connsiteY9" fmla="*/ 101898 h 1065957"/>
                <a:gd name="connsiteX10" fmla="*/ 507697 w 2140085"/>
                <a:gd name="connsiteY10" fmla="*/ 28095 h 1065957"/>
                <a:gd name="connsiteX11" fmla="*/ 91098 w 2140085"/>
                <a:gd name="connsiteY11" fmla="*/ 7117 h 1065957"/>
                <a:gd name="connsiteX12" fmla="*/ 0 w 2140085"/>
                <a:gd name="connsiteY12" fmla="*/ 780993 h 1065957"/>
                <a:gd name="connsiteX13" fmla="*/ 133408 w 2140085"/>
                <a:gd name="connsiteY13" fmla="*/ 872710 h 1065957"/>
                <a:gd name="connsiteX14" fmla="*/ 380768 w 2140085"/>
                <a:gd name="connsiteY14" fmla="*/ 772655 h 1065957"/>
                <a:gd name="connsiteX15" fmla="*/ 561425 w 2140085"/>
                <a:gd name="connsiteY15" fmla="*/ 655923 h 1065957"/>
                <a:gd name="connsiteX16" fmla="*/ 825461 w 2140085"/>
                <a:gd name="connsiteY16" fmla="*/ 539191 h 1065957"/>
                <a:gd name="connsiteX17" fmla="*/ 822682 w 2140085"/>
                <a:gd name="connsiteY17" fmla="*/ 419679 h 1065957"/>
                <a:gd name="connsiteX18" fmla="*/ 1250699 w 2140085"/>
                <a:gd name="connsiteY18" fmla="*/ 377989 h 1065957"/>
                <a:gd name="connsiteX19" fmla="*/ 1386886 w 2140085"/>
                <a:gd name="connsiteY19" fmla="*/ 50028 h 1065957"/>
                <a:gd name="connsiteX0" fmla="*/ 1386886 w 2140085"/>
                <a:gd name="connsiteY0" fmla="*/ 50028 h 1065957"/>
                <a:gd name="connsiteX1" fmla="*/ 1914959 w 2140085"/>
                <a:gd name="connsiteY1" fmla="*/ 0 h 1065957"/>
                <a:gd name="connsiteX2" fmla="*/ 2140085 w 2140085"/>
                <a:gd name="connsiteY2" fmla="*/ 355755 h 1065957"/>
                <a:gd name="connsiteX3" fmla="*/ 2123711 w 2140085"/>
                <a:gd name="connsiteY3" fmla="*/ 864088 h 1065957"/>
                <a:gd name="connsiteX4" fmla="*/ 1943992 w 2140085"/>
                <a:gd name="connsiteY4" fmla="*/ 1065957 h 1065957"/>
                <a:gd name="connsiteX5" fmla="*/ 1560109 w 2140085"/>
                <a:gd name="connsiteY5" fmla="*/ 987953 h 1065957"/>
                <a:gd name="connsiteX6" fmla="*/ 1394604 w 2140085"/>
                <a:gd name="connsiteY6" fmla="*/ 904072 h 1065957"/>
                <a:gd name="connsiteX7" fmla="*/ 1096597 w 2140085"/>
                <a:gd name="connsiteY7" fmla="*/ 645442 h 1065957"/>
                <a:gd name="connsiteX8" fmla="*/ 1220747 w 2140085"/>
                <a:gd name="connsiteY8" fmla="*/ 584581 h 1065957"/>
                <a:gd name="connsiteX9" fmla="*/ 843979 w 2140085"/>
                <a:gd name="connsiteY9" fmla="*/ 101898 h 1065957"/>
                <a:gd name="connsiteX10" fmla="*/ 507697 w 2140085"/>
                <a:gd name="connsiteY10" fmla="*/ 28095 h 1065957"/>
                <a:gd name="connsiteX11" fmla="*/ 91098 w 2140085"/>
                <a:gd name="connsiteY11" fmla="*/ 7117 h 1065957"/>
                <a:gd name="connsiteX12" fmla="*/ 0 w 2140085"/>
                <a:gd name="connsiteY12" fmla="*/ 780993 h 1065957"/>
                <a:gd name="connsiteX13" fmla="*/ 133408 w 2140085"/>
                <a:gd name="connsiteY13" fmla="*/ 872710 h 1065957"/>
                <a:gd name="connsiteX14" fmla="*/ 380768 w 2140085"/>
                <a:gd name="connsiteY14" fmla="*/ 772655 h 1065957"/>
                <a:gd name="connsiteX15" fmla="*/ 561425 w 2140085"/>
                <a:gd name="connsiteY15" fmla="*/ 655923 h 1065957"/>
                <a:gd name="connsiteX16" fmla="*/ 825461 w 2140085"/>
                <a:gd name="connsiteY16" fmla="*/ 539191 h 1065957"/>
                <a:gd name="connsiteX17" fmla="*/ 822682 w 2140085"/>
                <a:gd name="connsiteY17" fmla="*/ 419679 h 1065957"/>
                <a:gd name="connsiteX18" fmla="*/ 1250699 w 2140085"/>
                <a:gd name="connsiteY18" fmla="*/ 377989 h 1065957"/>
                <a:gd name="connsiteX19" fmla="*/ 1386886 w 2140085"/>
                <a:gd name="connsiteY19" fmla="*/ 50028 h 1065957"/>
                <a:gd name="connsiteX0" fmla="*/ 1386886 w 2139465"/>
                <a:gd name="connsiteY0" fmla="*/ 50028 h 1065957"/>
                <a:gd name="connsiteX1" fmla="*/ 1914959 w 2139465"/>
                <a:gd name="connsiteY1" fmla="*/ 0 h 1065957"/>
                <a:gd name="connsiteX2" fmla="*/ 2139465 w 2139465"/>
                <a:gd name="connsiteY2" fmla="*/ 352038 h 1065957"/>
                <a:gd name="connsiteX3" fmla="*/ 2123711 w 2139465"/>
                <a:gd name="connsiteY3" fmla="*/ 864088 h 1065957"/>
                <a:gd name="connsiteX4" fmla="*/ 1943992 w 2139465"/>
                <a:gd name="connsiteY4" fmla="*/ 1065957 h 1065957"/>
                <a:gd name="connsiteX5" fmla="*/ 1560109 w 2139465"/>
                <a:gd name="connsiteY5" fmla="*/ 987953 h 1065957"/>
                <a:gd name="connsiteX6" fmla="*/ 1394604 w 2139465"/>
                <a:gd name="connsiteY6" fmla="*/ 904072 h 1065957"/>
                <a:gd name="connsiteX7" fmla="*/ 1096597 w 2139465"/>
                <a:gd name="connsiteY7" fmla="*/ 645442 h 1065957"/>
                <a:gd name="connsiteX8" fmla="*/ 1220747 w 2139465"/>
                <a:gd name="connsiteY8" fmla="*/ 584581 h 1065957"/>
                <a:gd name="connsiteX9" fmla="*/ 843979 w 2139465"/>
                <a:gd name="connsiteY9" fmla="*/ 101898 h 1065957"/>
                <a:gd name="connsiteX10" fmla="*/ 507697 w 2139465"/>
                <a:gd name="connsiteY10" fmla="*/ 28095 h 1065957"/>
                <a:gd name="connsiteX11" fmla="*/ 91098 w 2139465"/>
                <a:gd name="connsiteY11" fmla="*/ 7117 h 1065957"/>
                <a:gd name="connsiteX12" fmla="*/ 0 w 2139465"/>
                <a:gd name="connsiteY12" fmla="*/ 780993 h 1065957"/>
                <a:gd name="connsiteX13" fmla="*/ 133408 w 2139465"/>
                <a:gd name="connsiteY13" fmla="*/ 872710 h 1065957"/>
                <a:gd name="connsiteX14" fmla="*/ 380768 w 2139465"/>
                <a:gd name="connsiteY14" fmla="*/ 772655 h 1065957"/>
                <a:gd name="connsiteX15" fmla="*/ 561425 w 2139465"/>
                <a:gd name="connsiteY15" fmla="*/ 655923 h 1065957"/>
                <a:gd name="connsiteX16" fmla="*/ 825461 w 2139465"/>
                <a:gd name="connsiteY16" fmla="*/ 539191 h 1065957"/>
                <a:gd name="connsiteX17" fmla="*/ 822682 w 2139465"/>
                <a:gd name="connsiteY17" fmla="*/ 419679 h 1065957"/>
                <a:gd name="connsiteX18" fmla="*/ 1250699 w 2139465"/>
                <a:gd name="connsiteY18" fmla="*/ 377989 h 1065957"/>
                <a:gd name="connsiteX19" fmla="*/ 1386886 w 2139465"/>
                <a:gd name="connsiteY19" fmla="*/ 50028 h 1065957"/>
                <a:gd name="connsiteX0" fmla="*/ 1386266 w 2139465"/>
                <a:gd name="connsiteY0" fmla="*/ 46930 h 1065957"/>
                <a:gd name="connsiteX1" fmla="*/ 1914959 w 2139465"/>
                <a:gd name="connsiteY1" fmla="*/ 0 h 1065957"/>
                <a:gd name="connsiteX2" fmla="*/ 2139465 w 2139465"/>
                <a:gd name="connsiteY2" fmla="*/ 352038 h 1065957"/>
                <a:gd name="connsiteX3" fmla="*/ 2123711 w 2139465"/>
                <a:gd name="connsiteY3" fmla="*/ 864088 h 1065957"/>
                <a:gd name="connsiteX4" fmla="*/ 1943992 w 2139465"/>
                <a:gd name="connsiteY4" fmla="*/ 1065957 h 1065957"/>
                <a:gd name="connsiteX5" fmla="*/ 1560109 w 2139465"/>
                <a:gd name="connsiteY5" fmla="*/ 987953 h 1065957"/>
                <a:gd name="connsiteX6" fmla="*/ 1394604 w 2139465"/>
                <a:gd name="connsiteY6" fmla="*/ 904072 h 1065957"/>
                <a:gd name="connsiteX7" fmla="*/ 1096597 w 2139465"/>
                <a:gd name="connsiteY7" fmla="*/ 645442 h 1065957"/>
                <a:gd name="connsiteX8" fmla="*/ 1220747 w 2139465"/>
                <a:gd name="connsiteY8" fmla="*/ 584581 h 1065957"/>
                <a:gd name="connsiteX9" fmla="*/ 843979 w 2139465"/>
                <a:gd name="connsiteY9" fmla="*/ 101898 h 1065957"/>
                <a:gd name="connsiteX10" fmla="*/ 507697 w 2139465"/>
                <a:gd name="connsiteY10" fmla="*/ 28095 h 1065957"/>
                <a:gd name="connsiteX11" fmla="*/ 91098 w 2139465"/>
                <a:gd name="connsiteY11" fmla="*/ 7117 h 1065957"/>
                <a:gd name="connsiteX12" fmla="*/ 0 w 2139465"/>
                <a:gd name="connsiteY12" fmla="*/ 780993 h 1065957"/>
                <a:gd name="connsiteX13" fmla="*/ 133408 w 2139465"/>
                <a:gd name="connsiteY13" fmla="*/ 872710 h 1065957"/>
                <a:gd name="connsiteX14" fmla="*/ 380768 w 2139465"/>
                <a:gd name="connsiteY14" fmla="*/ 772655 h 1065957"/>
                <a:gd name="connsiteX15" fmla="*/ 561425 w 2139465"/>
                <a:gd name="connsiteY15" fmla="*/ 655923 h 1065957"/>
                <a:gd name="connsiteX16" fmla="*/ 825461 w 2139465"/>
                <a:gd name="connsiteY16" fmla="*/ 539191 h 1065957"/>
                <a:gd name="connsiteX17" fmla="*/ 822682 w 2139465"/>
                <a:gd name="connsiteY17" fmla="*/ 419679 h 1065957"/>
                <a:gd name="connsiteX18" fmla="*/ 1250699 w 2139465"/>
                <a:gd name="connsiteY18" fmla="*/ 377989 h 1065957"/>
                <a:gd name="connsiteX19" fmla="*/ 1386266 w 2139465"/>
                <a:gd name="connsiteY19" fmla="*/ 46930 h 1065957"/>
                <a:gd name="connsiteX0" fmla="*/ 1386266 w 2139465"/>
                <a:gd name="connsiteY0" fmla="*/ 46930 h 1065957"/>
                <a:gd name="connsiteX1" fmla="*/ 1914959 w 2139465"/>
                <a:gd name="connsiteY1" fmla="*/ 0 h 1065957"/>
                <a:gd name="connsiteX2" fmla="*/ 2139465 w 2139465"/>
                <a:gd name="connsiteY2" fmla="*/ 352038 h 1065957"/>
                <a:gd name="connsiteX3" fmla="*/ 2123711 w 2139465"/>
                <a:gd name="connsiteY3" fmla="*/ 864088 h 1065957"/>
                <a:gd name="connsiteX4" fmla="*/ 1943992 w 2139465"/>
                <a:gd name="connsiteY4" fmla="*/ 1065957 h 1065957"/>
                <a:gd name="connsiteX5" fmla="*/ 1560109 w 2139465"/>
                <a:gd name="connsiteY5" fmla="*/ 987953 h 1065957"/>
                <a:gd name="connsiteX6" fmla="*/ 1394604 w 2139465"/>
                <a:gd name="connsiteY6" fmla="*/ 904072 h 1065957"/>
                <a:gd name="connsiteX7" fmla="*/ 1096597 w 2139465"/>
                <a:gd name="connsiteY7" fmla="*/ 645442 h 1065957"/>
                <a:gd name="connsiteX8" fmla="*/ 1220747 w 2139465"/>
                <a:gd name="connsiteY8" fmla="*/ 584581 h 1065957"/>
                <a:gd name="connsiteX9" fmla="*/ 843979 w 2139465"/>
                <a:gd name="connsiteY9" fmla="*/ 101898 h 1065957"/>
                <a:gd name="connsiteX10" fmla="*/ 507697 w 2139465"/>
                <a:gd name="connsiteY10" fmla="*/ 28095 h 1065957"/>
                <a:gd name="connsiteX11" fmla="*/ 91098 w 2139465"/>
                <a:gd name="connsiteY11" fmla="*/ 7117 h 1065957"/>
                <a:gd name="connsiteX12" fmla="*/ 0 w 2139465"/>
                <a:gd name="connsiteY12" fmla="*/ 780993 h 1065957"/>
                <a:gd name="connsiteX13" fmla="*/ 133408 w 2139465"/>
                <a:gd name="connsiteY13" fmla="*/ 872710 h 1065957"/>
                <a:gd name="connsiteX14" fmla="*/ 380768 w 2139465"/>
                <a:gd name="connsiteY14" fmla="*/ 772655 h 1065957"/>
                <a:gd name="connsiteX15" fmla="*/ 561425 w 2139465"/>
                <a:gd name="connsiteY15" fmla="*/ 655923 h 1065957"/>
                <a:gd name="connsiteX16" fmla="*/ 825461 w 2139465"/>
                <a:gd name="connsiteY16" fmla="*/ 539191 h 1065957"/>
                <a:gd name="connsiteX17" fmla="*/ 822682 w 2139465"/>
                <a:gd name="connsiteY17" fmla="*/ 419679 h 1065957"/>
                <a:gd name="connsiteX18" fmla="*/ 1254416 w 2139465"/>
                <a:gd name="connsiteY18" fmla="*/ 377370 h 1065957"/>
                <a:gd name="connsiteX19" fmla="*/ 1386266 w 2139465"/>
                <a:gd name="connsiteY19" fmla="*/ 46930 h 1065957"/>
                <a:gd name="connsiteX0" fmla="*/ 1386266 w 2139465"/>
                <a:gd name="connsiteY0" fmla="*/ 46930 h 1065957"/>
                <a:gd name="connsiteX1" fmla="*/ 1914959 w 2139465"/>
                <a:gd name="connsiteY1" fmla="*/ 0 h 1065957"/>
                <a:gd name="connsiteX2" fmla="*/ 2139465 w 2139465"/>
                <a:gd name="connsiteY2" fmla="*/ 352038 h 1065957"/>
                <a:gd name="connsiteX3" fmla="*/ 2123711 w 2139465"/>
                <a:gd name="connsiteY3" fmla="*/ 864088 h 1065957"/>
                <a:gd name="connsiteX4" fmla="*/ 1943992 w 2139465"/>
                <a:gd name="connsiteY4" fmla="*/ 1065957 h 1065957"/>
                <a:gd name="connsiteX5" fmla="*/ 1560109 w 2139465"/>
                <a:gd name="connsiteY5" fmla="*/ 987953 h 1065957"/>
                <a:gd name="connsiteX6" fmla="*/ 1394604 w 2139465"/>
                <a:gd name="connsiteY6" fmla="*/ 904072 h 1065957"/>
                <a:gd name="connsiteX7" fmla="*/ 1096597 w 2139465"/>
                <a:gd name="connsiteY7" fmla="*/ 645442 h 1065957"/>
                <a:gd name="connsiteX8" fmla="*/ 1220747 w 2139465"/>
                <a:gd name="connsiteY8" fmla="*/ 584581 h 1065957"/>
                <a:gd name="connsiteX9" fmla="*/ 843979 w 2139465"/>
                <a:gd name="connsiteY9" fmla="*/ 101898 h 1065957"/>
                <a:gd name="connsiteX10" fmla="*/ 507697 w 2139465"/>
                <a:gd name="connsiteY10" fmla="*/ 28095 h 1065957"/>
                <a:gd name="connsiteX11" fmla="*/ 91098 w 2139465"/>
                <a:gd name="connsiteY11" fmla="*/ 7117 h 1065957"/>
                <a:gd name="connsiteX12" fmla="*/ 0 w 2139465"/>
                <a:gd name="connsiteY12" fmla="*/ 780993 h 1065957"/>
                <a:gd name="connsiteX13" fmla="*/ 133408 w 2139465"/>
                <a:gd name="connsiteY13" fmla="*/ 872710 h 1065957"/>
                <a:gd name="connsiteX14" fmla="*/ 380768 w 2139465"/>
                <a:gd name="connsiteY14" fmla="*/ 772655 h 1065957"/>
                <a:gd name="connsiteX15" fmla="*/ 561425 w 2139465"/>
                <a:gd name="connsiteY15" fmla="*/ 655923 h 1065957"/>
                <a:gd name="connsiteX16" fmla="*/ 825461 w 2139465"/>
                <a:gd name="connsiteY16" fmla="*/ 539191 h 1065957"/>
                <a:gd name="connsiteX17" fmla="*/ 817106 w 2139465"/>
                <a:gd name="connsiteY17" fmla="*/ 421538 h 1065957"/>
                <a:gd name="connsiteX18" fmla="*/ 1254416 w 2139465"/>
                <a:gd name="connsiteY18" fmla="*/ 377370 h 1065957"/>
                <a:gd name="connsiteX19" fmla="*/ 1386266 w 2139465"/>
                <a:gd name="connsiteY19" fmla="*/ 46930 h 1065957"/>
                <a:gd name="connsiteX0" fmla="*/ 1386266 w 2139465"/>
                <a:gd name="connsiteY0" fmla="*/ 46930 h 1065957"/>
                <a:gd name="connsiteX1" fmla="*/ 1914959 w 2139465"/>
                <a:gd name="connsiteY1" fmla="*/ 0 h 1065957"/>
                <a:gd name="connsiteX2" fmla="*/ 2139465 w 2139465"/>
                <a:gd name="connsiteY2" fmla="*/ 352038 h 1065957"/>
                <a:gd name="connsiteX3" fmla="*/ 2123711 w 2139465"/>
                <a:gd name="connsiteY3" fmla="*/ 864088 h 1065957"/>
                <a:gd name="connsiteX4" fmla="*/ 1943992 w 2139465"/>
                <a:gd name="connsiteY4" fmla="*/ 1065957 h 1065957"/>
                <a:gd name="connsiteX5" fmla="*/ 1560109 w 2139465"/>
                <a:gd name="connsiteY5" fmla="*/ 987953 h 1065957"/>
                <a:gd name="connsiteX6" fmla="*/ 1394604 w 2139465"/>
                <a:gd name="connsiteY6" fmla="*/ 904072 h 1065957"/>
                <a:gd name="connsiteX7" fmla="*/ 1096597 w 2139465"/>
                <a:gd name="connsiteY7" fmla="*/ 645442 h 1065957"/>
                <a:gd name="connsiteX8" fmla="*/ 1220747 w 2139465"/>
                <a:gd name="connsiteY8" fmla="*/ 584581 h 1065957"/>
                <a:gd name="connsiteX9" fmla="*/ 843979 w 2139465"/>
                <a:gd name="connsiteY9" fmla="*/ 101898 h 1065957"/>
                <a:gd name="connsiteX10" fmla="*/ 507697 w 2139465"/>
                <a:gd name="connsiteY10" fmla="*/ 28095 h 1065957"/>
                <a:gd name="connsiteX11" fmla="*/ 91098 w 2139465"/>
                <a:gd name="connsiteY11" fmla="*/ 7117 h 1065957"/>
                <a:gd name="connsiteX12" fmla="*/ 0 w 2139465"/>
                <a:gd name="connsiteY12" fmla="*/ 780993 h 1065957"/>
                <a:gd name="connsiteX13" fmla="*/ 133408 w 2139465"/>
                <a:gd name="connsiteY13" fmla="*/ 872710 h 1065957"/>
                <a:gd name="connsiteX14" fmla="*/ 380768 w 2139465"/>
                <a:gd name="connsiteY14" fmla="*/ 772655 h 1065957"/>
                <a:gd name="connsiteX15" fmla="*/ 561425 w 2139465"/>
                <a:gd name="connsiteY15" fmla="*/ 655923 h 1065957"/>
                <a:gd name="connsiteX16" fmla="*/ 829178 w 2139465"/>
                <a:gd name="connsiteY16" fmla="*/ 539191 h 1065957"/>
                <a:gd name="connsiteX17" fmla="*/ 817106 w 2139465"/>
                <a:gd name="connsiteY17" fmla="*/ 421538 h 1065957"/>
                <a:gd name="connsiteX18" fmla="*/ 1254416 w 2139465"/>
                <a:gd name="connsiteY18" fmla="*/ 377370 h 1065957"/>
                <a:gd name="connsiteX19" fmla="*/ 1386266 w 2139465"/>
                <a:gd name="connsiteY19" fmla="*/ 46930 h 1065957"/>
                <a:gd name="connsiteX0" fmla="*/ 1386266 w 2139465"/>
                <a:gd name="connsiteY0" fmla="*/ 46930 h 1065957"/>
                <a:gd name="connsiteX1" fmla="*/ 1914959 w 2139465"/>
                <a:gd name="connsiteY1" fmla="*/ 0 h 1065957"/>
                <a:gd name="connsiteX2" fmla="*/ 2139465 w 2139465"/>
                <a:gd name="connsiteY2" fmla="*/ 352038 h 1065957"/>
                <a:gd name="connsiteX3" fmla="*/ 2123711 w 2139465"/>
                <a:gd name="connsiteY3" fmla="*/ 864088 h 1065957"/>
                <a:gd name="connsiteX4" fmla="*/ 1943992 w 2139465"/>
                <a:gd name="connsiteY4" fmla="*/ 1065957 h 1065957"/>
                <a:gd name="connsiteX5" fmla="*/ 1560109 w 2139465"/>
                <a:gd name="connsiteY5" fmla="*/ 987953 h 1065957"/>
                <a:gd name="connsiteX6" fmla="*/ 1394604 w 2139465"/>
                <a:gd name="connsiteY6" fmla="*/ 904072 h 1065957"/>
                <a:gd name="connsiteX7" fmla="*/ 1096597 w 2139465"/>
                <a:gd name="connsiteY7" fmla="*/ 645442 h 1065957"/>
                <a:gd name="connsiteX8" fmla="*/ 1220747 w 2139465"/>
                <a:gd name="connsiteY8" fmla="*/ 584581 h 1065957"/>
                <a:gd name="connsiteX9" fmla="*/ 843979 w 2139465"/>
                <a:gd name="connsiteY9" fmla="*/ 101898 h 1065957"/>
                <a:gd name="connsiteX10" fmla="*/ 507697 w 2139465"/>
                <a:gd name="connsiteY10" fmla="*/ 28095 h 1065957"/>
                <a:gd name="connsiteX11" fmla="*/ 91098 w 2139465"/>
                <a:gd name="connsiteY11" fmla="*/ 7117 h 1065957"/>
                <a:gd name="connsiteX12" fmla="*/ 0 w 2139465"/>
                <a:gd name="connsiteY12" fmla="*/ 780993 h 1065957"/>
                <a:gd name="connsiteX13" fmla="*/ 133408 w 2139465"/>
                <a:gd name="connsiteY13" fmla="*/ 872710 h 1065957"/>
                <a:gd name="connsiteX14" fmla="*/ 380768 w 2139465"/>
                <a:gd name="connsiteY14" fmla="*/ 772655 h 1065957"/>
                <a:gd name="connsiteX15" fmla="*/ 557708 w 2139465"/>
                <a:gd name="connsiteY15" fmla="*/ 642913 h 1065957"/>
                <a:gd name="connsiteX16" fmla="*/ 829178 w 2139465"/>
                <a:gd name="connsiteY16" fmla="*/ 539191 h 1065957"/>
                <a:gd name="connsiteX17" fmla="*/ 817106 w 2139465"/>
                <a:gd name="connsiteY17" fmla="*/ 421538 h 1065957"/>
                <a:gd name="connsiteX18" fmla="*/ 1254416 w 2139465"/>
                <a:gd name="connsiteY18" fmla="*/ 377370 h 1065957"/>
                <a:gd name="connsiteX19" fmla="*/ 1386266 w 2139465"/>
                <a:gd name="connsiteY19" fmla="*/ 46930 h 1065957"/>
                <a:gd name="connsiteX0" fmla="*/ 1386266 w 2139465"/>
                <a:gd name="connsiteY0" fmla="*/ 46930 h 1065957"/>
                <a:gd name="connsiteX1" fmla="*/ 1914959 w 2139465"/>
                <a:gd name="connsiteY1" fmla="*/ 0 h 1065957"/>
                <a:gd name="connsiteX2" fmla="*/ 2139465 w 2139465"/>
                <a:gd name="connsiteY2" fmla="*/ 352038 h 1065957"/>
                <a:gd name="connsiteX3" fmla="*/ 2123711 w 2139465"/>
                <a:gd name="connsiteY3" fmla="*/ 864088 h 1065957"/>
                <a:gd name="connsiteX4" fmla="*/ 1943992 w 2139465"/>
                <a:gd name="connsiteY4" fmla="*/ 1065957 h 1065957"/>
                <a:gd name="connsiteX5" fmla="*/ 1560109 w 2139465"/>
                <a:gd name="connsiteY5" fmla="*/ 987953 h 1065957"/>
                <a:gd name="connsiteX6" fmla="*/ 1394604 w 2139465"/>
                <a:gd name="connsiteY6" fmla="*/ 904072 h 1065957"/>
                <a:gd name="connsiteX7" fmla="*/ 1096597 w 2139465"/>
                <a:gd name="connsiteY7" fmla="*/ 645442 h 1065957"/>
                <a:gd name="connsiteX8" fmla="*/ 1220747 w 2139465"/>
                <a:gd name="connsiteY8" fmla="*/ 584581 h 1065957"/>
                <a:gd name="connsiteX9" fmla="*/ 843979 w 2139465"/>
                <a:gd name="connsiteY9" fmla="*/ 101898 h 1065957"/>
                <a:gd name="connsiteX10" fmla="*/ 507697 w 2139465"/>
                <a:gd name="connsiteY10" fmla="*/ 28095 h 1065957"/>
                <a:gd name="connsiteX11" fmla="*/ 91098 w 2139465"/>
                <a:gd name="connsiteY11" fmla="*/ 7117 h 1065957"/>
                <a:gd name="connsiteX12" fmla="*/ 0 w 2139465"/>
                <a:gd name="connsiteY12" fmla="*/ 780993 h 1065957"/>
                <a:gd name="connsiteX13" fmla="*/ 133408 w 2139465"/>
                <a:gd name="connsiteY13" fmla="*/ 872710 h 1065957"/>
                <a:gd name="connsiteX14" fmla="*/ 401832 w 2139465"/>
                <a:gd name="connsiteY14" fmla="*/ 772035 h 1065957"/>
                <a:gd name="connsiteX15" fmla="*/ 557708 w 2139465"/>
                <a:gd name="connsiteY15" fmla="*/ 642913 h 1065957"/>
                <a:gd name="connsiteX16" fmla="*/ 829178 w 2139465"/>
                <a:gd name="connsiteY16" fmla="*/ 539191 h 1065957"/>
                <a:gd name="connsiteX17" fmla="*/ 817106 w 2139465"/>
                <a:gd name="connsiteY17" fmla="*/ 421538 h 1065957"/>
                <a:gd name="connsiteX18" fmla="*/ 1254416 w 2139465"/>
                <a:gd name="connsiteY18" fmla="*/ 377370 h 1065957"/>
                <a:gd name="connsiteX19" fmla="*/ 1386266 w 2139465"/>
                <a:gd name="connsiteY19" fmla="*/ 46930 h 1065957"/>
                <a:gd name="connsiteX0" fmla="*/ 1386266 w 2139465"/>
                <a:gd name="connsiteY0" fmla="*/ 46930 h 1065957"/>
                <a:gd name="connsiteX1" fmla="*/ 1914959 w 2139465"/>
                <a:gd name="connsiteY1" fmla="*/ 0 h 1065957"/>
                <a:gd name="connsiteX2" fmla="*/ 2139465 w 2139465"/>
                <a:gd name="connsiteY2" fmla="*/ 352038 h 1065957"/>
                <a:gd name="connsiteX3" fmla="*/ 2123711 w 2139465"/>
                <a:gd name="connsiteY3" fmla="*/ 864088 h 1065957"/>
                <a:gd name="connsiteX4" fmla="*/ 1943992 w 2139465"/>
                <a:gd name="connsiteY4" fmla="*/ 1065957 h 1065957"/>
                <a:gd name="connsiteX5" fmla="*/ 1560109 w 2139465"/>
                <a:gd name="connsiteY5" fmla="*/ 987953 h 1065957"/>
                <a:gd name="connsiteX6" fmla="*/ 1394604 w 2139465"/>
                <a:gd name="connsiteY6" fmla="*/ 904072 h 1065957"/>
                <a:gd name="connsiteX7" fmla="*/ 1096597 w 2139465"/>
                <a:gd name="connsiteY7" fmla="*/ 645442 h 1065957"/>
                <a:gd name="connsiteX8" fmla="*/ 1220747 w 2139465"/>
                <a:gd name="connsiteY8" fmla="*/ 584581 h 1065957"/>
                <a:gd name="connsiteX9" fmla="*/ 843979 w 2139465"/>
                <a:gd name="connsiteY9" fmla="*/ 101898 h 1065957"/>
                <a:gd name="connsiteX10" fmla="*/ 507697 w 2139465"/>
                <a:gd name="connsiteY10" fmla="*/ 28095 h 1065957"/>
                <a:gd name="connsiteX11" fmla="*/ 91098 w 2139465"/>
                <a:gd name="connsiteY11" fmla="*/ 7117 h 1065957"/>
                <a:gd name="connsiteX12" fmla="*/ 0 w 2139465"/>
                <a:gd name="connsiteY12" fmla="*/ 780993 h 1065957"/>
                <a:gd name="connsiteX13" fmla="*/ 125354 w 2139465"/>
                <a:gd name="connsiteY13" fmla="*/ 864037 h 1065957"/>
                <a:gd name="connsiteX14" fmla="*/ 401832 w 2139465"/>
                <a:gd name="connsiteY14" fmla="*/ 772035 h 1065957"/>
                <a:gd name="connsiteX15" fmla="*/ 557708 w 2139465"/>
                <a:gd name="connsiteY15" fmla="*/ 642913 h 1065957"/>
                <a:gd name="connsiteX16" fmla="*/ 829178 w 2139465"/>
                <a:gd name="connsiteY16" fmla="*/ 539191 h 1065957"/>
                <a:gd name="connsiteX17" fmla="*/ 817106 w 2139465"/>
                <a:gd name="connsiteY17" fmla="*/ 421538 h 1065957"/>
                <a:gd name="connsiteX18" fmla="*/ 1254416 w 2139465"/>
                <a:gd name="connsiteY18" fmla="*/ 377370 h 1065957"/>
                <a:gd name="connsiteX19" fmla="*/ 1386266 w 2139465"/>
                <a:gd name="connsiteY19" fmla="*/ 46930 h 1065957"/>
                <a:gd name="connsiteX0" fmla="*/ 1386266 w 2139465"/>
                <a:gd name="connsiteY0" fmla="*/ 46930 h 1065957"/>
                <a:gd name="connsiteX1" fmla="*/ 1914959 w 2139465"/>
                <a:gd name="connsiteY1" fmla="*/ 0 h 1065957"/>
                <a:gd name="connsiteX2" fmla="*/ 2139465 w 2139465"/>
                <a:gd name="connsiteY2" fmla="*/ 352038 h 1065957"/>
                <a:gd name="connsiteX3" fmla="*/ 2123711 w 2139465"/>
                <a:gd name="connsiteY3" fmla="*/ 864088 h 1065957"/>
                <a:gd name="connsiteX4" fmla="*/ 1943992 w 2139465"/>
                <a:gd name="connsiteY4" fmla="*/ 1065957 h 1065957"/>
                <a:gd name="connsiteX5" fmla="*/ 1560109 w 2139465"/>
                <a:gd name="connsiteY5" fmla="*/ 987953 h 1065957"/>
                <a:gd name="connsiteX6" fmla="*/ 1394604 w 2139465"/>
                <a:gd name="connsiteY6" fmla="*/ 904072 h 1065957"/>
                <a:gd name="connsiteX7" fmla="*/ 1096597 w 2139465"/>
                <a:gd name="connsiteY7" fmla="*/ 645442 h 1065957"/>
                <a:gd name="connsiteX8" fmla="*/ 1220747 w 2139465"/>
                <a:gd name="connsiteY8" fmla="*/ 584581 h 1065957"/>
                <a:gd name="connsiteX9" fmla="*/ 843979 w 2139465"/>
                <a:gd name="connsiteY9" fmla="*/ 101898 h 1065957"/>
                <a:gd name="connsiteX10" fmla="*/ 507697 w 2139465"/>
                <a:gd name="connsiteY10" fmla="*/ 28095 h 1065957"/>
                <a:gd name="connsiteX11" fmla="*/ 91098 w 2139465"/>
                <a:gd name="connsiteY11" fmla="*/ 7117 h 1065957"/>
                <a:gd name="connsiteX12" fmla="*/ 0 w 2139465"/>
                <a:gd name="connsiteY12" fmla="*/ 780993 h 1065957"/>
                <a:gd name="connsiteX13" fmla="*/ 127213 w 2139465"/>
                <a:gd name="connsiteY13" fmla="*/ 864656 h 1065957"/>
                <a:gd name="connsiteX14" fmla="*/ 401832 w 2139465"/>
                <a:gd name="connsiteY14" fmla="*/ 772035 h 1065957"/>
                <a:gd name="connsiteX15" fmla="*/ 557708 w 2139465"/>
                <a:gd name="connsiteY15" fmla="*/ 642913 h 1065957"/>
                <a:gd name="connsiteX16" fmla="*/ 829178 w 2139465"/>
                <a:gd name="connsiteY16" fmla="*/ 539191 h 1065957"/>
                <a:gd name="connsiteX17" fmla="*/ 817106 w 2139465"/>
                <a:gd name="connsiteY17" fmla="*/ 421538 h 1065957"/>
                <a:gd name="connsiteX18" fmla="*/ 1254416 w 2139465"/>
                <a:gd name="connsiteY18" fmla="*/ 377370 h 1065957"/>
                <a:gd name="connsiteX19" fmla="*/ 1386266 w 2139465"/>
                <a:gd name="connsiteY19" fmla="*/ 46930 h 1065957"/>
                <a:gd name="connsiteX0" fmla="*/ 1380071 w 2133270"/>
                <a:gd name="connsiteY0" fmla="*/ 46930 h 1065957"/>
                <a:gd name="connsiteX1" fmla="*/ 1908764 w 2133270"/>
                <a:gd name="connsiteY1" fmla="*/ 0 h 1065957"/>
                <a:gd name="connsiteX2" fmla="*/ 2133270 w 2133270"/>
                <a:gd name="connsiteY2" fmla="*/ 352038 h 1065957"/>
                <a:gd name="connsiteX3" fmla="*/ 2117516 w 2133270"/>
                <a:gd name="connsiteY3" fmla="*/ 864088 h 1065957"/>
                <a:gd name="connsiteX4" fmla="*/ 1937797 w 2133270"/>
                <a:gd name="connsiteY4" fmla="*/ 1065957 h 1065957"/>
                <a:gd name="connsiteX5" fmla="*/ 1553914 w 2133270"/>
                <a:gd name="connsiteY5" fmla="*/ 987953 h 1065957"/>
                <a:gd name="connsiteX6" fmla="*/ 1388409 w 2133270"/>
                <a:gd name="connsiteY6" fmla="*/ 904072 h 1065957"/>
                <a:gd name="connsiteX7" fmla="*/ 1090402 w 2133270"/>
                <a:gd name="connsiteY7" fmla="*/ 645442 h 1065957"/>
                <a:gd name="connsiteX8" fmla="*/ 1214552 w 2133270"/>
                <a:gd name="connsiteY8" fmla="*/ 584581 h 1065957"/>
                <a:gd name="connsiteX9" fmla="*/ 837784 w 2133270"/>
                <a:gd name="connsiteY9" fmla="*/ 101898 h 1065957"/>
                <a:gd name="connsiteX10" fmla="*/ 501502 w 2133270"/>
                <a:gd name="connsiteY10" fmla="*/ 28095 h 1065957"/>
                <a:gd name="connsiteX11" fmla="*/ 84903 w 2133270"/>
                <a:gd name="connsiteY11" fmla="*/ 7117 h 1065957"/>
                <a:gd name="connsiteX12" fmla="*/ 0 w 2133270"/>
                <a:gd name="connsiteY12" fmla="*/ 782851 h 1065957"/>
                <a:gd name="connsiteX13" fmla="*/ 121018 w 2133270"/>
                <a:gd name="connsiteY13" fmla="*/ 864656 h 1065957"/>
                <a:gd name="connsiteX14" fmla="*/ 395637 w 2133270"/>
                <a:gd name="connsiteY14" fmla="*/ 772035 h 1065957"/>
                <a:gd name="connsiteX15" fmla="*/ 551513 w 2133270"/>
                <a:gd name="connsiteY15" fmla="*/ 642913 h 1065957"/>
                <a:gd name="connsiteX16" fmla="*/ 822983 w 2133270"/>
                <a:gd name="connsiteY16" fmla="*/ 539191 h 1065957"/>
                <a:gd name="connsiteX17" fmla="*/ 810911 w 2133270"/>
                <a:gd name="connsiteY17" fmla="*/ 421538 h 1065957"/>
                <a:gd name="connsiteX18" fmla="*/ 1248221 w 2133270"/>
                <a:gd name="connsiteY18" fmla="*/ 377370 h 1065957"/>
                <a:gd name="connsiteX19" fmla="*/ 1380071 w 2133270"/>
                <a:gd name="connsiteY19" fmla="*/ 46930 h 1065957"/>
                <a:gd name="connsiteX0" fmla="*/ 1380071 w 2133270"/>
                <a:gd name="connsiteY0" fmla="*/ 46930 h 1065957"/>
                <a:gd name="connsiteX1" fmla="*/ 1908764 w 2133270"/>
                <a:gd name="connsiteY1" fmla="*/ 0 h 1065957"/>
                <a:gd name="connsiteX2" fmla="*/ 2133270 w 2133270"/>
                <a:gd name="connsiteY2" fmla="*/ 352038 h 1065957"/>
                <a:gd name="connsiteX3" fmla="*/ 2117516 w 2133270"/>
                <a:gd name="connsiteY3" fmla="*/ 864088 h 1065957"/>
                <a:gd name="connsiteX4" fmla="*/ 1937797 w 2133270"/>
                <a:gd name="connsiteY4" fmla="*/ 1065957 h 1065957"/>
                <a:gd name="connsiteX5" fmla="*/ 1553914 w 2133270"/>
                <a:gd name="connsiteY5" fmla="*/ 987953 h 1065957"/>
                <a:gd name="connsiteX6" fmla="*/ 1388409 w 2133270"/>
                <a:gd name="connsiteY6" fmla="*/ 904072 h 1065957"/>
                <a:gd name="connsiteX7" fmla="*/ 1090402 w 2133270"/>
                <a:gd name="connsiteY7" fmla="*/ 645442 h 1065957"/>
                <a:gd name="connsiteX8" fmla="*/ 1214552 w 2133270"/>
                <a:gd name="connsiteY8" fmla="*/ 584581 h 1065957"/>
                <a:gd name="connsiteX9" fmla="*/ 837784 w 2133270"/>
                <a:gd name="connsiteY9" fmla="*/ 101898 h 1065957"/>
                <a:gd name="connsiteX10" fmla="*/ 501502 w 2133270"/>
                <a:gd name="connsiteY10" fmla="*/ 28095 h 1065957"/>
                <a:gd name="connsiteX11" fmla="*/ 88553 w 2133270"/>
                <a:gd name="connsiteY11" fmla="*/ 3467 h 1065957"/>
                <a:gd name="connsiteX12" fmla="*/ 0 w 2133270"/>
                <a:gd name="connsiteY12" fmla="*/ 782851 h 1065957"/>
                <a:gd name="connsiteX13" fmla="*/ 121018 w 2133270"/>
                <a:gd name="connsiteY13" fmla="*/ 864656 h 1065957"/>
                <a:gd name="connsiteX14" fmla="*/ 395637 w 2133270"/>
                <a:gd name="connsiteY14" fmla="*/ 772035 h 1065957"/>
                <a:gd name="connsiteX15" fmla="*/ 551513 w 2133270"/>
                <a:gd name="connsiteY15" fmla="*/ 642913 h 1065957"/>
                <a:gd name="connsiteX16" fmla="*/ 822983 w 2133270"/>
                <a:gd name="connsiteY16" fmla="*/ 539191 h 1065957"/>
                <a:gd name="connsiteX17" fmla="*/ 810911 w 2133270"/>
                <a:gd name="connsiteY17" fmla="*/ 421538 h 1065957"/>
                <a:gd name="connsiteX18" fmla="*/ 1248221 w 2133270"/>
                <a:gd name="connsiteY18" fmla="*/ 377370 h 1065957"/>
                <a:gd name="connsiteX19" fmla="*/ 1380071 w 2133270"/>
                <a:gd name="connsiteY19" fmla="*/ 46930 h 1065957"/>
                <a:gd name="connsiteX0" fmla="*/ 1380071 w 2133270"/>
                <a:gd name="connsiteY0" fmla="*/ 46930 h 1065957"/>
                <a:gd name="connsiteX1" fmla="*/ 1908764 w 2133270"/>
                <a:gd name="connsiteY1" fmla="*/ 0 h 1065957"/>
                <a:gd name="connsiteX2" fmla="*/ 2133270 w 2133270"/>
                <a:gd name="connsiteY2" fmla="*/ 352038 h 1065957"/>
                <a:gd name="connsiteX3" fmla="*/ 2117516 w 2133270"/>
                <a:gd name="connsiteY3" fmla="*/ 864088 h 1065957"/>
                <a:gd name="connsiteX4" fmla="*/ 1937797 w 2133270"/>
                <a:gd name="connsiteY4" fmla="*/ 1065957 h 1065957"/>
                <a:gd name="connsiteX5" fmla="*/ 1553914 w 2133270"/>
                <a:gd name="connsiteY5" fmla="*/ 987953 h 1065957"/>
                <a:gd name="connsiteX6" fmla="*/ 1388409 w 2133270"/>
                <a:gd name="connsiteY6" fmla="*/ 904072 h 1065957"/>
                <a:gd name="connsiteX7" fmla="*/ 1090402 w 2133270"/>
                <a:gd name="connsiteY7" fmla="*/ 645442 h 1065957"/>
                <a:gd name="connsiteX8" fmla="*/ 1216986 w 2133270"/>
                <a:gd name="connsiteY8" fmla="*/ 579714 h 1065957"/>
                <a:gd name="connsiteX9" fmla="*/ 837784 w 2133270"/>
                <a:gd name="connsiteY9" fmla="*/ 101898 h 1065957"/>
                <a:gd name="connsiteX10" fmla="*/ 501502 w 2133270"/>
                <a:gd name="connsiteY10" fmla="*/ 28095 h 1065957"/>
                <a:gd name="connsiteX11" fmla="*/ 88553 w 2133270"/>
                <a:gd name="connsiteY11" fmla="*/ 3467 h 1065957"/>
                <a:gd name="connsiteX12" fmla="*/ 0 w 2133270"/>
                <a:gd name="connsiteY12" fmla="*/ 782851 h 1065957"/>
                <a:gd name="connsiteX13" fmla="*/ 121018 w 2133270"/>
                <a:gd name="connsiteY13" fmla="*/ 864656 h 1065957"/>
                <a:gd name="connsiteX14" fmla="*/ 395637 w 2133270"/>
                <a:gd name="connsiteY14" fmla="*/ 772035 h 1065957"/>
                <a:gd name="connsiteX15" fmla="*/ 551513 w 2133270"/>
                <a:gd name="connsiteY15" fmla="*/ 642913 h 1065957"/>
                <a:gd name="connsiteX16" fmla="*/ 822983 w 2133270"/>
                <a:gd name="connsiteY16" fmla="*/ 539191 h 1065957"/>
                <a:gd name="connsiteX17" fmla="*/ 810911 w 2133270"/>
                <a:gd name="connsiteY17" fmla="*/ 421538 h 1065957"/>
                <a:gd name="connsiteX18" fmla="*/ 1248221 w 2133270"/>
                <a:gd name="connsiteY18" fmla="*/ 377370 h 1065957"/>
                <a:gd name="connsiteX19" fmla="*/ 1380071 w 2133270"/>
                <a:gd name="connsiteY19" fmla="*/ 46930 h 1065957"/>
                <a:gd name="connsiteX0" fmla="*/ 1380071 w 2133270"/>
                <a:gd name="connsiteY0" fmla="*/ 46930 h 1065957"/>
                <a:gd name="connsiteX1" fmla="*/ 1908764 w 2133270"/>
                <a:gd name="connsiteY1" fmla="*/ 0 h 1065957"/>
                <a:gd name="connsiteX2" fmla="*/ 2133270 w 2133270"/>
                <a:gd name="connsiteY2" fmla="*/ 352038 h 1065957"/>
                <a:gd name="connsiteX3" fmla="*/ 2117516 w 2133270"/>
                <a:gd name="connsiteY3" fmla="*/ 864088 h 1065957"/>
                <a:gd name="connsiteX4" fmla="*/ 1937797 w 2133270"/>
                <a:gd name="connsiteY4" fmla="*/ 1065957 h 1065957"/>
                <a:gd name="connsiteX5" fmla="*/ 1553914 w 2133270"/>
                <a:gd name="connsiteY5" fmla="*/ 987953 h 1065957"/>
                <a:gd name="connsiteX6" fmla="*/ 1388409 w 2133270"/>
                <a:gd name="connsiteY6" fmla="*/ 904072 h 1065957"/>
                <a:gd name="connsiteX7" fmla="*/ 1089185 w 2133270"/>
                <a:gd name="connsiteY7" fmla="*/ 641183 h 1065957"/>
                <a:gd name="connsiteX8" fmla="*/ 1216986 w 2133270"/>
                <a:gd name="connsiteY8" fmla="*/ 579714 h 1065957"/>
                <a:gd name="connsiteX9" fmla="*/ 837784 w 2133270"/>
                <a:gd name="connsiteY9" fmla="*/ 101898 h 1065957"/>
                <a:gd name="connsiteX10" fmla="*/ 501502 w 2133270"/>
                <a:gd name="connsiteY10" fmla="*/ 28095 h 1065957"/>
                <a:gd name="connsiteX11" fmla="*/ 88553 w 2133270"/>
                <a:gd name="connsiteY11" fmla="*/ 3467 h 1065957"/>
                <a:gd name="connsiteX12" fmla="*/ 0 w 2133270"/>
                <a:gd name="connsiteY12" fmla="*/ 782851 h 1065957"/>
                <a:gd name="connsiteX13" fmla="*/ 121018 w 2133270"/>
                <a:gd name="connsiteY13" fmla="*/ 864656 h 1065957"/>
                <a:gd name="connsiteX14" fmla="*/ 395637 w 2133270"/>
                <a:gd name="connsiteY14" fmla="*/ 772035 h 1065957"/>
                <a:gd name="connsiteX15" fmla="*/ 551513 w 2133270"/>
                <a:gd name="connsiteY15" fmla="*/ 642913 h 1065957"/>
                <a:gd name="connsiteX16" fmla="*/ 822983 w 2133270"/>
                <a:gd name="connsiteY16" fmla="*/ 539191 h 1065957"/>
                <a:gd name="connsiteX17" fmla="*/ 810911 w 2133270"/>
                <a:gd name="connsiteY17" fmla="*/ 421538 h 1065957"/>
                <a:gd name="connsiteX18" fmla="*/ 1248221 w 2133270"/>
                <a:gd name="connsiteY18" fmla="*/ 377370 h 1065957"/>
                <a:gd name="connsiteX19" fmla="*/ 1380071 w 2133270"/>
                <a:gd name="connsiteY19" fmla="*/ 46930 h 1065957"/>
                <a:gd name="connsiteX0" fmla="*/ 1380071 w 2133270"/>
                <a:gd name="connsiteY0" fmla="*/ 46930 h 1065957"/>
                <a:gd name="connsiteX1" fmla="*/ 1908764 w 2133270"/>
                <a:gd name="connsiteY1" fmla="*/ 0 h 1065957"/>
                <a:gd name="connsiteX2" fmla="*/ 2133270 w 2133270"/>
                <a:gd name="connsiteY2" fmla="*/ 352038 h 1065957"/>
                <a:gd name="connsiteX3" fmla="*/ 2117516 w 2133270"/>
                <a:gd name="connsiteY3" fmla="*/ 864088 h 1065957"/>
                <a:gd name="connsiteX4" fmla="*/ 1937797 w 2133270"/>
                <a:gd name="connsiteY4" fmla="*/ 1065957 h 1065957"/>
                <a:gd name="connsiteX5" fmla="*/ 1553914 w 2133270"/>
                <a:gd name="connsiteY5" fmla="*/ 987953 h 1065957"/>
                <a:gd name="connsiteX6" fmla="*/ 1395710 w 2133270"/>
                <a:gd name="connsiteY6" fmla="*/ 915023 h 1065957"/>
                <a:gd name="connsiteX7" fmla="*/ 1089185 w 2133270"/>
                <a:gd name="connsiteY7" fmla="*/ 641183 h 1065957"/>
                <a:gd name="connsiteX8" fmla="*/ 1216986 w 2133270"/>
                <a:gd name="connsiteY8" fmla="*/ 579714 h 1065957"/>
                <a:gd name="connsiteX9" fmla="*/ 837784 w 2133270"/>
                <a:gd name="connsiteY9" fmla="*/ 101898 h 1065957"/>
                <a:gd name="connsiteX10" fmla="*/ 501502 w 2133270"/>
                <a:gd name="connsiteY10" fmla="*/ 28095 h 1065957"/>
                <a:gd name="connsiteX11" fmla="*/ 88553 w 2133270"/>
                <a:gd name="connsiteY11" fmla="*/ 3467 h 1065957"/>
                <a:gd name="connsiteX12" fmla="*/ 0 w 2133270"/>
                <a:gd name="connsiteY12" fmla="*/ 782851 h 1065957"/>
                <a:gd name="connsiteX13" fmla="*/ 121018 w 2133270"/>
                <a:gd name="connsiteY13" fmla="*/ 864656 h 1065957"/>
                <a:gd name="connsiteX14" fmla="*/ 395637 w 2133270"/>
                <a:gd name="connsiteY14" fmla="*/ 772035 h 1065957"/>
                <a:gd name="connsiteX15" fmla="*/ 551513 w 2133270"/>
                <a:gd name="connsiteY15" fmla="*/ 642913 h 1065957"/>
                <a:gd name="connsiteX16" fmla="*/ 822983 w 2133270"/>
                <a:gd name="connsiteY16" fmla="*/ 539191 h 1065957"/>
                <a:gd name="connsiteX17" fmla="*/ 810911 w 2133270"/>
                <a:gd name="connsiteY17" fmla="*/ 421538 h 1065957"/>
                <a:gd name="connsiteX18" fmla="*/ 1248221 w 2133270"/>
                <a:gd name="connsiteY18" fmla="*/ 377370 h 1065957"/>
                <a:gd name="connsiteX19" fmla="*/ 1380071 w 2133270"/>
                <a:gd name="connsiteY19" fmla="*/ 46930 h 1065957"/>
                <a:gd name="connsiteX0" fmla="*/ 1380071 w 2133270"/>
                <a:gd name="connsiteY0" fmla="*/ 46930 h 1065957"/>
                <a:gd name="connsiteX1" fmla="*/ 1908764 w 2133270"/>
                <a:gd name="connsiteY1" fmla="*/ 0 h 1065957"/>
                <a:gd name="connsiteX2" fmla="*/ 2133270 w 2133270"/>
                <a:gd name="connsiteY2" fmla="*/ 352038 h 1065957"/>
                <a:gd name="connsiteX3" fmla="*/ 2117516 w 2133270"/>
                <a:gd name="connsiteY3" fmla="*/ 864088 h 1065957"/>
                <a:gd name="connsiteX4" fmla="*/ 1937797 w 2133270"/>
                <a:gd name="connsiteY4" fmla="*/ 1065957 h 1065957"/>
                <a:gd name="connsiteX5" fmla="*/ 1546613 w 2133270"/>
                <a:gd name="connsiteY5" fmla="*/ 992212 h 1065957"/>
                <a:gd name="connsiteX6" fmla="*/ 1395710 w 2133270"/>
                <a:gd name="connsiteY6" fmla="*/ 915023 h 1065957"/>
                <a:gd name="connsiteX7" fmla="*/ 1089185 w 2133270"/>
                <a:gd name="connsiteY7" fmla="*/ 641183 h 1065957"/>
                <a:gd name="connsiteX8" fmla="*/ 1216986 w 2133270"/>
                <a:gd name="connsiteY8" fmla="*/ 579714 h 1065957"/>
                <a:gd name="connsiteX9" fmla="*/ 837784 w 2133270"/>
                <a:gd name="connsiteY9" fmla="*/ 101898 h 1065957"/>
                <a:gd name="connsiteX10" fmla="*/ 501502 w 2133270"/>
                <a:gd name="connsiteY10" fmla="*/ 28095 h 1065957"/>
                <a:gd name="connsiteX11" fmla="*/ 88553 w 2133270"/>
                <a:gd name="connsiteY11" fmla="*/ 3467 h 1065957"/>
                <a:gd name="connsiteX12" fmla="*/ 0 w 2133270"/>
                <a:gd name="connsiteY12" fmla="*/ 782851 h 1065957"/>
                <a:gd name="connsiteX13" fmla="*/ 121018 w 2133270"/>
                <a:gd name="connsiteY13" fmla="*/ 864656 h 1065957"/>
                <a:gd name="connsiteX14" fmla="*/ 395637 w 2133270"/>
                <a:gd name="connsiteY14" fmla="*/ 772035 h 1065957"/>
                <a:gd name="connsiteX15" fmla="*/ 551513 w 2133270"/>
                <a:gd name="connsiteY15" fmla="*/ 642913 h 1065957"/>
                <a:gd name="connsiteX16" fmla="*/ 822983 w 2133270"/>
                <a:gd name="connsiteY16" fmla="*/ 539191 h 1065957"/>
                <a:gd name="connsiteX17" fmla="*/ 810911 w 2133270"/>
                <a:gd name="connsiteY17" fmla="*/ 421538 h 1065957"/>
                <a:gd name="connsiteX18" fmla="*/ 1248221 w 2133270"/>
                <a:gd name="connsiteY18" fmla="*/ 377370 h 1065957"/>
                <a:gd name="connsiteX19" fmla="*/ 1380071 w 2133270"/>
                <a:gd name="connsiteY19" fmla="*/ 46930 h 1065957"/>
                <a:gd name="connsiteX0" fmla="*/ 1380071 w 2133270"/>
                <a:gd name="connsiteY0" fmla="*/ 46930 h 1045880"/>
                <a:gd name="connsiteX1" fmla="*/ 1908764 w 2133270"/>
                <a:gd name="connsiteY1" fmla="*/ 0 h 1045880"/>
                <a:gd name="connsiteX2" fmla="*/ 2133270 w 2133270"/>
                <a:gd name="connsiteY2" fmla="*/ 352038 h 1045880"/>
                <a:gd name="connsiteX3" fmla="*/ 2117516 w 2133270"/>
                <a:gd name="connsiteY3" fmla="*/ 864088 h 1045880"/>
                <a:gd name="connsiteX4" fmla="*/ 1946923 w 2133270"/>
                <a:gd name="connsiteY4" fmla="*/ 1045880 h 1045880"/>
                <a:gd name="connsiteX5" fmla="*/ 1546613 w 2133270"/>
                <a:gd name="connsiteY5" fmla="*/ 992212 h 1045880"/>
                <a:gd name="connsiteX6" fmla="*/ 1395710 w 2133270"/>
                <a:gd name="connsiteY6" fmla="*/ 915023 h 1045880"/>
                <a:gd name="connsiteX7" fmla="*/ 1089185 w 2133270"/>
                <a:gd name="connsiteY7" fmla="*/ 641183 h 1045880"/>
                <a:gd name="connsiteX8" fmla="*/ 1216986 w 2133270"/>
                <a:gd name="connsiteY8" fmla="*/ 579714 h 1045880"/>
                <a:gd name="connsiteX9" fmla="*/ 837784 w 2133270"/>
                <a:gd name="connsiteY9" fmla="*/ 101898 h 1045880"/>
                <a:gd name="connsiteX10" fmla="*/ 501502 w 2133270"/>
                <a:gd name="connsiteY10" fmla="*/ 28095 h 1045880"/>
                <a:gd name="connsiteX11" fmla="*/ 88553 w 2133270"/>
                <a:gd name="connsiteY11" fmla="*/ 3467 h 1045880"/>
                <a:gd name="connsiteX12" fmla="*/ 0 w 2133270"/>
                <a:gd name="connsiteY12" fmla="*/ 782851 h 1045880"/>
                <a:gd name="connsiteX13" fmla="*/ 121018 w 2133270"/>
                <a:gd name="connsiteY13" fmla="*/ 864656 h 1045880"/>
                <a:gd name="connsiteX14" fmla="*/ 395637 w 2133270"/>
                <a:gd name="connsiteY14" fmla="*/ 772035 h 1045880"/>
                <a:gd name="connsiteX15" fmla="*/ 551513 w 2133270"/>
                <a:gd name="connsiteY15" fmla="*/ 642913 h 1045880"/>
                <a:gd name="connsiteX16" fmla="*/ 822983 w 2133270"/>
                <a:gd name="connsiteY16" fmla="*/ 539191 h 1045880"/>
                <a:gd name="connsiteX17" fmla="*/ 810911 w 2133270"/>
                <a:gd name="connsiteY17" fmla="*/ 421538 h 1045880"/>
                <a:gd name="connsiteX18" fmla="*/ 1248221 w 2133270"/>
                <a:gd name="connsiteY18" fmla="*/ 377370 h 1045880"/>
                <a:gd name="connsiteX19" fmla="*/ 1380071 w 2133270"/>
                <a:gd name="connsiteY19" fmla="*/ 46930 h 1045880"/>
                <a:gd name="connsiteX0" fmla="*/ 1380071 w 2133270"/>
                <a:gd name="connsiteY0" fmla="*/ 46930 h 1045880"/>
                <a:gd name="connsiteX1" fmla="*/ 1908764 w 2133270"/>
                <a:gd name="connsiteY1" fmla="*/ 0 h 1045880"/>
                <a:gd name="connsiteX2" fmla="*/ 2133270 w 2133270"/>
                <a:gd name="connsiteY2" fmla="*/ 352038 h 1045880"/>
                <a:gd name="connsiteX3" fmla="*/ 2124208 w 2133270"/>
                <a:gd name="connsiteY3" fmla="*/ 864088 h 1045880"/>
                <a:gd name="connsiteX4" fmla="*/ 1946923 w 2133270"/>
                <a:gd name="connsiteY4" fmla="*/ 1045880 h 1045880"/>
                <a:gd name="connsiteX5" fmla="*/ 1546613 w 2133270"/>
                <a:gd name="connsiteY5" fmla="*/ 992212 h 1045880"/>
                <a:gd name="connsiteX6" fmla="*/ 1395710 w 2133270"/>
                <a:gd name="connsiteY6" fmla="*/ 915023 h 1045880"/>
                <a:gd name="connsiteX7" fmla="*/ 1089185 w 2133270"/>
                <a:gd name="connsiteY7" fmla="*/ 641183 h 1045880"/>
                <a:gd name="connsiteX8" fmla="*/ 1216986 w 2133270"/>
                <a:gd name="connsiteY8" fmla="*/ 579714 h 1045880"/>
                <a:gd name="connsiteX9" fmla="*/ 837784 w 2133270"/>
                <a:gd name="connsiteY9" fmla="*/ 101898 h 1045880"/>
                <a:gd name="connsiteX10" fmla="*/ 501502 w 2133270"/>
                <a:gd name="connsiteY10" fmla="*/ 28095 h 1045880"/>
                <a:gd name="connsiteX11" fmla="*/ 88553 w 2133270"/>
                <a:gd name="connsiteY11" fmla="*/ 3467 h 1045880"/>
                <a:gd name="connsiteX12" fmla="*/ 0 w 2133270"/>
                <a:gd name="connsiteY12" fmla="*/ 782851 h 1045880"/>
                <a:gd name="connsiteX13" fmla="*/ 121018 w 2133270"/>
                <a:gd name="connsiteY13" fmla="*/ 864656 h 1045880"/>
                <a:gd name="connsiteX14" fmla="*/ 395637 w 2133270"/>
                <a:gd name="connsiteY14" fmla="*/ 772035 h 1045880"/>
                <a:gd name="connsiteX15" fmla="*/ 551513 w 2133270"/>
                <a:gd name="connsiteY15" fmla="*/ 642913 h 1045880"/>
                <a:gd name="connsiteX16" fmla="*/ 822983 w 2133270"/>
                <a:gd name="connsiteY16" fmla="*/ 539191 h 1045880"/>
                <a:gd name="connsiteX17" fmla="*/ 810911 w 2133270"/>
                <a:gd name="connsiteY17" fmla="*/ 421538 h 1045880"/>
                <a:gd name="connsiteX18" fmla="*/ 1248221 w 2133270"/>
                <a:gd name="connsiteY18" fmla="*/ 377370 h 1045880"/>
                <a:gd name="connsiteX19" fmla="*/ 1380071 w 2133270"/>
                <a:gd name="connsiteY19" fmla="*/ 46930 h 1045880"/>
                <a:gd name="connsiteX0" fmla="*/ 1380071 w 2137529"/>
                <a:gd name="connsiteY0" fmla="*/ 46930 h 1045880"/>
                <a:gd name="connsiteX1" fmla="*/ 1908764 w 2137529"/>
                <a:gd name="connsiteY1" fmla="*/ 0 h 1045880"/>
                <a:gd name="connsiteX2" fmla="*/ 2137529 w 2137529"/>
                <a:gd name="connsiteY2" fmla="*/ 350821 h 1045880"/>
                <a:gd name="connsiteX3" fmla="*/ 2124208 w 2137529"/>
                <a:gd name="connsiteY3" fmla="*/ 864088 h 1045880"/>
                <a:gd name="connsiteX4" fmla="*/ 1946923 w 2137529"/>
                <a:gd name="connsiteY4" fmla="*/ 1045880 h 1045880"/>
                <a:gd name="connsiteX5" fmla="*/ 1546613 w 2137529"/>
                <a:gd name="connsiteY5" fmla="*/ 992212 h 1045880"/>
                <a:gd name="connsiteX6" fmla="*/ 1395710 w 2137529"/>
                <a:gd name="connsiteY6" fmla="*/ 915023 h 1045880"/>
                <a:gd name="connsiteX7" fmla="*/ 1089185 w 2137529"/>
                <a:gd name="connsiteY7" fmla="*/ 641183 h 1045880"/>
                <a:gd name="connsiteX8" fmla="*/ 1216986 w 2137529"/>
                <a:gd name="connsiteY8" fmla="*/ 579714 h 1045880"/>
                <a:gd name="connsiteX9" fmla="*/ 837784 w 2137529"/>
                <a:gd name="connsiteY9" fmla="*/ 101898 h 1045880"/>
                <a:gd name="connsiteX10" fmla="*/ 501502 w 2137529"/>
                <a:gd name="connsiteY10" fmla="*/ 28095 h 1045880"/>
                <a:gd name="connsiteX11" fmla="*/ 88553 w 2137529"/>
                <a:gd name="connsiteY11" fmla="*/ 3467 h 1045880"/>
                <a:gd name="connsiteX12" fmla="*/ 0 w 2137529"/>
                <a:gd name="connsiteY12" fmla="*/ 782851 h 1045880"/>
                <a:gd name="connsiteX13" fmla="*/ 121018 w 2137529"/>
                <a:gd name="connsiteY13" fmla="*/ 864656 h 1045880"/>
                <a:gd name="connsiteX14" fmla="*/ 395637 w 2137529"/>
                <a:gd name="connsiteY14" fmla="*/ 772035 h 1045880"/>
                <a:gd name="connsiteX15" fmla="*/ 551513 w 2137529"/>
                <a:gd name="connsiteY15" fmla="*/ 642913 h 1045880"/>
                <a:gd name="connsiteX16" fmla="*/ 822983 w 2137529"/>
                <a:gd name="connsiteY16" fmla="*/ 539191 h 1045880"/>
                <a:gd name="connsiteX17" fmla="*/ 810911 w 2137529"/>
                <a:gd name="connsiteY17" fmla="*/ 421538 h 1045880"/>
                <a:gd name="connsiteX18" fmla="*/ 1248221 w 2137529"/>
                <a:gd name="connsiteY18" fmla="*/ 377370 h 1045880"/>
                <a:gd name="connsiteX19" fmla="*/ 1380071 w 2137529"/>
                <a:gd name="connsiteY19" fmla="*/ 46930 h 1045880"/>
                <a:gd name="connsiteX0" fmla="*/ 1379463 w 2137529"/>
                <a:gd name="connsiteY0" fmla="*/ 42063 h 1045880"/>
                <a:gd name="connsiteX1" fmla="*/ 1908764 w 2137529"/>
                <a:gd name="connsiteY1" fmla="*/ 0 h 1045880"/>
                <a:gd name="connsiteX2" fmla="*/ 2137529 w 2137529"/>
                <a:gd name="connsiteY2" fmla="*/ 350821 h 1045880"/>
                <a:gd name="connsiteX3" fmla="*/ 2124208 w 2137529"/>
                <a:gd name="connsiteY3" fmla="*/ 864088 h 1045880"/>
                <a:gd name="connsiteX4" fmla="*/ 1946923 w 2137529"/>
                <a:gd name="connsiteY4" fmla="*/ 1045880 h 1045880"/>
                <a:gd name="connsiteX5" fmla="*/ 1546613 w 2137529"/>
                <a:gd name="connsiteY5" fmla="*/ 992212 h 1045880"/>
                <a:gd name="connsiteX6" fmla="*/ 1395710 w 2137529"/>
                <a:gd name="connsiteY6" fmla="*/ 915023 h 1045880"/>
                <a:gd name="connsiteX7" fmla="*/ 1089185 w 2137529"/>
                <a:gd name="connsiteY7" fmla="*/ 641183 h 1045880"/>
                <a:gd name="connsiteX8" fmla="*/ 1216986 w 2137529"/>
                <a:gd name="connsiteY8" fmla="*/ 579714 h 1045880"/>
                <a:gd name="connsiteX9" fmla="*/ 837784 w 2137529"/>
                <a:gd name="connsiteY9" fmla="*/ 101898 h 1045880"/>
                <a:gd name="connsiteX10" fmla="*/ 501502 w 2137529"/>
                <a:gd name="connsiteY10" fmla="*/ 28095 h 1045880"/>
                <a:gd name="connsiteX11" fmla="*/ 88553 w 2137529"/>
                <a:gd name="connsiteY11" fmla="*/ 3467 h 1045880"/>
                <a:gd name="connsiteX12" fmla="*/ 0 w 2137529"/>
                <a:gd name="connsiteY12" fmla="*/ 782851 h 1045880"/>
                <a:gd name="connsiteX13" fmla="*/ 121018 w 2137529"/>
                <a:gd name="connsiteY13" fmla="*/ 864656 h 1045880"/>
                <a:gd name="connsiteX14" fmla="*/ 395637 w 2137529"/>
                <a:gd name="connsiteY14" fmla="*/ 772035 h 1045880"/>
                <a:gd name="connsiteX15" fmla="*/ 551513 w 2137529"/>
                <a:gd name="connsiteY15" fmla="*/ 642913 h 1045880"/>
                <a:gd name="connsiteX16" fmla="*/ 822983 w 2137529"/>
                <a:gd name="connsiteY16" fmla="*/ 539191 h 1045880"/>
                <a:gd name="connsiteX17" fmla="*/ 810911 w 2137529"/>
                <a:gd name="connsiteY17" fmla="*/ 421538 h 1045880"/>
                <a:gd name="connsiteX18" fmla="*/ 1248221 w 2137529"/>
                <a:gd name="connsiteY18" fmla="*/ 377370 h 1045880"/>
                <a:gd name="connsiteX19" fmla="*/ 1379463 w 2137529"/>
                <a:gd name="connsiteY19" fmla="*/ 42063 h 1045880"/>
                <a:gd name="connsiteX0" fmla="*/ 1379463 w 2137529"/>
                <a:gd name="connsiteY0" fmla="*/ 42063 h 1045880"/>
                <a:gd name="connsiteX1" fmla="*/ 1908764 w 2137529"/>
                <a:gd name="connsiteY1" fmla="*/ 0 h 1045880"/>
                <a:gd name="connsiteX2" fmla="*/ 2137529 w 2137529"/>
                <a:gd name="connsiteY2" fmla="*/ 350821 h 1045880"/>
                <a:gd name="connsiteX3" fmla="*/ 2124208 w 2137529"/>
                <a:gd name="connsiteY3" fmla="*/ 864088 h 1045880"/>
                <a:gd name="connsiteX4" fmla="*/ 1946923 w 2137529"/>
                <a:gd name="connsiteY4" fmla="*/ 1045880 h 1045880"/>
                <a:gd name="connsiteX5" fmla="*/ 1546613 w 2137529"/>
                <a:gd name="connsiteY5" fmla="*/ 992212 h 1045880"/>
                <a:gd name="connsiteX6" fmla="*/ 1395710 w 2137529"/>
                <a:gd name="connsiteY6" fmla="*/ 915023 h 1045880"/>
                <a:gd name="connsiteX7" fmla="*/ 1089185 w 2137529"/>
                <a:gd name="connsiteY7" fmla="*/ 641183 h 1045880"/>
                <a:gd name="connsiteX8" fmla="*/ 1216986 w 2137529"/>
                <a:gd name="connsiteY8" fmla="*/ 579714 h 1045880"/>
                <a:gd name="connsiteX9" fmla="*/ 837784 w 2137529"/>
                <a:gd name="connsiteY9" fmla="*/ 101898 h 1045880"/>
                <a:gd name="connsiteX10" fmla="*/ 501502 w 2137529"/>
                <a:gd name="connsiteY10" fmla="*/ 28095 h 1045880"/>
                <a:gd name="connsiteX11" fmla="*/ 88553 w 2137529"/>
                <a:gd name="connsiteY11" fmla="*/ 3467 h 1045880"/>
                <a:gd name="connsiteX12" fmla="*/ 0 w 2137529"/>
                <a:gd name="connsiteY12" fmla="*/ 782851 h 1045880"/>
                <a:gd name="connsiteX13" fmla="*/ 121018 w 2137529"/>
                <a:gd name="connsiteY13" fmla="*/ 864656 h 1045880"/>
                <a:gd name="connsiteX14" fmla="*/ 395637 w 2137529"/>
                <a:gd name="connsiteY14" fmla="*/ 772035 h 1045880"/>
                <a:gd name="connsiteX15" fmla="*/ 551513 w 2137529"/>
                <a:gd name="connsiteY15" fmla="*/ 642913 h 1045880"/>
                <a:gd name="connsiteX16" fmla="*/ 822983 w 2137529"/>
                <a:gd name="connsiteY16" fmla="*/ 539191 h 1045880"/>
                <a:gd name="connsiteX17" fmla="*/ 810911 w 2137529"/>
                <a:gd name="connsiteY17" fmla="*/ 421538 h 1045880"/>
                <a:gd name="connsiteX18" fmla="*/ 1256738 w 2137529"/>
                <a:gd name="connsiteY18" fmla="*/ 378587 h 1045880"/>
                <a:gd name="connsiteX19" fmla="*/ 1379463 w 2137529"/>
                <a:gd name="connsiteY19" fmla="*/ 42063 h 1045880"/>
                <a:gd name="connsiteX0" fmla="*/ 1379463 w 2137529"/>
                <a:gd name="connsiteY0" fmla="*/ 42063 h 1045880"/>
                <a:gd name="connsiteX1" fmla="*/ 1908764 w 2137529"/>
                <a:gd name="connsiteY1" fmla="*/ 0 h 1045880"/>
                <a:gd name="connsiteX2" fmla="*/ 2137529 w 2137529"/>
                <a:gd name="connsiteY2" fmla="*/ 350821 h 1045880"/>
                <a:gd name="connsiteX3" fmla="*/ 2124208 w 2137529"/>
                <a:gd name="connsiteY3" fmla="*/ 864088 h 1045880"/>
                <a:gd name="connsiteX4" fmla="*/ 1946923 w 2137529"/>
                <a:gd name="connsiteY4" fmla="*/ 1045880 h 1045880"/>
                <a:gd name="connsiteX5" fmla="*/ 1546613 w 2137529"/>
                <a:gd name="connsiteY5" fmla="*/ 992212 h 1045880"/>
                <a:gd name="connsiteX6" fmla="*/ 1395710 w 2137529"/>
                <a:gd name="connsiteY6" fmla="*/ 915023 h 1045880"/>
                <a:gd name="connsiteX7" fmla="*/ 1089185 w 2137529"/>
                <a:gd name="connsiteY7" fmla="*/ 641183 h 1045880"/>
                <a:gd name="connsiteX8" fmla="*/ 1216986 w 2137529"/>
                <a:gd name="connsiteY8" fmla="*/ 579714 h 1045880"/>
                <a:gd name="connsiteX9" fmla="*/ 837784 w 2137529"/>
                <a:gd name="connsiteY9" fmla="*/ 101898 h 1045880"/>
                <a:gd name="connsiteX10" fmla="*/ 501502 w 2137529"/>
                <a:gd name="connsiteY10" fmla="*/ 28095 h 1045880"/>
                <a:gd name="connsiteX11" fmla="*/ 88553 w 2137529"/>
                <a:gd name="connsiteY11" fmla="*/ 3467 h 1045880"/>
                <a:gd name="connsiteX12" fmla="*/ 0 w 2137529"/>
                <a:gd name="connsiteY12" fmla="*/ 782851 h 1045880"/>
                <a:gd name="connsiteX13" fmla="*/ 121018 w 2137529"/>
                <a:gd name="connsiteY13" fmla="*/ 864656 h 1045880"/>
                <a:gd name="connsiteX14" fmla="*/ 395637 w 2137529"/>
                <a:gd name="connsiteY14" fmla="*/ 772035 h 1045880"/>
                <a:gd name="connsiteX15" fmla="*/ 551513 w 2137529"/>
                <a:gd name="connsiteY15" fmla="*/ 642913 h 1045880"/>
                <a:gd name="connsiteX16" fmla="*/ 822983 w 2137529"/>
                <a:gd name="connsiteY16" fmla="*/ 539191 h 1045880"/>
                <a:gd name="connsiteX17" fmla="*/ 811519 w 2137529"/>
                <a:gd name="connsiteY17" fmla="*/ 417279 h 1045880"/>
                <a:gd name="connsiteX18" fmla="*/ 1256738 w 2137529"/>
                <a:gd name="connsiteY18" fmla="*/ 378587 h 1045880"/>
                <a:gd name="connsiteX19" fmla="*/ 1379463 w 2137529"/>
                <a:gd name="connsiteY19" fmla="*/ 42063 h 1045880"/>
                <a:gd name="connsiteX0" fmla="*/ 1379463 w 2137529"/>
                <a:gd name="connsiteY0" fmla="*/ 42063 h 1045880"/>
                <a:gd name="connsiteX1" fmla="*/ 1908764 w 2137529"/>
                <a:gd name="connsiteY1" fmla="*/ 0 h 1045880"/>
                <a:gd name="connsiteX2" fmla="*/ 2137529 w 2137529"/>
                <a:gd name="connsiteY2" fmla="*/ 350821 h 1045880"/>
                <a:gd name="connsiteX3" fmla="*/ 2124208 w 2137529"/>
                <a:gd name="connsiteY3" fmla="*/ 864088 h 1045880"/>
                <a:gd name="connsiteX4" fmla="*/ 1946923 w 2137529"/>
                <a:gd name="connsiteY4" fmla="*/ 1045880 h 1045880"/>
                <a:gd name="connsiteX5" fmla="*/ 1546613 w 2137529"/>
                <a:gd name="connsiteY5" fmla="*/ 992212 h 1045880"/>
                <a:gd name="connsiteX6" fmla="*/ 1395710 w 2137529"/>
                <a:gd name="connsiteY6" fmla="*/ 915023 h 1045880"/>
                <a:gd name="connsiteX7" fmla="*/ 1089185 w 2137529"/>
                <a:gd name="connsiteY7" fmla="*/ 641183 h 1045880"/>
                <a:gd name="connsiteX8" fmla="*/ 1216986 w 2137529"/>
                <a:gd name="connsiteY8" fmla="*/ 579714 h 1045880"/>
                <a:gd name="connsiteX9" fmla="*/ 837784 w 2137529"/>
                <a:gd name="connsiteY9" fmla="*/ 101898 h 1045880"/>
                <a:gd name="connsiteX10" fmla="*/ 501502 w 2137529"/>
                <a:gd name="connsiteY10" fmla="*/ 28095 h 1045880"/>
                <a:gd name="connsiteX11" fmla="*/ 88553 w 2137529"/>
                <a:gd name="connsiteY11" fmla="*/ 3467 h 1045880"/>
                <a:gd name="connsiteX12" fmla="*/ 0 w 2137529"/>
                <a:gd name="connsiteY12" fmla="*/ 782851 h 1045880"/>
                <a:gd name="connsiteX13" fmla="*/ 121018 w 2137529"/>
                <a:gd name="connsiteY13" fmla="*/ 864656 h 1045880"/>
                <a:gd name="connsiteX14" fmla="*/ 395637 w 2137529"/>
                <a:gd name="connsiteY14" fmla="*/ 772035 h 1045880"/>
                <a:gd name="connsiteX15" fmla="*/ 551513 w 2137529"/>
                <a:gd name="connsiteY15" fmla="*/ 642913 h 1045880"/>
                <a:gd name="connsiteX16" fmla="*/ 822983 w 2137529"/>
                <a:gd name="connsiteY16" fmla="*/ 539191 h 1045880"/>
                <a:gd name="connsiteX17" fmla="*/ 811519 w 2137529"/>
                <a:gd name="connsiteY17" fmla="*/ 417279 h 1045880"/>
                <a:gd name="connsiteX18" fmla="*/ 1256738 w 2137529"/>
                <a:gd name="connsiteY18" fmla="*/ 378587 h 1045880"/>
                <a:gd name="connsiteX19" fmla="*/ 1379463 w 2137529"/>
                <a:gd name="connsiteY19" fmla="*/ 42063 h 1045880"/>
                <a:gd name="connsiteX0" fmla="*/ 1379463 w 2137529"/>
                <a:gd name="connsiteY0" fmla="*/ 42063 h 1045880"/>
                <a:gd name="connsiteX1" fmla="*/ 1908764 w 2137529"/>
                <a:gd name="connsiteY1" fmla="*/ 0 h 1045880"/>
                <a:gd name="connsiteX2" fmla="*/ 2137529 w 2137529"/>
                <a:gd name="connsiteY2" fmla="*/ 350821 h 1045880"/>
                <a:gd name="connsiteX3" fmla="*/ 2124208 w 2137529"/>
                <a:gd name="connsiteY3" fmla="*/ 864088 h 1045880"/>
                <a:gd name="connsiteX4" fmla="*/ 1946923 w 2137529"/>
                <a:gd name="connsiteY4" fmla="*/ 1045880 h 1045880"/>
                <a:gd name="connsiteX5" fmla="*/ 1546613 w 2137529"/>
                <a:gd name="connsiteY5" fmla="*/ 992212 h 1045880"/>
                <a:gd name="connsiteX6" fmla="*/ 1395710 w 2137529"/>
                <a:gd name="connsiteY6" fmla="*/ 915023 h 1045880"/>
                <a:gd name="connsiteX7" fmla="*/ 1089185 w 2137529"/>
                <a:gd name="connsiteY7" fmla="*/ 641183 h 1045880"/>
                <a:gd name="connsiteX8" fmla="*/ 1216986 w 2137529"/>
                <a:gd name="connsiteY8" fmla="*/ 579714 h 1045880"/>
                <a:gd name="connsiteX9" fmla="*/ 837784 w 2137529"/>
                <a:gd name="connsiteY9" fmla="*/ 101898 h 1045880"/>
                <a:gd name="connsiteX10" fmla="*/ 501502 w 2137529"/>
                <a:gd name="connsiteY10" fmla="*/ 28095 h 1045880"/>
                <a:gd name="connsiteX11" fmla="*/ 88553 w 2137529"/>
                <a:gd name="connsiteY11" fmla="*/ 3467 h 1045880"/>
                <a:gd name="connsiteX12" fmla="*/ 0 w 2137529"/>
                <a:gd name="connsiteY12" fmla="*/ 782851 h 1045880"/>
                <a:gd name="connsiteX13" fmla="*/ 121018 w 2137529"/>
                <a:gd name="connsiteY13" fmla="*/ 864656 h 1045880"/>
                <a:gd name="connsiteX14" fmla="*/ 395637 w 2137529"/>
                <a:gd name="connsiteY14" fmla="*/ 772035 h 1045880"/>
                <a:gd name="connsiteX15" fmla="*/ 551513 w 2137529"/>
                <a:gd name="connsiteY15" fmla="*/ 642913 h 1045880"/>
                <a:gd name="connsiteX16" fmla="*/ 833934 w 2137529"/>
                <a:gd name="connsiteY16" fmla="*/ 541016 h 1045880"/>
                <a:gd name="connsiteX17" fmla="*/ 811519 w 2137529"/>
                <a:gd name="connsiteY17" fmla="*/ 417279 h 1045880"/>
                <a:gd name="connsiteX18" fmla="*/ 1256738 w 2137529"/>
                <a:gd name="connsiteY18" fmla="*/ 378587 h 1045880"/>
                <a:gd name="connsiteX19" fmla="*/ 1379463 w 2137529"/>
                <a:gd name="connsiteY19" fmla="*/ 42063 h 1045880"/>
                <a:gd name="connsiteX0" fmla="*/ 1379463 w 2137529"/>
                <a:gd name="connsiteY0" fmla="*/ 42063 h 1045880"/>
                <a:gd name="connsiteX1" fmla="*/ 1908764 w 2137529"/>
                <a:gd name="connsiteY1" fmla="*/ 0 h 1045880"/>
                <a:gd name="connsiteX2" fmla="*/ 2137529 w 2137529"/>
                <a:gd name="connsiteY2" fmla="*/ 350821 h 1045880"/>
                <a:gd name="connsiteX3" fmla="*/ 2124208 w 2137529"/>
                <a:gd name="connsiteY3" fmla="*/ 864088 h 1045880"/>
                <a:gd name="connsiteX4" fmla="*/ 1946923 w 2137529"/>
                <a:gd name="connsiteY4" fmla="*/ 1045880 h 1045880"/>
                <a:gd name="connsiteX5" fmla="*/ 1546613 w 2137529"/>
                <a:gd name="connsiteY5" fmla="*/ 992212 h 1045880"/>
                <a:gd name="connsiteX6" fmla="*/ 1395710 w 2137529"/>
                <a:gd name="connsiteY6" fmla="*/ 915023 h 1045880"/>
                <a:gd name="connsiteX7" fmla="*/ 1089185 w 2137529"/>
                <a:gd name="connsiteY7" fmla="*/ 641183 h 1045880"/>
                <a:gd name="connsiteX8" fmla="*/ 1216986 w 2137529"/>
                <a:gd name="connsiteY8" fmla="*/ 579714 h 1045880"/>
                <a:gd name="connsiteX9" fmla="*/ 837784 w 2137529"/>
                <a:gd name="connsiteY9" fmla="*/ 101898 h 1045880"/>
                <a:gd name="connsiteX10" fmla="*/ 501502 w 2137529"/>
                <a:gd name="connsiteY10" fmla="*/ 28095 h 1045880"/>
                <a:gd name="connsiteX11" fmla="*/ 88553 w 2137529"/>
                <a:gd name="connsiteY11" fmla="*/ 3467 h 1045880"/>
                <a:gd name="connsiteX12" fmla="*/ 0 w 2137529"/>
                <a:gd name="connsiteY12" fmla="*/ 782851 h 1045880"/>
                <a:gd name="connsiteX13" fmla="*/ 121018 w 2137529"/>
                <a:gd name="connsiteY13" fmla="*/ 864656 h 1045880"/>
                <a:gd name="connsiteX14" fmla="*/ 395637 w 2137529"/>
                <a:gd name="connsiteY14" fmla="*/ 772035 h 1045880"/>
                <a:gd name="connsiteX15" fmla="*/ 556988 w 2137529"/>
                <a:gd name="connsiteY15" fmla="*/ 636221 h 1045880"/>
                <a:gd name="connsiteX16" fmla="*/ 833934 w 2137529"/>
                <a:gd name="connsiteY16" fmla="*/ 541016 h 1045880"/>
                <a:gd name="connsiteX17" fmla="*/ 811519 w 2137529"/>
                <a:gd name="connsiteY17" fmla="*/ 417279 h 1045880"/>
                <a:gd name="connsiteX18" fmla="*/ 1256738 w 2137529"/>
                <a:gd name="connsiteY18" fmla="*/ 378587 h 1045880"/>
                <a:gd name="connsiteX19" fmla="*/ 1379463 w 2137529"/>
                <a:gd name="connsiteY19" fmla="*/ 42063 h 1045880"/>
                <a:gd name="connsiteX0" fmla="*/ 1379463 w 2137529"/>
                <a:gd name="connsiteY0" fmla="*/ 42063 h 1045880"/>
                <a:gd name="connsiteX1" fmla="*/ 1908764 w 2137529"/>
                <a:gd name="connsiteY1" fmla="*/ 0 h 1045880"/>
                <a:gd name="connsiteX2" fmla="*/ 2137529 w 2137529"/>
                <a:gd name="connsiteY2" fmla="*/ 350821 h 1045880"/>
                <a:gd name="connsiteX3" fmla="*/ 2124208 w 2137529"/>
                <a:gd name="connsiteY3" fmla="*/ 864088 h 1045880"/>
                <a:gd name="connsiteX4" fmla="*/ 1946923 w 2137529"/>
                <a:gd name="connsiteY4" fmla="*/ 1045880 h 1045880"/>
                <a:gd name="connsiteX5" fmla="*/ 1546613 w 2137529"/>
                <a:gd name="connsiteY5" fmla="*/ 992212 h 1045880"/>
                <a:gd name="connsiteX6" fmla="*/ 1395710 w 2137529"/>
                <a:gd name="connsiteY6" fmla="*/ 915023 h 1045880"/>
                <a:gd name="connsiteX7" fmla="*/ 1089185 w 2137529"/>
                <a:gd name="connsiteY7" fmla="*/ 641183 h 1045880"/>
                <a:gd name="connsiteX8" fmla="*/ 1216986 w 2137529"/>
                <a:gd name="connsiteY8" fmla="*/ 579714 h 1045880"/>
                <a:gd name="connsiteX9" fmla="*/ 837784 w 2137529"/>
                <a:gd name="connsiteY9" fmla="*/ 101898 h 1045880"/>
                <a:gd name="connsiteX10" fmla="*/ 501502 w 2137529"/>
                <a:gd name="connsiteY10" fmla="*/ 28095 h 1045880"/>
                <a:gd name="connsiteX11" fmla="*/ 88553 w 2137529"/>
                <a:gd name="connsiteY11" fmla="*/ 3467 h 1045880"/>
                <a:gd name="connsiteX12" fmla="*/ 0 w 2137529"/>
                <a:gd name="connsiteY12" fmla="*/ 782851 h 1045880"/>
                <a:gd name="connsiteX13" fmla="*/ 121018 w 2137529"/>
                <a:gd name="connsiteY13" fmla="*/ 864656 h 1045880"/>
                <a:gd name="connsiteX14" fmla="*/ 410847 w 2137529"/>
                <a:gd name="connsiteY14" fmla="*/ 772643 h 1045880"/>
                <a:gd name="connsiteX15" fmla="*/ 556988 w 2137529"/>
                <a:gd name="connsiteY15" fmla="*/ 636221 h 1045880"/>
                <a:gd name="connsiteX16" fmla="*/ 833934 w 2137529"/>
                <a:gd name="connsiteY16" fmla="*/ 541016 h 1045880"/>
                <a:gd name="connsiteX17" fmla="*/ 811519 w 2137529"/>
                <a:gd name="connsiteY17" fmla="*/ 417279 h 1045880"/>
                <a:gd name="connsiteX18" fmla="*/ 1256738 w 2137529"/>
                <a:gd name="connsiteY18" fmla="*/ 378587 h 1045880"/>
                <a:gd name="connsiteX19" fmla="*/ 1379463 w 2137529"/>
                <a:gd name="connsiteY19" fmla="*/ 42063 h 1045880"/>
                <a:gd name="connsiteX0" fmla="*/ 1379463 w 2137529"/>
                <a:gd name="connsiteY0" fmla="*/ 42063 h 1045880"/>
                <a:gd name="connsiteX1" fmla="*/ 1908764 w 2137529"/>
                <a:gd name="connsiteY1" fmla="*/ 0 h 1045880"/>
                <a:gd name="connsiteX2" fmla="*/ 2137529 w 2137529"/>
                <a:gd name="connsiteY2" fmla="*/ 350821 h 1045880"/>
                <a:gd name="connsiteX3" fmla="*/ 2124208 w 2137529"/>
                <a:gd name="connsiteY3" fmla="*/ 864088 h 1045880"/>
                <a:gd name="connsiteX4" fmla="*/ 1946923 w 2137529"/>
                <a:gd name="connsiteY4" fmla="*/ 1045880 h 1045880"/>
                <a:gd name="connsiteX5" fmla="*/ 1546613 w 2137529"/>
                <a:gd name="connsiteY5" fmla="*/ 992212 h 1045880"/>
                <a:gd name="connsiteX6" fmla="*/ 1395710 w 2137529"/>
                <a:gd name="connsiteY6" fmla="*/ 915023 h 1045880"/>
                <a:gd name="connsiteX7" fmla="*/ 1089185 w 2137529"/>
                <a:gd name="connsiteY7" fmla="*/ 641183 h 1045880"/>
                <a:gd name="connsiteX8" fmla="*/ 1216986 w 2137529"/>
                <a:gd name="connsiteY8" fmla="*/ 579714 h 1045880"/>
                <a:gd name="connsiteX9" fmla="*/ 837784 w 2137529"/>
                <a:gd name="connsiteY9" fmla="*/ 101898 h 1045880"/>
                <a:gd name="connsiteX10" fmla="*/ 501502 w 2137529"/>
                <a:gd name="connsiteY10" fmla="*/ 28095 h 1045880"/>
                <a:gd name="connsiteX11" fmla="*/ 88553 w 2137529"/>
                <a:gd name="connsiteY11" fmla="*/ 3467 h 1045880"/>
                <a:gd name="connsiteX12" fmla="*/ 0 w 2137529"/>
                <a:gd name="connsiteY12" fmla="*/ 782851 h 1045880"/>
                <a:gd name="connsiteX13" fmla="*/ 125277 w 2137529"/>
                <a:gd name="connsiteY13" fmla="*/ 864656 h 1045880"/>
                <a:gd name="connsiteX14" fmla="*/ 410847 w 2137529"/>
                <a:gd name="connsiteY14" fmla="*/ 772643 h 1045880"/>
                <a:gd name="connsiteX15" fmla="*/ 556988 w 2137529"/>
                <a:gd name="connsiteY15" fmla="*/ 636221 h 1045880"/>
                <a:gd name="connsiteX16" fmla="*/ 833934 w 2137529"/>
                <a:gd name="connsiteY16" fmla="*/ 541016 h 1045880"/>
                <a:gd name="connsiteX17" fmla="*/ 811519 w 2137529"/>
                <a:gd name="connsiteY17" fmla="*/ 417279 h 1045880"/>
                <a:gd name="connsiteX18" fmla="*/ 1256738 w 2137529"/>
                <a:gd name="connsiteY18" fmla="*/ 378587 h 1045880"/>
                <a:gd name="connsiteX19" fmla="*/ 1379463 w 2137529"/>
                <a:gd name="connsiteY19" fmla="*/ 42063 h 1045880"/>
                <a:gd name="connsiteX0" fmla="*/ 1375204 w 2133270"/>
                <a:gd name="connsiteY0" fmla="*/ 42063 h 1045880"/>
                <a:gd name="connsiteX1" fmla="*/ 1904505 w 2133270"/>
                <a:gd name="connsiteY1" fmla="*/ 0 h 1045880"/>
                <a:gd name="connsiteX2" fmla="*/ 2133270 w 2133270"/>
                <a:gd name="connsiteY2" fmla="*/ 350821 h 1045880"/>
                <a:gd name="connsiteX3" fmla="*/ 2119949 w 2133270"/>
                <a:gd name="connsiteY3" fmla="*/ 864088 h 1045880"/>
                <a:gd name="connsiteX4" fmla="*/ 1942664 w 2133270"/>
                <a:gd name="connsiteY4" fmla="*/ 1045880 h 1045880"/>
                <a:gd name="connsiteX5" fmla="*/ 1542354 w 2133270"/>
                <a:gd name="connsiteY5" fmla="*/ 992212 h 1045880"/>
                <a:gd name="connsiteX6" fmla="*/ 1391451 w 2133270"/>
                <a:gd name="connsiteY6" fmla="*/ 915023 h 1045880"/>
                <a:gd name="connsiteX7" fmla="*/ 1084926 w 2133270"/>
                <a:gd name="connsiteY7" fmla="*/ 641183 h 1045880"/>
                <a:gd name="connsiteX8" fmla="*/ 1212727 w 2133270"/>
                <a:gd name="connsiteY8" fmla="*/ 579714 h 1045880"/>
                <a:gd name="connsiteX9" fmla="*/ 833525 w 2133270"/>
                <a:gd name="connsiteY9" fmla="*/ 101898 h 1045880"/>
                <a:gd name="connsiteX10" fmla="*/ 497243 w 2133270"/>
                <a:gd name="connsiteY10" fmla="*/ 28095 h 1045880"/>
                <a:gd name="connsiteX11" fmla="*/ 84294 w 2133270"/>
                <a:gd name="connsiteY11" fmla="*/ 3467 h 1045880"/>
                <a:gd name="connsiteX12" fmla="*/ 0 w 2133270"/>
                <a:gd name="connsiteY12" fmla="*/ 785284 h 1045880"/>
                <a:gd name="connsiteX13" fmla="*/ 121018 w 2133270"/>
                <a:gd name="connsiteY13" fmla="*/ 864656 h 1045880"/>
                <a:gd name="connsiteX14" fmla="*/ 406588 w 2133270"/>
                <a:gd name="connsiteY14" fmla="*/ 772643 h 1045880"/>
                <a:gd name="connsiteX15" fmla="*/ 552729 w 2133270"/>
                <a:gd name="connsiteY15" fmla="*/ 636221 h 1045880"/>
                <a:gd name="connsiteX16" fmla="*/ 829675 w 2133270"/>
                <a:gd name="connsiteY16" fmla="*/ 541016 h 1045880"/>
                <a:gd name="connsiteX17" fmla="*/ 807260 w 2133270"/>
                <a:gd name="connsiteY17" fmla="*/ 417279 h 1045880"/>
                <a:gd name="connsiteX18" fmla="*/ 1252479 w 2133270"/>
                <a:gd name="connsiteY18" fmla="*/ 378587 h 1045880"/>
                <a:gd name="connsiteX19" fmla="*/ 1375204 w 2133270"/>
                <a:gd name="connsiteY19" fmla="*/ 42063 h 1045880"/>
                <a:gd name="connsiteX0" fmla="*/ 1375204 w 2133270"/>
                <a:gd name="connsiteY0" fmla="*/ 42063 h 1045880"/>
                <a:gd name="connsiteX1" fmla="*/ 1904505 w 2133270"/>
                <a:gd name="connsiteY1" fmla="*/ 0 h 1045880"/>
                <a:gd name="connsiteX2" fmla="*/ 2133270 w 2133270"/>
                <a:gd name="connsiteY2" fmla="*/ 350821 h 1045880"/>
                <a:gd name="connsiteX3" fmla="*/ 2119949 w 2133270"/>
                <a:gd name="connsiteY3" fmla="*/ 864088 h 1045880"/>
                <a:gd name="connsiteX4" fmla="*/ 1942664 w 2133270"/>
                <a:gd name="connsiteY4" fmla="*/ 1045880 h 1045880"/>
                <a:gd name="connsiteX5" fmla="*/ 1542354 w 2133270"/>
                <a:gd name="connsiteY5" fmla="*/ 992212 h 1045880"/>
                <a:gd name="connsiteX6" fmla="*/ 1391451 w 2133270"/>
                <a:gd name="connsiteY6" fmla="*/ 915023 h 1045880"/>
                <a:gd name="connsiteX7" fmla="*/ 1084926 w 2133270"/>
                <a:gd name="connsiteY7" fmla="*/ 641183 h 1045880"/>
                <a:gd name="connsiteX8" fmla="*/ 1212727 w 2133270"/>
                <a:gd name="connsiteY8" fmla="*/ 579714 h 1045880"/>
                <a:gd name="connsiteX9" fmla="*/ 833525 w 2133270"/>
                <a:gd name="connsiteY9" fmla="*/ 101898 h 1045880"/>
                <a:gd name="connsiteX10" fmla="*/ 497243 w 2133270"/>
                <a:gd name="connsiteY10" fmla="*/ 28095 h 1045880"/>
                <a:gd name="connsiteX11" fmla="*/ 84294 w 2133270"/>
                <a:gd name="connsiteY11" fmla="*/ 2250 h 1045880"/>
                <a:gd name="connsiteX12" fmla="*/ 0 w 2133270"/>
                <a:gd name="connsiteY12" fmla="*/ 785284 h 1045880"/>
                <a:gd name="connsiteX13" fmla="*/ 121018 w 2133270"/>
                <a:gd name="connsiteY13" fmla="*/ 864656 h 1045880"/>
                <a:gd name="connsiteX14" fmla="*/ 406588 w 2133270"/>
                <a:gd name="connsiteY14" fmla="*/ 772643 h 1045880"/>
                <a:gd name="connsiteX15" fmla="*/ 552729 w 2133270"/>
                <a:gd name="connsiteY15" fmla="*/ 636221 h 1045880"/>
                <a:gd name="connsiteX16" fmla="*/ 829675 w 2133270"/>
                <a:gd name="connsiteY16" fmla="*/ 541016 h 1045880"/>
                <a:gd name="connsiteX17" fmla="*/ 807260 w 2133270"/>
                <a:gd name="connsiteY17" fmla="*/ 417279 h 1045880"/>
                <a:gd name="connsiteX18" fmla="*/ 1252479 w 2133270"/>
                <a:gd name="connsiteY18" fmla="*/ 378587 h 1045880"/>
                <a:gd name="connsiteX19" fmla="*/ 1375204 w 2133270"/>
                <a:gd name="connsiteY19" fmla="*/ 42063 h 1045880"/>
                <a:gd name="connsiteX0" fmla="*/ 1375204 w 2133270"/>
                <a:gd name="connsiteY0" fmla="*/ 42063 h 1045880"/>
                <a:gd name="connsiteX1" fmla="*/ 1904505 w 2133270"/>
                <a:gd name="connsiteY1" fmla="*/ 0 h 1045880"/>
                <a:gd name="connsiteX2" fmla="*/ 2133270 w 2133270"/>
                <a:gd name="connsiteY2" fmla="*/ 350821 h 1045880"/>
                <a:gd name="connsiteX3" fmla="*/ 2119949 w 2133270"/>
                <a:gd name="connsiteY3" fmla="*/ 864088 h 1045880"/>
                <a:gd name="connsiteX4" fmla="*/ 1942664 w 2133270"/>
                <a:gd name="connsiteY4" fmla="*/ 1045880 h 1045880"/>
                <a:gd name="connsiteX5" fmla="*/ 1542354 w 2133270"/>
                <a:gd name="connsiteY5" fmla="*/ 992212 h 1045880"/>
                <a:gd name="connsiteX6" fmla="*/ 1391451 w 2133270"/>
                <a:gd name="connsiteY6" fmla="*/ 915023 h 1045880"/>
                <a:gd name="connsiteX7" fmla="*/ 1084926 w 2133270"/>
                <a:gd name="connsiteY7" fmla="*/ 641183 h 1045880"/>
                <a:gd name="connsiteX8" fmla="*/ 1212727 w 2133270"/>
                <a:gd name="connsiteY8" fmla="*/ 579714 h 1045880"/>
                <a:gd name="connsiteX9" fmla="*/ 833525 w 2133270"/>
                <a:gd name="connsiteY9" fmla="*/ 101898 h 1045880"/>
                <a:gd name="connsiteX10" fmla="*/ 500285 w 2133270"/>
                <a:gd name="connsiteY10" fmla="*/ 26878 h 1045880"/>
                <a:gd name="connsiteX11" fmla="*/ 84294 w 2133270"/>
                <a:gd name="connsiteY11" fmla="*/ 2250 h 1045880"/>
                <a:gd name="connsiteX12" fmla="*/ 0 w 2133270"/>
                <a:gd name="connsiteY12" fmla="*/ 785284 h 1045880"/>
                <a:gd name="connsiteX13" fmla="*/ 121018 w 2133270"/>
                <a:gd name="connsiteY13" fmla="*/ 864656 h 1045880"/>
                <a:gd name="connsiteX14" fmla="*/ 406588 w 2133270"/>
                <a:gd name="connsiteY14" fmla="*/ 772643 h 1045880"/>
                <a:gd name="connsiteX15" fmla="*/ 552729 w 2133270"/>
                <a:gd name="connsiteY15" fmla="*/ 636221 h 1045880"/>
                <a:gd name="connsiteX16" fmla="*/ 829675 w 2133270"/>
                <a:gd name="connsiteY16" fmla="*/ 541016 h 1045880"/>
                <a:gd name="connsiteX17" fmla="*/ 807260 w 2133270"/>
                <a:gd name="connsiteY17" fmla="*/ 417279 h 1045880"/>
                <a:gd name="connsiteX18" fmla="*/ 1252479 w 2133270"/>
                <a:gd name="connsiteY18" fmla="*/ 378587 h 1045880"/>
                <a:gd name="connsiteX19" fmla="*/ 1375204 w 2133270"/>
                <a:gd name="connsiteY19" fmla="*/ 42063 h 1045880"/>
                <a:gd name="connsiteX0" fmla="*/ 1375204 w 2133270"/>
                <a:gd name="connsiteY0" fmla="*/ 65371 h 1069188"/>
                <a:gd name="connsiteX1" fmla="*/ 1904505 w 2133270"/>
                <a:gd name="connsiteY1" fmla="*/ 23308 h 1069188"/>
                <a:gd name="connsiteX2" fmla="*/ 2133270 w 2133270"/>
                <a:gd name="connsiteY2" fmla="*/ 374129 h 1069188"/>
                <a:gd name="connsiteX3" fmla="*/ 2119949 w 2133270"/>
                <a:gd name="connsiteY3" fmla="*/ 887396 h 1069188"/>
                <a:gd name="connsiteX4" fmla="*/ 1942664 w 2133270"/>
                <a:gd name="connsiteY4" fmla="*/ 1069188 h 1069188"/>
                <a:gd name="connsiteX5" fmla="*/ 1542354 w 2133270"/>
                <a:gd name="connsiteY5" fmla="*/ 1015520 h 1069188"/>
                <a:gd name="connsiteX6" fmla="*/ 1391451 w 2133270"/>
                <a:gd name="connsiteY6" fmla="*/ 938331 h 1069188"/>
                <a:gd name="connsiteX7" fmla="*/ 1084926 w 2133270"/>
                <a:gd name="connsiteY7" fmla="*/ 664491 h 1069188"/>
                <a:gd name="connsiteX8" fmla="*/ 1212727 w 2133270"/>
                <a:gd name="connsiteY8" fmla="*/ 603022 h 1069188"/>
                <a:gd name="connsiteX9" fmla="*/ 833525 w 2133270"/>
                <a:gd name="connsiteY9" fmla="*/ 125206 h 1069188"/>
                <a:gd name="connsiteX10" fmla="*/ 1102511 w 2133270"/>
                <a:gd name="connsiteY10" fmla="*/ 0 h 1069188"/>
                <a:gd name="connsiteX11" fmla="*/ 84294 w 2133270"/>
                <a:gd name="connsiteY11" fmla="*/ 25558 h 1069188"/>
                <a:gd name="connsiteX12" fmla="*/ 0 w 2133270"/>
                <a:gd name="connsiteY12" fmla="*/ 808592 h 1069188"/>
                <a:gd name="connsiteX13" fmla="*/ 121018 w 2133270"/>
                <a:gd name="connsiteY13" fmla="*/ 887964 h 1069188"/>
                <a:gd name="connsiteX14" fmla="*/ 406588 w 2133270"/>
                <a:gd name="connsiteY14" fmla="*/ 795951 h 1069188"/>
                <a:gd name="connsiteX15" fmla="*/ 552729 w 2133270"/>
                <a:gd name="connsiteY15" fmla="*/ 659529 h 1069188"/>
                <a:gd name="connsiteX16" fmla="*/ 829675 w 2133270"/>
                <a:gd name="connsiteY16" fmla="*/ 564324 h 1069188"/>
                <a:gd name="connsiteX17" fmla="*/ 807260 w 2133270"/>
                <a:gd name="connsiteY17" fmla="*/ 440587 h 1069188"/>
                <a:gd name="connsiteX18" fmla="*/ 1252479 w 2133270"/>
                <a:gd name="connsiteY18" fmla="*/ 401895 h 1069188"/>
                <a:gd name="connsiteX19" fmla="*/ 1375204 w 2133270"/>
                <a:gd name="connsiteY19" fmla="*/ 65371 h 1069188"/>
                <a:gd name="connsiteX0" fmla="*/ 1375204 w 2133270"/>
                <a:gd name="connsiteY0" fmla="*/ 65371 h 1232239"/>
                <a:gd name="connsiteX1" fmla="*/ 1904505 w 2133270"/>
                <a:gd name="connsiteY1" fmla="*/ 23308 h 1232239"/>
                <a:gd name="connsiteX2" fmla="*/ 2133270 w 2133270"/>
                <a:gd name="connsiteY2" fmla="*/ 374129 h 1232239"/>
                <a:gd name="connsiteX3" fmla="*/ 2119949 w 2133270"/>
                <a:gd name="connsiteY3" fmla="*/ 887396 h 1232239"/>
                <a:gd name="connsiteX4" fmla="*/ 1942664 w 2133270"/>
                <a:gd name="connsiteY4" fmla="*/ 1069188 h 1232239"/>
                <a:gd name="connsiteX5" fmla="*/ 1542354 w 2133270"/>
                <a:gd name="connsiteY5" fmla="*/ 1015520 h 1232239"/>
                <a:gd name="connsiteX6" fmla="*/ 1391451 w 2133270"/>
                <a:gd name="connsiteY6" fmla="*/ 938331 h 1232239"/>
                <a:gd name="connsiteX7" fmla="*/ 1084926 w 2133270"/>
                <a:gd name="connsiteY7" fmla="*/ 664491 h 1232239"/>
                <a:gd name="connsiteX8" fmla="*/ 1212727 w 2133270"/>
                <a:gd name="connsiteY8" fmla="*/ 603022 h 1232239"/>
                <a:gd name="connsiteX9" fmla="*/ 750867 w 2133270"/>
                <a:gd name="connsiteY9" fmla="*/ 1232239 h 1232239"/>
                <a:gd name="connsiteX10" fmla="*/ 1102511 w 2133270"/>
                <a:gd name="connsiteY10" fmla="*/ 0 h 1232239"/>
                <a:gd name="connsiteX11" fmla="*/ 84294 w 2133270"/>
                <a:gd name="connsiteY11" fmla="*/ 25558 h 1232239"/>
                <a:gd name="connsiteX12" fmla="*/ 0 w 2133270"/>
                <a:gd name="connsiteY12" fmla="*/ 808592 h 1232239"/>
                <a:gd name="connsiteX13" fmla="*/ 121018 w 2133270"/>
                <a:gd name="connsiteY13" fmla="*/ 887964 h 1232239"/>
                <a:gd name="connsiteX14" fmla="*/ 406588 w 2133270"/>
                <a:gd name="connsiteY14" fmla="*/ 795951 h 1232239"/>
                <a:gd name="connsiteX15" fmla="*/ 552729 w 2133270"/>
                <a:gd name="connsiteY15" fmla="*/ 659529 h 1232239"/>
                <a:gd name="connsiteX16" fmla="*/ 829675 w 2133270"/>
                <a:gd name="connsiteY16" fmla="*/ 564324 h 1232239"/>
                <a:gd name="connsiteX17" fmla="*/ 807260 w 2133270"/>
                <a:gd name="connsiteY17" fmla="*/ 440587 h 1232239"/>
                <a:gd name="connsiteX18" fmla="*/ 1252479 w 2133270"/>
                <a:gd name="connsiteY18" fmla="*/ 401895 h 1232239"/>
                <a:gd name="connsiteX19" fmla="*/ 1375204 w 2133270"/>
                <a:gd name="connsiteY19" fmla="*/ 65371 h 1232239"/>
                <a:gd name="connsiteX0" fmla="*/ 1375204 w 2133270"/>
                <a:gd name="connsiteY0" fmla="*/ 65371 h 1232239"/>
                <a:gd name="connsiteX1" fmla="*/ 1904505 w 2133270"/>
                <a:gd name="connsiteY1" fmla="*/ 23308 h 1232239"/>
                <a:gd name="connsiteX2" fmla="*/ 2133270 w 2133270"/>
                <a:gd name="connsiteY2" fmla="*/ 374129 h 1232239"/>
                <a:gd name="connsiteX3" fmla="*/ 2119949 w 2133270"/>
                <a:gd name="connsiteY3" fmla="*/ 887396 h 1232239"/>
                <a:gd name="connsiteX4" fmla="*/ 1942664 w 2133270"/>
                <a:gd name="connsiteY4" fmla="*/ 1069188 h 1232239"/>
                <a:gd name="connsiteX5" fmla="*/ 1542354 w 2133270"/>
                <a:gd name="connsiteY5" fmla="*/ 1015520 h 1232239"/>
                <a:gd name="connsiteX6" fmla="*/ 1391451 w 2133270"/>
                <a:gd name="connsiteY6" fmla="*/ 938331 h 1232239"/>
                <a:gd name="connsiteX7" fmla="*/ 639161 w 2133270"/>
                <a:gd name="connsiteY7" fmla="*/ 865232 h 1232239"/>
                <a:gd name="connsiteX8" fmla="*/ 1212727 w 2133270"/>
                <a:gd name="connsiteY8" fmla="*/ 603022 h 1232239"/>
                <a:gd name="connsiteX9" fmla="*/ 750867 w 2133270"/>
                <a:gd name="connsiteY9" fmla="*/ 1232239 h 1232239"/>
                <a:gd name="connsiteX10" fmla="*/ 1102511 w 2133270"/>
                <a:gd name="connsiteY10" fmla="*/ 0 h 1232239"/>
                <a:gd name="connsiteX11" fmla="*/ 84294 w 2133270"/>
                <a:gd name="connsiteY11" fmla="*/ 25558 h 1232239"/>
                <a:gd name="connsiteX12" fmla="*/ 0 w 2133270"/>
                <a:gd name="connsiteY12" fmla="*/ 808592 h 1232239"/>
                <a:gd name="connsiteX13" fmla="*/ 121018 w 2133270"/>
                <a:gd name="connsiteY13" fmla="*/ 887964 h 1232239"/>
                <a:gd name="connsiteX14" fmla="*/ 406588 w 2133270"/>
                <a:gd name="connsiteY14" fmla="*/ 795951 h 1232239"/>
                <a:gd name="connsiteX15" fmla="*/ 552729 w 2133270"/>
                <a:gd name="connsiteY15" fmla="*/ 659529 h 1232239"/>
                <a:gd name="connsiteX16" fmla="*/ 829675 w 2133270"/>
                <a:gd name="connsiteY16" fmla="*/ 564324 h 1232239"/>
                <a:gd name="connsiteX17" fmla="*/ 807260 w 2133270"/>
                <a:gd name="connsiteY17" fmla="*/ 440587 h 1232239"/>
                <a:gd name="connsiteX18" fmla="*/ 1252479 w 2133270"/>
                <a:gd name="connsiteY18" fmla="*/ 401895 h 1232239"/>
                <a:gd name="connsiteX19" fmla="*/ 1375204 w 2133270"/>
                <a:gd name="connsiteY19" fmla="*/ 65371 h 1232239"/>
                <a:gd name="connsiteX0" fmla="*/ 1375204 w 2133270"/>
                <a:gd name="connsiteY0" fmla="*/ 65371 h 1232239"/>
                <a:gd name="connsiteX1" fmla="*/ 1904505 w 2133270"/>
                <a:gd name="connsiteY1" fmla="*/ 23308 h 1232239"/>
                <a:gd name="connsiteX2" fmla="*/ 2133270 w 2133270"/>
                <a:gd name="connsiteY2" fmla="*/ 374129 h 1232239"/>
                <a:gd name="connsiteX3" fmla="*/ 2119949 w 2133270"/>
                <a:gd name="connsiteY3" fmla="*/ 887396 h 1232239"/>
                <a:gd name="connsiteX4" fmla="*/ 1942664 w 2133270"/>
                <a:gd name="connsiteY4" fmla="*/ 1069188 h 1232239"/>
                <a:gd name="connsiteX5" fmla="*/ 1542354 w 2133270"/>
                <a:gd name="connsiteY5" fmla="*/ 1015520 h 1232239"/>
                <a:gd name="connsiteX6" fmla="*/ 1164141 w 2133270"/>
                <a:gd name="connsiteY6" fmla="*/ 1180403 h 1232239"/>
                <a:gd name="connsiteX7" fmla="*/ 639161 w 2133270"/>
                <a:gd name="connsiteY7" fmla="*/ 865232 h 1232239"/>
                <a:gd name="connsiteX8" fmla="*/ 1212727 w 2133270"/>
                <a:gd name="connsiteY8" fmla="*/ 603022 h 1232239"/>
                <a:gd name="connsiteX9" fmla="*/ 750867 w 2133270"/>
                <a:gd name="connsiteY9" fmla="*/ 1232239 h 1232239"/>
                <a:gd name="connsiteX10" fmla="*/ 1102511 w 2133270"/>
                <a:gd name="connsiteY10" fmla="*/ 0 h 1232239"/>
                <a:gd name="connsiteX11" fmla="*/ 84294 w 2133270"/>
                <a:gd name="connsiteY11" fmla="*/ 25558 h 1232239"/>
                <a:gd name="connsiteX12" fmla="*/ 0 w 2133270"/>
                <a:gd name="connsiteY12" fmla="*/ 808592 h 1232239"/>
                <a:gd name="connsiteX13" fmla="*/ 121018 w 2133270"/>
                <a:gd name="connsiteY13" fmla="*/ 887964 h 1232239"/>
                <a:gd name="connsiteX14" fmla="*/ 406588 w 2133270"/>
                <a:gd name="connsiteY14" fmla="*/ 795951 h 1232239"/>
                <a:gd name="connsiteX15" fmla="*/ 552729 w 2133270"/>
                <a:gd name="connsiteY15" fmla="*/ 659529 h 1232239"/>
                <a:gd name="connsiteX16" fmla="*/ 829675 w 2133270"/>
                <a:gd name="connsiteY16" fmla="*/ 564324 h 1232239"/>
                <a:gd name="connsiteX17" fmla="*/ 807260 w 2133270"/>
                <a:gd name="connsiteY17" fmla="*/ 440587 h 1232239"/>
                <a:gd name="connsiteX18" fmla="*/ 1252479 w 2133270"/>
                <a:gd name="connsiteY18" fmla="*/ 401895 h 1232239"/>
                <a:gd name="connsiteX19" fmla="*/ 1375204 w 2133270"/>
                <a:gd name="connsiteY19" fmla="*/ 65371 h 1232239"/>
                <a:gd name="connsiteX0" fmla="*/ 1375204 w 2133270"/>
                <a:gd name="connsiteY0" fmla="*/ 65371 h 1232239"/>
                <a:gd name="connsiteX1" fmla="*/ 1904505 w 2133270"/>
                <a:gd name="connsiteY1" fmla="*/ 23308 h 1232239"/>
                <a:gd name="connsiteX2" fmla="*/ 2133270 w 2133270"/>
                <a:gd name="connsiteY2" fmla="*/ 374129 h 1232239"/>
                <a:gd name="connsiteX3" fmla="*/ 2119949 w 2133270"/>
                <a:gd name="connsiteY3" fmla="*/ 887396 h 1232239"/>
                <a:gd name="connsiteX4" fmla="*/ 1942664 w 2133270"/>
                <a:gd name="connsiteY4" fmla="*/ 1069188 h 1232239"/>
                <a:gd name="connsiteX5" fmla="*/ 1586635 w 2133270"/>
                <a:gd name="connsiteY5" fmla="*/ 817730 h 1232239"/>
                <a:gd name="connsiteX6" fmla="*/ 1164141 w 2133270"/>
                <a:gd name="connsiteY6" fmla="*/ 1180403 h 1232239"/>
                <a:gd name="connsiteX7" fmla="*/ 639161 w 2133270"/>
                <a:gd name="connsiteY7" fmla="*/ 865232 h 1232239"/>
                <a:gd name="connsiteX8" fmla="*/ 1212727 w 2133270"/>
                <a:gd name="connsiteY8" fmla="*/ 603022 h 1232239"/>
                <a:gd name="connsiteX9" fmla="*/ 750867 w 2133270"/>
                <a:gd name="connsiteY9" fmla="*/ 1232239 h 1232239"/>
                <a:gd name="connsiteX10" fmla="*/ 1102511 w 2133270"/>
                <a:gd name="connsiteY10" fmla="*/ 0 h 1232239"/>
                <a:gd name="connsiteX11" fmla="*/ 84294 w 2133270"/>
                <a:gd name="connsiteY11" fmla="*/ 25558 h 1232239"/>
                <a:gd name="connsiteX12" fmla="*/ 0 w 2133270"/>
                <a:gd name="connsiteY12" fmla="*/ 808592 h 1232239"/>
                <a:gd name="connsiteX13" fmla="*/ 121018 w 2133270"/>
                <a:gd name="connsiteY13" fmla="*/ 887964 h 1232239"/>
                <a:gd name="connsiteX14" fmla="*/ 406588 w 2133270"/>
                <a:gd name="connsiteY14" fmla="*/ 795951 h 1232239"/>
                <a:gd name="connsiteX15" fmla="*/ 552729 w 2133270"/>
                <a:gd name="connsiteY15" fmla="*/ 659529 h 1232239"/>
                <a:gd name="connsiteX16" fmla="*/ 829675 w 2133270"/>
                <a:gd name="connsiteY16" fmla="*/ 564324 h 1232239"/>
                <a:gd name="connsiteX17" fmla="*/ 807260 w 2133270"/>
                <a:gd name="connsiteY17" fmla="*/ 440587 h 1232239"/>
                <a:gd name="connsiteX18" fmla="*/ 1252479 w 2133270"/>
                <a:gd name="connsiteY18" fmla="*/ 401895 h 1232239"/>
                <a:gd name="connsiteX19" fmla="*/ 1375204 w 2133270"/>
                <a:gd name="connsiteY19" fmla="*/ 65371 h 1232239"/>
                <a:gd name="connsiteX0" fmla="*/ 1375204 w 2239545"/>
                <a:gd name="connsiteY0" fmla="*/ 65371 h 1232239"/>
                <a:gd name="connsiteX1" fmla="*/ 1904505 w 2239545"/>
                <a:gd name="connsiteY1" fmla="*/ 23308 h 1232239"/>
                <a:gd name="connsiteX2" fmla="*/ 2239545 w 2239545"/>
                <a:gd name="connsiteY2" fmla="*/ 530589 h 1232239"/>
                <a:gd name="connsiteX3" fmla="*/ 2119949 w 2239545"/>
                <a:gd name="connsiteY3" fmla="*/ 887396 h 1232239"/>
                <a:gd name="connsiteX4" fmla="*/ 1942664 w 2239545"/>
                <a:gd name="connsiteY4" fmla="*/ 1069188 h 1232239"/>
                <a:gd name="connsiteX5" fmla="*/ 1586635 w 2239545"/>
                <a:gd name="connsiteY5" fmla="*/ 817730 h 1232239"/>
                <a:gd name="connsiteX6" fmla="*/ 1164141 w 2239545"/>
                <a:gd name="connsiteY6" fmla="*/ 1180403 h 1232239"/>
                <a:gd name="connsiteX7" fmla="*/ 639161 w 2239545"/>
                <a:gd name="connsiteY7" fmla="*/ 865232 h 1232239"/>
                <a:gd name="connsiteX8" fmla="*/ 1212727 w 2239545"/>
                <a:gd name="connsiteY8" fmla="*/ 603022 h 1232239"/>
                <a:gd name="connsiteX9" fmla="*/ 750867 w 2239545"/>
                <a:gd name="connsiteY9" fmla="*/ 1232239 h 1232239"/>
                <a:gd name="connsiteX10" fmla="*/ 1102511 w 2239545"/>
                <a:gd name="connsiteY10" fmla="*/ 0 h 1232239"/>
                <a:gd name="connsiteX11" fmla="*/ 84294 w 2239545"/>
                <a:gd name="connsiteY11" fmla="*/ 25558 h 1232239"/>
                <a:gd name="connsiteX12" fmla="*/ 0 w 2239545"/>
                <a:gd name="connsiteY12" fmla="*/ 808592 h 1232239"/>
                <a:gd name="connsiteX13" fmla="*/ 121018 w 2239545"/>
                <a:gd name="connsiteY13" fmla="*/ 887964 h 1232239"/>
                <a:gd name="connsiteX14" fmla="*/ 406588 w 2239545"/>
                <a:gd name="connsiteY14" fmla="*/ 795951 h 1232239"/>
                <a:gd name="connsiteX15" fmla="*/ 552729 w 2239545"/>
                <a:gd name="connsiteY15" fmla="*/ 659529 h 1232239"/>
                <a:gd name="connsiteX16" fmla="*/ 829675 w 2239545"/>
                <a:gd name="connsiteY16" fmla="*/ 564324 h 1232239"/>
                <a:gd name="connsiteX17" fmla="*/ 807260 w 2239545"/>
                <a:gd name="connsiteY17" fmla="*/ 440587 h 1232239"/>
                <a:gd name="connsiteX18" fmla="*/ 1252479 w 2239545"/>
                <a:gd name="connsiteY18" fmla="*/ 401895 h 1232239"/>
                <a:gd name="connsiteX19" fmla="*/ 1375204 w 2239545"/>
                <a:gd name="connsiteY19" fmla="*/ 65371 h 1232239"/>
                <a:gd name="connsiteX0" fmla="*/ 1375204 w 2239545"/>
                <a:gd name="connsiteY0" fmla="*/ 65371 h 1232239"/>
                <a:gd name="connsiteX1" fmla="*/ 1600440 w 2239545"/>
                <a:gd name="connsiteY1" fmla="*/ 469073 h 1232239"/>
                <a:gd name="connsiteX2" fmla="*/ 2239545 w 2239545"/>
                <a:gd name="connsiteY2" fmla="*/ 530589 h 1232239"/>
                <a:gd name="connsiteX3" fmla="*/ 2119949 w 2239545"/>
                <a:gd name="connsiteY3" fmla="*/ 887396 h 1232239"/>
                <a:gd name="connsiteX4" fmla="*/ 1942664 w 2239545"/>
                <a:gd name="connsiteY4" fmla="*/ 1069188 h 1232239"/>
                <a:gd name="connsiteX5" fmla="*/ 1586635 w 2239545"/>
                <a:gd name="connsiteY5" fmla="*/ 817730 h 1232239"/>
                <a:gd name="connsiteX6" fmla="*/ 1164141 w 2239545"/>
                <a:gd name="connsiteY6" fmla="*/ 1180403 h 1232239"/>
                <a:gd name="connsiteX7" fmla="*/ 639161 w 2239545"/>
                <a:gd name="connsiteY7" fmla="*/ 865232 h 1232239"/>
                <a:gd name="connsiteX8" fmla="*/ 1212727 w 2239545"/>
                <a:gd name="connsiteY8" fmla="*/ 603022 h 1232239"/>
                <a:gd name="connsiteX9" fmla="*/ 750867 w 2239545"/>
                <a:gd name="connsiteY9" fmla="*/ 1232239 h 1232239"/>
                <a:gd name="connsiteX10" fmla="*/ 1102511 w 2239545"/>
                <a:gd name="connsiteY10" fmla="*/ 0 h 1232239"/>
                <a:gd name="connsiteX11" fmla="*/ 84294 w 2239545"/>
                <a:gd name="connsiteY11" fmla="*/ 25558 h 1232239"/>
                <a:gd name="connsiteX12" fmla="*/ 0 w 2239545"/>
                <a:gd name="connsiteY12" fmla="*/ 808592 h 1232239"/>
                <a:gd name="connsiteX13" fmla="*/ 121018 w 2239545"/>
                <a:gd name="connsiteY13" fmla="*/ 887964 h 1232239"/>
                <a:gd name="connsiteX14" fmla="*/ 406588 w 2239545"/>
                <a:gd name="connsiteY14" fmla="*/ 795951 h 1232239"/>
                <a:gd name="connsiteX15" fmla="*/ 552729 w 2239545"/>
                <a:gd name="connsiteY15" fmla="*/ 659529 h 1232239"/>
                <a:gd name="connsiteX16" fmla="*/ 829675 w 2239545"/>
                <a:gd name="connsiteY16" fmla="*/ 564324 h 1232239"/>
                <a:gd name="connsiteX17" fmla="*/ 807260 w 2239545"/>
                <a:gd name="connsiteY17" fmla="*/ 440587 h 1232239"/>
                <a:gd name="connsiteX18" fmla="*/ 1252479 w 2239545"/>
                <a:gd name="connsiteY18" fmla="*/ 401895 h 1232239"/>
                <a:gd name="connsiteX19" fmla="*/ 1375204 w 2239545"/>
                <a:gd name="connsiteY19" fmla="*/ 65371 h 1232239"/>
                <a:gd name="connsiteX0" fmla="*/ 1375204 w 2239545"/>
                <a:gd name="connsiteY0" fmla="*/ 65371 h 1232239"/>
                <a:gd name="connsiteX1" fmla="*/ 1600440 w 2239545"/>
                <a:gd name="connsiteY1" fmla="*/ 469073 h 1232239"/>
                <a:gd name="connsiteX2" fmla="*/ 2239545 w 2239545"/>
                <a:gd name="connsiteY2" fmla="*/ 530589 h 1232239"/>
                <a:gd name="connsiteX3" fmla="*/ 2119949 w 2239545"/>
                <a:gd name="connsiteY3" fmla="*/ 887396 h 1232239"/>
                <a:gd name="connsiteX4" fmla="*/ 1942664 w 2239545"/>
                <a:gd name="connsiteY4" fmla="*/ 1069188 h 1232239"/>
                <a:gd name="connsiteX5" fmla="*/ 1586635 w 2239545"/>
                <a:gd name="connsiteY5" fmla="*/ 817730 h 1232239"/>
                <a:gd name="connsiteX6" fmla="*/ 1164141 w 2239545"/>
                <a:gd name="connsiteY6" fmla="*/ 1180403 h 1232239"/>
                <a:gd name="connsiteX7" fmla="*/ 639161 w 2239545"/>
                <a:gd name="connsiteY7" fmla="*/ 865232 h 1232239"/>
                <a:gd name="connsiteX8" fmla="*/ 1212727 w 2239545"/>
                <a:gd name="connsiteY8" fmla="*/ 603022 h 1232239"/>
                <a:gd name="connsiteX9" fmla="*/ 750867 w 2239545"/>
                <a:gd name="connsiteY9" fmla="*/ 1232239 h 1232239"/>
                <a:gd name="connsiteX10" fmla="*/ 1102511 w 2239545"/>
                <a:gd name="connsiteY10" fmla="*/ 0 h 1232239"/>
                <a:gd name="connsiteX11" fmla="*/ 84294 w 2239545"/>
                <a:gd name="connsiteY11" fmla="*/ 25558 h 1232239"/>
                <a:gd name="connsiteX12" fmla="*/ 0 w 2239545"/>
                <a:gd name="connsiteY12" fmla="*/ 808592 h 1232239"/>
                <a:gd name="connsiteX13" fmla="*/ 121018 w 2239545"/>
                <a:gd name="connsiteY13" fmla="*/ 887964 h 1232239"/>
                <a:gd name="connsiteX14" fmla="*/ 406588 w 2239545"/>
                <a:gd name="connsiteY14" fmla="*/ 795951 h 1232239"/>
                <a:gd name="connsiteX15" fmla="*/ 552729 w 2239545"/>
                <a:gd name="connsiteY15" fmla="*/ 659529 h 1232239"/>
                <a:gd name="connsiteX16" fmla="*/ 829675 w 2239545"/>
                <a:gd name="connsiteY16" fmla="*/ 564324 h 1232239"/>
                <a:gd name="connsiteX17" fmla="*/ 807260 w 2239545"/>
                <a:gd name="connsiteY17" fmla="*/ 440587 h 1232239"/>
                <a:gd name="connsiteX18" fmla="*/ 1375204 w 2239545"/>
                <a:gd name="connsiteY18" fmla="*/ 65371 h 1232239"/>
                <a:gd name="connsiteX0" fmla="*/ 1375204 w 2239545"/>
                <a:gd name="connsiteY0" fmla="*/ 65371 h 1232239"/>
                <a:gd name="connsiteX1" fmla="*/ 1600440 w 2239545"/>
                <a:gd name="connsiteY1" fmla="*/ 469073 h 1232239"/>
                <a:gd name="connsiteX2" fmla="*/ 2239545 w 2239545"/>
                <a:gd name="connsiteY2" fmla="*/ 530589 h 1232239"/>
                <a:gd name="connsiteX3" fmla="*/ 2119949 w 2239545"/>
                <a:gd name="connsiteY3" fmla="*/ 887396 h 1232239"/>
                <a:gd name="connsiteX4" fmla="*/ 1942664 w 2239545"/>
                <a:gd name="connsiteY4" fmla="*/ 1069188 h 1232239"/>
                <a:gd name="connsiteX5" fmla="*/ 1586635 w 2239545"/>
                <a:gd name="connsiteY5" fmla="*/ 817730 h 1232239"/>
                <a:gd name="connsiteX6" fmla="*/ 1164141 w 2239545"/>
                <a:gd name="connsiteY6" fmla="*/ 1180403 h 1232239"/>
                <a:gd name="connsiteX7" fmla="*/ 639161 w 2239545"/>
                <a:gd name="connsiteY7" fmla="*/ 865232 h 1232239"/>
                <a:gd name="connsiteX8" fmla="*/ 1212727 w 2239545"/>
                <a:gd name="connsiteY8" fmla="*/ 603022 h 1232239"/>
                <a:gd name="connsiteX9" fmla="*/ 750867 w 2239545"/>
                <a:gd name="connsiteY9" fmla="*/ 1232239 h 1232239"/>
                <a:gd name="connsiteX10" fmla="*/ 1102511 w 2239545"/>
                <a:gd name="connsiteY10" fmla="*/ 0 h 1232239"/>
                <a:gd name="connsiteX11" fmla="*/ 84294 w 2239545"/>
                <a:gd name="connsiteY11" fmla="*/ 25558 h 1232239"/>
                <a:gd name="connsiteX12" fmla="*/ 0 w 2239545"/>
                <a:gd name="connsiteY12" fmla="*/ 808592 h 1232239"/>
                <a:gd name="connsiteX13" fmla="*/ 121018 w 2239545"/>
                <a:gd name="connsiteY13" fmla="*/ 887964 h 1232239"/>
                <a:gd name="connsiteX14" fmla="*/ 406588 w 2239545"/>
                <a:gd name="connsiteY14" fmla="*/ 795951 h 1232239"/>
                <a:gd name="connsiteX15" fmla="*/ 552729 w 2239545"/>
                <a:gd name="connsiteY15" fmla="*/ 659529 h 1232239"/>
                <a:gd name="connsiteX16" fmla="*/ 829675 w 2239545"/>
                <a:gd name="connsiteY16" fmla="*/ 564324 h 1232239"/>
                <a:gd name="connsiteX17" fmla="*/ 1375204 w 2239545"/>
                <a:gd name="connsiteY17" fmla="*/ 65371 h 1232239"/>
                <a:gd name="connsiteX0" fmla="*/ 1375204 w 2239545"/>
                <a:gd name="connsiteY0" fmla="*/ 65371 h 1232239"/>
                <a:gd name="connsiteX1" fmla="*/ 1600440 w 2239545"/>
                <a:gd name="connsiteY1" fmla="*/ 469073 h 1232239"/>
                <a:gd name="connsiteX2" fmla="*/ 2239545 w 2239545"/>
                <a:gd name="connsiteY2" fmla="*/ 530589 h 1232239"/>
                <a:gd name="connsiteX3" fmla="*/ 2119949 w 2239545"/>
                <a:gd name="connsiteY3" fmla="*/ 887396 h 1232239"/>
                <a:gd name="connsiteX4" fmla="*/ 1942664 w 2239545"/>
                <a:gd name="connsiteY4" fmla="*/ 1069188 h 1232239"/>
                <a:gd name="connsiteX5" fmla="*/ 1586635 w 2239545"/>
                <a:gd name="connsiteY5" fmla="*/ 817730 h 1232239"/>
                <a:gd name="connsiteX6" fmla="*/ 1164141 w 2239545"/>
                <a:gd name="connsiteY6" fmla="*/ 1180403 h 1232239"/>
                <a:gd name="connsiteX7" fmla="*/ 639161 w 2239545"/>
                <a:gd name="connsiteY7" fmla="*/ 865232 h 1232239"/>
                <a:gd name="connsiteX8" fmla="*/ 1212727 w 2239545"/>
                <a:gd name="connsiteY8" fmla="*/ 603022 h 1232239"/>
                <a:gd name="connsiteX9" fmla="*/ 750867 w 2239545"/>
                <a:gd name="connsiteY9" fmla="*/ 1232239 h 1232239"/>
                <a:gd name="connsiteX10" fmla="*/ 1102511 w 2239545"/>
                <a:gd name="connsiteY10" fmla="*/ 0 h 1232239"/>
                <a:gd name="connsiteX11" fmla="*/ 84294 w 2239545"/>
                <a:gd name="connsiteY11" fmla="*/ 25558 h 1232239"/>
                <a:gd name="connsiteX12" fmla="*/ 0 w 2239545"/>
                <a:gd name="connsiteY12" fmla="*/ 808592 h 1232239"/>
                <a:gd name="connsiteX13" fmla="*/ 121018 w 2239545"/>
                <a:gd name="connsiteY13" fmla="*/ 887964 h 1232239"/>
                <a:gd name="connsiteX14" fmla="*/ 406588 w 2239545"/>
                <a:gd name="connsiteY14" fmla="*/ 795951 h 1232239"/>
                <a:gd name="connsiteX15" fmla="*/ 552729 w 2239545"/>
                <a:gd name="connsiteY15" fmla="*/ 659529 h 1232239"/>
                <a:gd name="connsiteX16" fmla="*/ 1375204 w 2239545"/>
                <a:gd name="connsiteY16" fmla="*/ 65371 h 1232239"/>
                <a:gd name="connsiteX0" fmla="*/ 1375204 w 2239545"/>
                <a:gd name="connsiteY0" fmla="*/ 65371 h 1232239"/>
                <a:gd name="connsiteX1" fmla="*/ 1600440 w 2239545"/>
                <a:gd name="connsiteY1" fmla="*/ 469073 h 1232239"/>
                <a:gd name="connsiteX2" fmla="*/ 2239545 w 2239545"/>
                <a:gd name="connsiteY2" fmla="*/ 530589 h 1232239"/>
                <a:gd name="connsiteX3" fmla="*/ 2119949 w 2239545"/>
                <a:gd name="connsiteY3" fmla="*/ 887396 h 1232239"/>
                <a:gd name="connsiteX4" fmla="*/ 1942664 w 2239545"/>
                <a:gd name="connsiteY4" fmla="*/ 1069188 h 1232239"/>
                <a:gd name="connsiteX5" fmla="*/ 1586635 w 2239545"/>
                <a:gd name="connsiteY5" fmla="*/ 817730 h 1232239"/>
                <a:gd name="connsiteX6" fmla="*/ 1164141 w 2239545"/>
                <a:gd name="connsiteY6" fmla="*/ 1180403 h 1232239"/>
                <a:gd name="connsiteX7" fmla="*/ 639161 w 2239545"/>
                <a:gd name="connsiteY7" fmla="*/ 865232 h 1232239"/>
                <a:gd name="connsiteX8" fmla="*/ 1212727 w 2239545"/>
                <a:gd name="connsiteY8" fmla="*/ 603022 h 1232239"/>
                <a:gd name="connsiteX9" fmla="*/ 750867 w 2239545"/>
                <a:gd name="connsiteY9" fmla="*/ 1232239 h 1232239"/>
                <a:gd name="connsiteX10" fmla="*/ 1102511 w 2239545"/>
                <a:gd name="connsiteY10" fmla="*/ 0 h 1232239"/>
                <a:gd name="connsiteX11" fmla="*/ 84294 w 2239545"/>
                <a:gd name="connsiteY11" fmla="*/ 25558 h 1232239"/>
                <a:gd name="connsiteX12" fmla="*/ 0 w 2239545"/>
                <a:gd name="connsiteY12" fmla="*/ 808592 h 1232239"/>
                <a:gd name="connsiteX13" fmla="*/ 121018 w 2239545"/>
                <a:gd name="connsiteY13" fmla="*/ 887964 h 1232239"/>
                <a:gd name="connsiteX14" fmla="*/ 406588 w 2239545"/>
                <a:gd name="connsiteY14" fmla="*/ 795951 h 1232239"/>
                <a:gd name="connsiteX15" fmla="*/ 1375204 w 2239545"/>
                <a:gd name="connsiteY15" fmla="*/ 65371 h 1232239"/>
                <a:gd name="connsiteX0" fmla="*/ 1375204 w 2239545"/>
                <a:gd name="connsiteY0" fmla="*/ 65371 h 1232239"/>
                <a:gd name="connsiteX1" fmla="*/ 1600440 w 2239545"/>
                <a:gd name="connsiteY1" fmla="*/ 469073 h 1232239"/>
                <a:gd name="connsiteX2" fmla="*/ 2239545 w 2239545"/>
                <a:gd name="connsiteY2" fmla="*/ 530589 h 1232239"/>
                <a:gd name="connsiteX3" fmla="*/ 2119949 w 2239545"/>
                <a:gd name="connsiteY3" fmla="*/ 887396 h 1232239"/>
                <a:gd name="connsiteX4" fmla="*/ 1942664 w 2239545"/>
                <a:gd name="connsiteY4" fmla="*/ 1069188 h 1232239"/>
                <a:gd name="connsiteX5" fmla="*/ 1586635 w 2239545"/>
                <a:gd name="connsiteY5" fmla="*/ 817730 h 1232239"/>
                <a:gd name="connsiteX6" fmla="*/ 1164141 w 2239545"/>
                <a:gd name="connsiteY6" fmla="*/ 1180403 h 1232239"/>
                <a:gd name="connsiteX7" fmla="*/ 639161 w 2239545"/>
                <a:gd name="connsiteY7" fmla="*/ 865232 h 1232239"/>
                <a:gd name="connsiteX8" fmla="*/ 1212727 w 2239545"/>
                <a:gd name="connsiteY8" fmla="*/ 603022 h 1232239"/>
                <a:gd name="connsiteX9" fmla="*/ 750867 w 2239545"/>
                <a:gd name="connsiteY9" fmla="*/ 1232239 h 1232239"/>
                <a:gd name="connsiteX10" fmla="*/ 1102511 w 2239545"/>
                <a:gd name="connsiteY10" fmla="*/ 0 h 1232239"/>
                <a:gd name="connsiteX11" fmla="*/ 84294 w 2239545"/>
                <a:gd name="connsiteY11" fmla="*/ 25558 h 1232239"/>
                <a:gd name="connsiteX12" fmla="*/ 0 w 2239545"/>
                <a:gd name="connsiteY12" fmla="*/ 808592 h 1232239"/>
                <a:gd name="connsiteX13" fmla="*/ 121018 w 2239545"/>
                <a:gd name="connsiteY13" fmla="*/ 887964 h 1232239"/>
                <a:gd name="connsiteX14" fmla="*/ 1375204 w 2239545"/>
                <a:gd name="connsiteY14" fmla="*/ 65371 h 1232239"/>
                <a:gd name="connsiteX0" fmla="*/ 1375204 w 2239545"/>
                <a:gd name="connsiteY0" fmla="*/ 65371 h 1232239"/>
                <a:gd name="connsiteX1" fmla="*/ 1600440 w 2239545"/>
                <a:gd name="connsiteY1" fmla="*/ 469073 h 1232239"/>
                <a:gd name="connsiteX2" fmla="*/ 2239545 w 2239545"/>
                <a:gd name="connsiteY2" fmla="*/ 530589 h 1232239"/>
                <a:gd name="connsiteX3" fmla="*/ 2119949 w 2239545"/>
                <a:gd name="connsiteY3" fmla="*/ 887396 h 1232239"/>
                <a:gd name="connsiteX4" fmla="*/ 1942664 w 2239545"/>
                <a:gd name="connsiteY4" fmla="*/ 1069188 h 1232239"/>
                <a:gd name="connsiteX5" fmla="*/ 1586635 w 2239545"/>
                <a:gd name="connsiteY5" fmla="*/ 817730 h 1232239"/>
                <a:gd name="connsiteX6" fmla="*/ 1164141 w 2239545"/>
                <a:gd name="connsiteY6" fmla="*/ 1180403 h 1232239"/>
                <a:gd name="connsiteX7" fmla="*/ 639161 w 2239545"/>
                <a:gd name="connsiteY7" fmla="*/ 865232 h 1232239"/>
                <a:gd name="connsiteX8" fmla="*/ 1212727 w 2239545"/>
                <a:gd name="connsiteY8" fmla="*/ 603022 h 1232239"/>
                <a:gd name="connsiteX9" fmla="*/ 750867 w 2239545"/>
                <a:gd name="connsiteY9" fmla="*/ 1232239 h 1232239"/>
                <a:gd name="connsiteX10" fmla="*/ 1102511 w 2239545"/>
                <a:gd name="connsiteY10" fmla="*/ 0 h 1232239"/>
                <a:gd name="connsiteX11" fmla="*/ 84294 w 2239545"/>
                <a:gd name="connsiteY11" fmla="*/ 25558 h 1232239"/>
                <a:gd name="connsiteX12" fmla="*/ 0 w 2239545"/>
                <a:gd name="connsiteY12" fmla="*/ 808592 h 1232239"/>
                <a:gd name="connsiteX13" fmla="*/ 1375204 w 2239545"/>
                <a:gd name="connsiteY13" fmla="*/ 65371 h 123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39545" h="1232239">
                  <a:moveTo>
                    <a:pt x="1375204" y="65371"/>
                  </a:moveTo>
                  <a:lnTo>
                    <a:pt x="1600440" y="469073"/>
                  </a:lnTo>
                  <a:lnTo>
                    <a:pt x="2239545" y="530589"/>
                  </a:lnTo>
                  <a:lnTo>
                    <a:pt x="2119949" y="887396"/>
                  </a:lnTo>
                  <a:lnTo>
                    <a:pt x="1942664" y="1069188"/>
                  </a:lnTo>
                  <a:lnTo>
                    <a:pt x="1586635" y="817730"/>
                  </a:lnTo>
                  <a:lnTo>
                    <a:pt x="1164141" y="1180403"/>
                  </a:lnTo>
                  <a:lnTo>
                    <a:pt x="639161" y="865232"/>
                  </a:lnTo>
                  <a:lnTo>
                    <a:pt x="1212727" y="603022"/>
                  </a:lnTo>
                  <a:lnTo>
                    <a:pt x="750867" y="1232239"/>
                  </a:lnTo>
                  <a:lnTo>
                    <a:pt x="1102511" y="0"/>
                  </a:lnTo>
                  <a:lnTo>
                    <a:pt x="84294" y="25558"/>
                  </a:lnTo>
                  <a:lnTo>
                    <a:pt x="0" y="808592"/>
                  </a:lnTo>
                  <a:lnTo>
                    <a:pt x="1375204" y="65371"/>
                  </a:lnTo>
                  <a:close/>
                </a:path>
              </a:pathLst>
            </a:custGeom>
            <a:noFill/>
            <a:ln w="19050">
              <a:solidFill>
                <a:srgbClr val="2D5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B6E02C-1A02-4CC9-9C8B-F238EFFCA5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91377" y="2635431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C0AF293-5433-460F-B726-BBEED034C9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02327" y="4475982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48C593-8C53-4AEE-AC8C-612E5F565B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6776" y="2601531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CF3A136-966C-4151-9816-2968BCCA72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04057" y="2686656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BAB1A83-2194-4B28-A501-8ADE1D2A4D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5770" y="3255768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3CD1389-3BCA-4407-9CB5-721C431445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1907" y="3347867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95887F1-92DE-419D-AE95-8314CE102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9165" y="3438658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AFA3F6D-7698-4E4C-BB80-11B1365896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75448" y="3731479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BF25836-F3B6-44F5-B075-C1380900A9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72806" y="3809409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D65EA2B-5132-4A37-BE89-4F9813BFD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19217" y="4339078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018E451-71AD-4AFF-A4A4-2C8D2AC549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1642" y="4254065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EED8DE7-029B-45BA-AF1A-75A2F7693D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4883" y="3748164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9A72356-A6D6-4851-AF37-3C76D30E63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8192" y="3844437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197E35D-62A6-4B7E-9784-9A864447C0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0237" y="4094753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7427637-5680-4ED5-B322-14CE4ABEBD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1420" y="3199820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3F291DB-4486-49CC-8290-76698E245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96749" y="3384556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2927D92-3C61-4E3F-9F1D-D37E9F5AD7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09596" y="3082263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9A1537D-2DEF-4238-9787-D8D9C499D0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13516" y="2894497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E902FF5-8563-4A00-9C05-BF30F8BB94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7307" y="3438658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E1ACDBF-A6F2-433F-99EF-055D688EC4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55282" y="3103755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5449C36-A234-4FA8-8C76-40344FD7C6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3658" y="2867608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0936DAA-1D02-4FB9-A65D-F740378054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40384" y="3016592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0E3833C-04F7-4096-9D75-A892CF091C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96967" y="2896033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98BADE0-5638-4896-92ED-E0E4F1C5EC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5742" y="3148595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6D29236-AE87-441E-A149-A30C444BBC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72332" y="3796841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F397164-AC44-4EA1-B8E0-40CAF5BCB1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1515" y="3836624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D272AD2-2C0E-41CA-9B37-14DEB5FCBD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51462" y="3464270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E82A769-7054-4A65-9696-9919C4750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3132" y="3619768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14CB8A3-2682-4D33-A4A1-89D309E4B8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78409" y="3972345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12B144E-CAB0-403A-8C31-FF49FA725F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7148" y="3921014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916A984-B177-43CD-AA6A-B7ABECEE34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6562" y="4134196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173BB6E-9D21-4A4D-9B53-68E71740BD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75965" y="3304293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7BA1B98-5B3D-4F5E-90A9-C9D38FFF05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21581" y="2777960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8792057-1234-4882-841C-87B92F8C1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8838" y="2867608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FC19ECB-BED1-411D-80B3-EADB94A281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75965" y="3948946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DBC4A7-E242-4C31-814B-494FFA80FA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52885" y="3696939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EC3B29B-88CF-408F-BA45-9DAFD18703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4110" y="4120391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990438B-F83F-4EDA-9718-954A86E920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43969" y="4301656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C712766-0289-4F27-BAB4-153DE2E6DB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53740" y="4352880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E996725-9F00-441E-810E-19AEB1F543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11417" y="3069395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674E076-8D8D-474C-B7B5-47F3B872E9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45631" y="2337614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34BD53F-3FC9-4939-94B0-1E09E2F478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9723" y="2445878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5524A3F-8C56-42B2-B444-83AEFFEBDA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1240" y="2330792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37F88BC-419E-4764-A865-A33B59465D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9581" y="2540430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98CFAED-28A5-40AE-BF79-8E68EC003B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73954" y="2394654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D776D80-3687-4FFF-A0C8-23C87968ED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54546" y="2832919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BA1F7C0-7D85-496A-AB38-272EE7A89F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7273" y="3072455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8CA3B1B-1CAA-4E23-90BB-A82A26BCAE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40389" y="2491765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0888CC-BD26-4A1B-8DF1-D8C4A5275B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1360" y="2566042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1F39194-765C-471F-83A0-35BD112559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4511" y="4094753"/>
              <a:ext cx="51225" cy="51225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1" name="Picture 200">
            <a:extLst>
              <a:ext uri="{FF2B5EF4-FFF2-40B4-BE49-F238E27FC236}">
                <a16:creationId xmlns:a16="http://schemas.microsoft.com/office/drawing/2014/main" id="{55327B40-0026-4E7F-8C7F-FEC99DEB9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93527">
            <a:off x="6304386" y="2066150"/>
            <a:ext cx="5926830" cy="1890882"/>
          </a:xfrm>
          <a:prstGeom prst="rect">
            <a:avLst/>
          </a:prstGeom>
        </p:spPr>
      </p:pic>
      <p:sp>
        <p:nvSpPr>
          <p:cNvPr id="202" name="Arrow: Right 201">
            <a:extLst>
              <a:ext uri="{FF2B5EF4-FFF2-40B4-BE49-F238E27FC236}">
                <a16:creationId xmlns:a16="http://schemas.microsoft.com/office/drawing/2014/main" id="{ECA6189B-F8FB-4D04-85AC-DE27F6C859F7}"/>
              </a:ext>
            </a:extLst>
          </p:cNvPr>
          <p:cNvSpPr/>
          <p:nvPr/>
        </p:nvSpPr>
        <p:spPr>
          <a:xfrm>
            <a:off x="5327050" y="2808800"/>
            <a:ext cx="806245" cy="580103"/>
          </a:xfrm>
          <a:prstGeom prst="right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9214F4BF-A3A5-4A6C-8B50-D6DE332315CB}"/>
              </a:ext>
            </a:extLst>
          </p:cNvPr>
          <p:cNvGrpSpPr/>
          <p:nvPr/>
        </p:nvGrpSpPr>
        <p:grpSpPr>
          <a:xfrm>
            <a:off x="1796875" y="5085134"/>
            <a:ext cx="1883038" cy="1518706"/>
            <a:chOff x="840828" y="1759894"/>
            <a:chExt cx="5129666" cy="3995938"/>
          </a:xfrm>
        </p:grpSpPr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5DE7EA88-281A-4A89-A6CF-9158C5F34EC1}"/>
                </a:ext>
              </a:extLst>
            </p:cNvPr>
            <p:cNvSpPr/>
            <p:nvPr/>
          </p:nvSpPr>
          <p:spPr>
            <a:xfrm>
              <a:off x="3132084" y="2630910"/>
              <a:ext cx="1713186" cy="1183536"/>
            </a:xfrm>
            <a:custGeom>
              <a:avLst/>
              <a:gdLst>
                <a:gd name="connsiteX0" fmla="*/ 1629104 w 2753711"/>
                <a:gd name="connsiteY0" fmla="*/ 1051034 h 1902372"/>
                <a:gd name="connsiteX1" fmla="*/ 2753711 w 2753711"/>
                <a:gd name="connsiteY1" fmla="*/ 357351 h 1902372"/>
                <a:gd name="connsiteX2" fmla="*/ 1429407 w 2753711"/>
                <a:gd name="connsiteY2" fmla="*/ 1902372 h 1902372"/>
                <a:gd name="connsiteX3" fmla="*/ 872359 w 2753711"/>
                <a:gd name="connsiteY3" fmla="*/ 966951 h 1902372"/>
                <a:gd name="connsiteX4" fmla="*/ 0 w 2753711"/>
                <a:gd name="connsiteY4" fmla="*/ 1828800 h 1902372"/>
                <a:gd name="connsiteX5" fmla="*/ 1019504 w 2753711"/>
                <a:gd name="connsiteY5" fmla="*/ 0 h 1902372"/>
                <a:gd name="connsiteX6" fmla="*/ 1629104 w 2753711"/>
                <a:gd name="connsiteY6" fmla="*/ 1051034 h 190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3711" h="1902372">
                  <a:moveTo>
                    <a:pt x="1629104" y="1051034"/>
                  </a:moveTo>
                  <a:lnTo>
                    <a:pt x="2753711" y="357351"/>
                  </a:lnTo>
                  <a:lnTo>
                    <a:pt x="1429407" y="1902372"/>
                  </a:lnTo>
                  <a:lnTo>
                    <a:pt x="872359" y="966951"/>
                  </a:lnTo>
                  <a:lnTo>
                    <a:pt x="0" y="1828800"/>
                  </a:lnTo>
                  <a:lnTo>
                    <a:pt x="1019504" y="0"/>
                  </a:lnTo>
                  <a:lnTo>
                    <a:pt x="1629104" y="1051034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1D5516C7-8CE1-42B0-A246-C114166F2BB5}"/>
                </a:ext>
              </a:extLst>
            </p:cNvPr>
            <p:cNvSpPr/>
            <p:nvPr/>
          </p:nvSpPr>
          <p:spPr>
            <a:xfrm>
              <a:off x="1891863" y="4418337"/>
              <a:ext cx="889287" cy="581960"/>
            </a:xfrm>
            <a:custGeom>
              <a:avLst/>
              <a:gdLst>
                <a:gd name="connsiteX0" fmla="*/ 1629104 w 2753711"/>
                <a:gd name="connsiteY0" fmla="*/ 1051034 h 1902372"/>
                <a:gd name="connsiteX1" fmla="*/ 2753711 w 2753711"/>
                <a:gd name="connsiteY1" fmla="*/ 357351 h 1902372"/>
                <a:gd name="connsiteX2" fmla="*/ 1429407 w 2753711"/>
                <a:gd name="connsiteY2" fmla="*/ 1902372 h 1902372"/>
                <a:gd name="connsiteX3" fmla="*/ 872359 w 2753711"/>
                <a:gd name="connsiteY3" fmla="*/ 966951 h 1902372"/>
                <a:gd name="connsiteX4" fmla="*/ 0 w 2753711"/>
                <a:gd name="connsiteY4" fmla="*/ 1828800 h 1902372"/>
                <a:gd name="connsiteX5" fmla="*/ 1019504 w 2753711"/>
                <a:gd name="connsiteY5" fmla="*/ 0 h 1902372"/>
                <a:gd name="connsiteX6" fmla="*/ 1629104 w 2753711"/>
                <a:gd name="connsiteY6" fmla="*/ 1051034 h 1902372"/>
                <a:gd name="connsiteX0" fmla="*/ 1629104 w 2753711"/>
                <a:gd name="connsiteY0" fmla="*/ 693683 h 1545021"/>
                <a:gd name="connsiteX1" fmla="*/ 2753711 w 2753711"/>
                <a:gd name="connsiteY1" fmla="*/ 0 h 1545021"/>
                <a:gd name="connsiteX2" fmla="*/ 1429407 w 2753711"/>
                <a:gd name="connsiteY2" fmla="*/ 1545021 h 1545021"/>
                <a:gd name="connsiteX3" fmla="*/ 872359 w 2753711"/>
                <a:gd name="connsiteY3" fmla="*/ 609600 h 1545021"/>
                <a:gd name="connsiteX4" fmla="*/ 0 w 2753711"/>
                <a:gd name="connsiteY4" fmla="*/ 1471449 h 1545021"/>
                <a:gd name="connsiteX5" fmla="*/ 1629104 w 2753711"/>
                <a:gd name="connsiteY5" fmla="*/ 693683 h 1545021"/>
                <a:gd name="connsiteX0" fmla="*/ 1629104 w 1629104"/>
                <a:gd name="connsiteY0" fmla="*/ 84083 h 935421"/>
                <a:gd name="connsiteX1" fmla="*/ 1429407 w 1629104"/>
                <a:gd name="connsiteY1" fmla="*/ 935421 h 935421"/>
                <a:gd name="connsiteX2" fmla="*/ 872359 w 1629104"/>
                <a:gd name="connsiteY2" fmla="*/ 0 h 935421"/>
                <a:gd name="connsiteX3" fmla="*/ 0 w 1629104"/>
                <a:gd name="connsiteY3" fmla="*/ 861849 h 935421"/>
                <a:gd name="connsiteX4" fmla="*/ 1629104 w 1629104"/>
                <a:gd name="connsiteY4" fmla="*/ 84083 h 935421"/>
                <a:gd name="connsiteX0" fmla="*/ 0 w 1429407"/>
                <a:gd name="connsiteY0" fmla="*/ 861849 h 935421"/>
                <a:gd name="connsiteX1" fmla="*/ 1429407 w 1429407"/>
                <a:gd name="connsiteY1" fmla="*/ 935421 h 935421"/>
                <a:gd name="connsiteX2" fmla="*/ 872359 w 1429407"/>
                <a:gd name="connsiteY2" fmla="*/ 0 h 935421"/>
                <a:gd name="connsiteX3" fmla="*/ 0 w 1429407"/>
                <a:gd name="connsiteY3" fmla="*/ 861849 h 93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9407" h="935421">
                  <a:moveTo>
                    <a:pt x="0" y="861849"/>
                  </a:moveTo>
                  <a:lnTo>
                    <a:pt x="1429407" y="935421"/>
                  </a:lnTo>
                  <a:lnTo>
                    <a:pt x="872359" y="0"/>
                  </a:lnTo>
                  <a:lnTo>
                    <a:pt x="0" y="86184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342830BF-6672-40D0-998F-C7B9DEF4277C}"/>
                </a:ext>
              </a:extLst>
            </p:cNvPr>
            <p:cNvSpPr/>
            <p:nvPr/>
          </p:nvSpPr>
          <p:spPr>
            <a:xfrm>
              <a:off x="840828" y="1759894"/>
              <a:ext cx="5129048" cy="3995938"/>
            </a:xfrm>
            <a:custGeom>
              <a:avLst/>
              <a:gdLst>
                <a:gd name="connsiteX0" fmla="*/ 0 w 5129048"/>
                <a:gd name="connsiteY0" fmla="*/ 1891862 h 3584027"/>
                <a:gd name="connsiteX1" fmla="*/ 2070538 w 5129048"/>
                <a:gd name="connsiteY1" fmla="*/ 3584027 h 3584027"/>
                <a:gd name="connsiteX2" fmla="*/ 2427889 w 5129048"/>
                <a:gd name="connsiteY2" fmla="*/ 0 h 3584027"/>
                <a:gd name="connsiteX3" fmla="*/ 5129048 w 5129048"/>
                <a:gd name="connsiteY3" fmla="*/ 1240221 h 3584027"/>
                <a:gd name="connsiteX0" fmla="*/ 0 w 5129048"/>
                <a:gd name="connsiteY0" fmla="*/ 1968081 h 3660246"/>
                <a:gd name="connsiteX1" fmla="*/ 2070538 w 5129048"/>
                <a:gd name="connsiteY1" fmla="*/ 3660246 h 3660246"/>
                <a:gd name="connsiteX2" fmla="*/ 2427889 w 5129048"/>
                <a:gd name="connsiteY2" fmla="*/ 76219 h 3660246"/>
                <a:gd name="connsiteX3" fmla="*/ 5129048 w 5129048"/>
                <a:gd name="connsiteY3" fmla="*/ 1316440 h 3660246"/>
                <a:gd name="connsiteX0" fmla="*/ 0 w 5129048"/>
                <a:gd name="connsiteY0" fmla="*/ 1968081 h 3704765"/>
                <a:gd name="connsiteX1" fmla="*/ 2070538 w 5129048"/>
                <a:gd name="connsiteY1" fmla="*/ 3660246 h 3704765"/>
                <a:gd name="connsiteX2" fmla="*/ 2427889 w 5129048"/>
                <a:gd name="connsiteY2" fmla="*/ 76219 h 3704765"/>
                <a:gd name="connsiteX3" fmla="*/ 5129048 w 5129048"/>
                <a:gd name="connsiteY3" fmla="*/ 1316440 h 3704765"/>
                <a:gd name="connsiteX0" fmla="*/ 0 w 5129048"/>
                <a:gd name="connsiteY0" fmla="*/ 1968081 h 3768372"/>
                <a:gd name="connsiteX1" fmla="*/ 2070538 w 5129048"/>
                <a:gd name="connsiteY1" fmla="*/ 3660246 h 3768372"/>
                <a:gd name="connsiteX2" fmla="*/ 2427889 w 5129048"/>
                <a:gd name="connsiteY2" fmla="*/ 76219 h 3768372"/>
                <a:gd name="connsiteX3" fmla="*/ 5129048 w 5129048"/>
                <a:gd name="connsiteY3" fmla="*/ 1316440 h 3768372"/>
                <a:gd name="connsiteX0" fmla="*/ 0 w 5129048"/>
                <a:gd name="connsiteY0" fmla="*/ 2019164 h 3819455"/>
                <a:gd name="connsiteX1" fmla="*/ 2070538 w 5129048"/>
                <a:gd name="connsiteY1" fmla="*/ 3711329 h 3819455"/>
                <a:gd name="connsiteX2" fmla="*/ 2427889 w 5129048"/>
                <a:gd name="connsiteY2" fmla="*/ 127302 h 3819455"/>
                <a:gd name="connsiteX3" fmla="*/ 5129048 w 5129048"/>
                <a:gd name="connsiteY3" fmla="*/ 1367523 h 3819455"/>
                <a:gd name="connsiteX0" fmla="*/ 0 w 5129048"/>
                <a:gd name="connsiteY0" fmla="*/ 2019164 h 3819455"/>
                <a:gd name="connsiteX1" fmla="*/ 2070538 w 5129048"/>
                <a:gd name="connsiteY1" fmla="*/ 3711329 h 3819455"/>
                <a:gd name="connsiteX2" fmla="*/ 2427889 w 5129048"/>
                <a:gd name="connsiteY2" fmla="*/ 127302 h 3819455"/>
                <a:gd name="connsiteX3" fmla="*/ 5129048 w 5129048"/>
                <a:gd name="connsiteY3" fmla="*/ 1367523 h 3819455"/>
                <a:gd name="connsiteX0" fmla="*/ 0 w 5129048"/>
                <a:gd name="connsiteY0" fmla="*/ 2049432 h 3849723"/>
                <a:gd name="connsiteX1" fmla="*/ 2070538 w 5129048"/>
                <a:gd name="connsiteY1" fmla="*/ 3741597 h 3849723"/>
                <a:gd name="connsiteX2" fmla="*/ 2427889 w 5129048"/>
                <a:gd name="connsiteY2" fmla="*/ 157570 h 3849723"/>
                <a:gd name="connsiteX3" fmla="*/ 5129048 w 5129048"/>
                <a:gd name="connsiteY3" fmla="*/ 1397791 h 3849723"/>
                <a:gd name="connsiteX0" fmla="*/ 0 w 5129048"/>
                <a:gd name="connsiteY0" fmla="*/ 2049432 h 3874394"/>
                <a:gd name="connsiteX1" fmla="*/ 2070538 w 5129048"/>
                <a:gd name="connsiteY1" fmla="*/ 3741597 h 3874394"/>
                <a:gd name="connsiteX2" fmla="*/ 2427889 w 5129048"/>
                <a:gd name="connsiteY2" fmla="*/ 157570 h 3874394"/>
                <a:gd name="connsiteX3" fmla="*/ 5129048 w 5129048"/>
                <a:gd name="connsiteY3" fmla="*/ 1397791 h 3874394"/>
                <a:gd name="connsiteX0" fmla="*/ 0 w 5129048"/>
                <a:gd name="connsiteY0" fmla="*/ 2170976 h 3995938"/>
                <a:gd name="connsiteX1" fmla="*/ 2070538 w 5129048"/>
                <a:gd name="connsiteY1" fmla="*/ 3863141 h 3995938"/>
                <a:gd name="connsiteX2" fmla="*/ 2427889 w 5129048"/>
                <a:gd name="connsiteY2" fmla="*/ 279114 h 3995938"/>
                <a:gd name="connsiteX3" fmla="*/ 5129048 w 5129048"/>
                <a:gd name="connsiteY3" fmla="*/ 1519335 h 399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9048" h="3995938">
                  <a:moveTo>
                    <a:pt x="0" y="2170976"/>
                  </a:moveTo>
                  <a:cubicBezTo>
                    <a:pt x="416910" y="3155444"/>
                    <a:pt x="1382110" y="4409679"/>
                    <a:pt x="2070538" y="3863141"/>
                  </a:cubicBezTo>
                  <a:cubicBezTo>
                    <a:pt x="2758966" y="3316603"/>
                    <a:pt x="1424150" y="1132203"/>
                    <a:pt x="2427889" y="279114"/>
                  </a:cubicBezTo>
                  <a:cubicBezTo>
                    <a:pt x="3431628" y="-573975"/>
                    <a:pt x="4417848" y="727556"/>
                    <a:pt x="5129048" y="1519335"/>
                  </a:cubicBez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9440AC12-A9BC-4A9E-AA5A-DDDED5CC5B8F}"/>
                </a:ext>
              </a:extLst>
            </p:cNvPr>
            <p:cNvSpPr/>
            <p:nvPr/>
          </p:nvSpPr>
          <p:spPr>
            <a:xfrm>
              <a:off x="845942" y="2625844"/>
              <a:ext cx="5124552" cy="2381352"/>
            </a:xfrm>
            <a:custGeom>
              <a:avLst/>
              <a:gdLst>
                <a:gd name="connsiteX0" fmla="*/ 0 w 5124552"/>
                <a:gd name="connsiteY0" fmla="*/ 1349596 h 2381352"/>
                <a:gd name="connsiteX1" fmla="*/ 1026867 w 5124552"/>
                <a:gd name="connsiteY1" fmla="*/ 2342233 h 2381352"/>
                <a:gd name="connsiteX2" fmla="*/ 1951046 w 5124552"/>
                <a:gd name="connsiteY2" fmla="*/ 2381352 h 2381352"/>
                <a:gd name="connsiteX3" fmla="*/ 2259106 w 5124552"/>
                <a:gd name="connsiteY3" fmla="*/ 1168672 h 2381352"/>
                <a:gd name="connsiteX4" fmla="*/ 2929014 w 5124552"/>
                <a:gd name="connsiteY4" fmla="*/ 0 h 2381352"/>
                <a:gd name="connsiteX5" fmla="*/ 4029228 w 5124552"/>
                <a:gd name="connsiteY5" fmla="*/ 195593 h 2381352"/>
                <a:gd name="connsiteX6" fmla="*/ 5124552 w 5124552"/>
                <a:gd name="connsiteY6" fmla="*/ 650349 h 238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24552" h="2381352">
                  <a:moveTo>
                    <a:pt x="0" y="1349596"/>
                  </a:moveTo>
                  <a:lnTo>
                    <a:pt x="1026867" y="2342233"/>
                  </a:lnTo>
                  <a:lnTo>
                    <a:pt x="1951046" y="2381352"/>
                  </a:lnTo>
                  <a:lnTo>
                    <a:pt x="2259106" y="1168672"/>
                  </a:lnTo>
                  <a:lnTo>
                    <a:pt x="2929014" y="0"/>
                  </a:lnTo>
                  <a:lnTo>
                    <a:pt x="4029228" y="195593"/>
                  </a:lnTo>
                  <a:lnTo>
                    <a:pt x="5124552" y="650349"/>
                  </a:ln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7" name="Picture 216">
            <a:extLst>
              <a:ext uri="{FF2B5EF4-FFF2-40B4-BE49-F238E27FC236}">
                <a16:creationId xmlns:a16="http://schemas.microsoft.com/office/drawing/2014/main" id="{C35CEA58-57CD-45A6-92E7-EE325290A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3637">
            <a:off x="6067137" y="5333579"/>
            <a:ext cx="2494973" cy="913692"/>
          </a:xfrm>
          <a:prstGeom prst="rect">
            <a:avLst/>
          </a:prstGeom>
        </p:spPr>
      </p:pic>
      <p:sp>
        <p:nvSpPr>
          <p:cNvPr id="218" name="Arrow: Right 217">
            <a:extLst>
              <a:ext uri="{FF2B5EF4-FFF2-40B4-BE49-F238E27FC236}">
                <a16:creationId xmlns:a16="http://schemas.microsoft.com/office/drawing/2014/main" id="{1CA68CE3-3119-4902-9EB7-4395A312FB4B}"/>
              </a:ext>
            </a:extLst>
          </p:cNvPr>
          <p:cNvSpPr/>
          <p:nvPr/>
        </p:nvSpPr>
        <p:spPr>
          <a:xfrm>
            <a:off x="4590249" y="5500373"/>
            <a:ext cx="806245" cy="580103"/>
          </a:xfrm>
          <a:prstGeom prst="right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71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453B9-55D4-4443-98E5-5D417371E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Theoretical results</a:t>
            </a:r>
            <a:endParaRPr lang="en-GB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D34BC9-8478-48A4-9865-7808ABDD9E01}"/>
              </a:ext>
            </a:extLst>
          </p:cNvPr>
          <p:cNvSpPr txBox="1"/>
          <p:nvPr/>
        </p:nvSpPr>
        <p:spPr>
          <a:xfrm>
            <a:off x="697910" y="1690688"/>
            <a:ext cx="91486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Claim:</a:t>
            </a:r>
            <a:r>
              <a:rPr lang="en-US" sz="2200" dirty="0"/>
              <a:t> Shortest homotopic curves are invariant under affine transformations.</a:t>
            </a:r>
            <a:endParaRPr lang="en-GB" sz="2200" b="1" dirty="0"/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9214F4BF-A3A5-4A6C-8B50-D6DE332315CB}"/>
              </a:ext>
            </a:extLst>
          </p:cNvPr>
          <p:cNvGrpSpPr/>
          <p:nvPr/>
        </p:nvGrpSpPr>
        <p:grpSpPr>
          <a:xfrm>
            <a:off x="1796875" y="2509202"/>
            <a:ext cx="1883038" cy="1518706"/>
            <a:chOff x="840828" y="1759894"/>
            <a:chExt cx="5129666" cy="3995938"/>
          </a:xfrm>
        </p:grpSpPr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5DE7EA88-281A-4A89-A6CF-9158C5F34EC1}"/>
                </a:ext>
              </a:extLst>
            </p:cNvPr>
            <p:cNvSpPr/>
            <p:nvPr/>
          </p:nvSpPr>
          <p:spPr>
            <a:xfrm>
              <a:off x="3132084" y="2630910"/>
              <a:ext cx="1713186" cy="1183536"/>
            </a:xfrm>
            <a:custGeom>
              <a:avLst/>
              <a:gdLst>
                <a:gd name="connsiteX0" fmla="*/ 1629104 w 2753711"/>
                <a:gd name="connsiteY0" fmla="*/ 1051034 h 1902372"/>
                <a:gd name="connsiteX1" fmla="*/ 2753711 w 2753711"/>
                <a:gd name="connsiteY1" fmla="*/ 357351 h 1902372"/>
                <a:gd name="connsiteX2" fmla="*/ 1429407 w 2753711"/>
                <a:gd name="connsiteY2" fmla="*/ 1902372 h 1902372"/>
                <a:gd name="connsiteX3" fmla="*/ 872359 w 2753711"/>
                <a:gd name="connsiteY3" fmla="*/ 966951 h 1902372"/>
                <a:gd name="connsiteX4" fmla="*/ 0 w 2753711"/>
                <a:gd name="connsiteY4" fmla="*/ 1828800 h 1902372"/>
                <a:gd name="connsiteX5" fmla="*/ 1019504 w 2753711"/>
                <a:gd name="connsiteY5" fmla="*/ 0 h 1902372"/>
                <a:gd name="connsiteX6" fmla="*/ 1629104 w 2753711"/>
                <a:gd name="connsiteY6" fmla="*/ 1051034 h 190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3711" h="1902372">
                  <a:moveTo>
                    <a:pt x="1629104" y="1051034"/>
                  </a:moveTo>
                  <a:lnTo>
                    <a:pt x="2753711" y="357351"/>
                  </a:lnTo>
                  <a:lnTo>
                    <a:pt x="1429407" y="1902372"/>
                  </a:lnTo>
                  <a:lnTo>
                    <a:pt x="872359" y="966951"/>
                  </a:lnTo>
                  <a:lnTo>
                    <a:pt x="0" y="1828800"/>
                  </a:lnTo>
                  <a:lnTo>
                    <a:pt x="1019504" y="0"/>
                  </a:lnTo>
                  <a:lnTo>
                    <a:pt x="1629104" y="1051034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1D5516C7-8CE1-42B0-A246-C114166F2BB5}"/>
                </a:ext>
              </a:extLst>
            </p:cNvPr>
            <p:cNvSpPr/>
            <p:nvPr/>
          </p:nvSpPr>
          <p:spPr>
            <a:xfrm>
              <a:off x="1891863" y="4418337"/>
              <a:ext cx="889287" cy="581960"/>
            </a:xfrm>
            <a:custGeom>
              <a:avLst/>
              <a:gdLst>
                <a:gd name="connsiteX0" fmla="*/ 1629104 w 2753711"/>
                <a:gd name="connsiteY0" fmla="*/ 1051034 h 1902372"/>
                <a:gd name="connsiteX1" fmla="*/ 2753711 w 2753711"/>
                <a:gd name="connsiteY1" fmla="*/ 357351 h 1902372"/>
                <a:gd name="connsiteX2" fmla="*/ 1429407 w 2753711"/>
                <a:gd name="connsiteY2" fmla="*/ 1902372 h 1902372"/>
                <a:gd name="connsiteX3" fmla="*/ 872359 w 2753711"/>
                <a:gd name="connsiteY3" fmla="*/ 966951 h 1902372"/>
                <a:gd name="connsiteX4" fmla="*/ 0 w 2753711"/>
                <a:gd name="connsiteY4" fmla="*/ 1828800 h 1902372"/>
                <a:gd name="connsiteX5" fmla="*/ 1019504 w 2753711"/>
                <a:gd name="connsiteY5" fmla="*/ 0 h 1902372"/>
                <a:gd name="connsiteX6" fmla="*/ 1629104 w 2753711"/>
                <a:gd name="connsiteY6" fmla="*/ 1051034 h 1902372"/>
                <a:gd name="connsiteX0" fmla="*/ 1629104 w 2753711"/>
                <a:gd name="connsiteY0" fmla="*/ 693683 h 1545021"/>
                <a:gd name="connsiteX1" fmla="*/ 2753711 w 2753711"/>
                <a:gd name="connsiteY1" fmla="*/ 0 h 1545021"/>
                <a:gd name="connsiteX2" fmla="*/ 1429407 w 2753711"/>
                <a:gd name="connsiteY2" fmla="*/ 1545021 h 1545021"/>
                <a:gd name="connsiteX3" fmla="*/ 872359 w 2753711"/>
                <a:gd name="connsiteY3" fmla="*/ 609600 h 1545021"/>
                <a:gd name="connsiteX4" fmla="*/ 0 w 2753711"/>
                <a:gd name="connsiteY4" fmla="*/ 1471449 h 1545021"/>
                <a:gd name="connsiteX5" fmla="*/ 1629104 w 2753711"/>
                <a:gd name="connsiteY5" fmla="*/ 693683 h 1545021"/>
                <a:gd name="connsiteX0" fmla="*/ 1629104 w 1629104"/>
                <a:gd name="connsiteY0" fmla="*/ 84083 h 935421"/>
                <a:gd name="connsiteX1" fmla="*/ 1429407 w 1629104"/>
                <a:gd name="connsiteY1" fmla="*/ 935421 h 935421"/>
                <a:gd name="connsiteX2" fmla="*/ 872359 w 1629104"/>
                <a:gd name="connsiteY2" fmla="*/ 0 h 935421"/>
                <a:gd name="connsiteX3" fmla="*/ 0 w 1629104"/>
                <a:gd name="connsiteY3" fmla="*/ 861849 h 935421"/>
                <a:gd name="connsiteX4" fmla="*/ 1629104 w 1629104"/>
                <a:gd name="connsiteY4" fmla="*/ 84083 h 935421"/>
                <a:gd name="connsiteX0" fmla="*/ 0 w 1429407"/>
                <a:gd name="connsiteY0" fmla="*/ 861849 h 935421"/>
                <a:gd name="connsiteX1" fmla="*/ 1429407 w 1429407"/>
                <a:gd name="connsiteY1" fmla="*/ 935421 h 935421"/>
                <a:gd name="connsiteX2" fmla="*/ 872359 w 1429407"/>
                <a:gd name="connsiteY2" fmla="*/ 0 h 935421"/>
                <a:gd name="connsiteX3" fmla="*/ 0 w 1429407"/>
                <a:gd name="connsiteY3" fmla="*/ 861849 h 93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9407" h="935421">
                  <a:moveTo>
                    <a:pt x="0" y="861849"/>
                  </a:moveTo>
                  <a:lnTo>
                    <a:pt x="1429407" y="935421"/>
                  </a:lnTo>
                  <a:lnTo>
                    <a:pt x="872359" y="0"/>
                  </a:lnTo>
                  <a:lnTo>
                    <a:pt x="0" y="86184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342830BF-6672-40D0-998F-C7B9DEF4277C}"/>
                </a:ext>
              </a:extLst>
            </p:cNvPr>
            <p:cNvSpPr/>
            <p:nvPr/>
          </p:nvSpPr>
          <p:spPr>
            <a:xfrm>
              <a:off x="840828" y="1759894"/>
              <a:ext cx="5129048" cy="3995938"/>
            </a:xfrm>
            <a:custGeom>
              <a:avLst/>
              <a:gdLst>
                <a:gd name="connsiteX0" fmla="*/ 0 w 5129048"/>
                <a:gd name="connsiteY0" fmla="*/ 1891862 h 3584027"/>
                <a:gd name="connsiteX1" fmla="*/ 2070538 w 5129048"/>
                <a:gd name="connsiteY1" fmla="*/ 3584027 h 3584027"/>
                <a:gd name="connsiteX2" fmla="*/ 2427889 w 5129048"/>
                <a:gd name="connsiteY2" fmla="*/ 0 h 3584027"/>
                <a:gd name="connsiteX3" fmla="*/ 5129048 w 5129048"/>
                <a:gd name="connsiteY3" fmla="*/ 1240221 h 3584027"/>
                <a:gd name="connsiteX0" fmla="*/ 0 w 5129048"/>
                <a:gd name="connsiteY0" fmla="*/ 1968081 h 3660246"/>
                <a:gd name="connsiteX1" fmla="*/ 2070538 w 5129048"/>
                <a:gd name="connsiteY1" fmla="*/ 3660246 h 3660246"/>
                <a:gd name="connsiteX2" fmla="*/ 2427889 w 5129048"/>
                <a:gd name="connsiteY2" fmla="*/ 76219 h 3660246"/>
                <a:gd name="connsiteX3" fmla="*/ 5129048 w 5129048"/>
                <a:gd name="connsiteY3" fmla="*/ 1316440 h 3660246"/>
                <a:gd name="connsiteX0" fmla="*/ 0 w 5129048"/>
                <a:gd name="connsiteY0" fmla="*/ 1968081 h 3704765"/>
                <a:gd name="connsiteX1" fmla="*/ 2070538 w 5129048"/>
                <a:gd name="connsiteY1" fmla="*/ 3660246 h 3704765"/>
                <a:gd name="connsiteX2" fmla="*/ 2427889 w 5129048"/>
                <a:gd name="connsiteY2" fmla="*/ 76219 h 3704765"/>
                <a:gd name="connsiteX3" fmla="*/ 5129048 w 5129048"/>
                <a:gd name="connsiteY3" fmla="*/ 1316440 h 3704765"/>
                <a:gd name="connsiteX0" fmla="*/ 0 w 5129048"/>
                <a:gd name="connsiteY0" fmla="*/ 1968081 h 3768372"/>
                <a:gd name="connsiteX1" fmla="*/ 2070538 w 5129048"/>
                <a:gd name="connsiteY1" fmla="*/ 3660246 h 3768372"/>
                <a:gd name="connsiteX2" fmla="*/ 2427889 w 5129048"/>
                <a:gd name="connsiteY2" fmla="*/ 76219 h 3768372"/>
                <a:gd name="connsiteX3" fmla="*/ 5129048 w 5129048"/>
                <a:gd name="connsiteY3" fmla="*/ 1316440 h 3768372"/>
                <a:gd name="connsiteX0" fmla="*/ 0 w 5129048"/>
                <a:gd name="connsiteY0" fmla="*/ 2019164 h 3819455"/>
                <a:gd name="connsiteX1" fmla="*/ 2070538 w 5129048"/>
                <a:gd name="connsiteY1" fmla="*/ 3711329 h 3819455"/>
                <a:gd name="connsiteX2" fmla="*/ 2427889 w 5129048"/>
                <a:gd name="connsiteY2" fmla="*/ 127302 h 3819455"/>
                <a:gd name="connsiteX3" fmla="*/ 5129048 w 5129048"/>
                <a:gd name="connsiteY3" fmla="*/ 1367523 h 3819455"/>
                <a:gd name="connsiteX0" fmla="*/ 0 w 5129048"/>
                <a:gd name="connsiteY0" fmla="*/ 2019164 h 3819455"/>
                <a:gd name="connsiteX1" fmla="*/ 2070538 w 5129048"/>
                <a:gd name="connsiteY1" fmla="*/ 3711329 h 3819455"/>
                <a:gd name="connsiteX2" fmla="*/ 2427889 w 5129048"/>
                <a:gd name="connsiteY2" fmla="*/ 127302 h 3819455"/>
                <a:gd name="connsiteX3" fmla="*/ 5129048 w 5129048"/>
                <a:gd name="connsiteY3" fmla="*/ 1367523 h 3819455"/>
                <a:gd name="connsiteX0" fmla="*/ 0 w 5129048"/>
                <a:gd name="connsiteY0" fmla="*/ 2049432 h 3849723"/>
                <a:gd name="connsiteX1" fmla="*/ 2070538 w 5129048"/>
                <a:gd name="connsiteY1" fmla="*/ 3741597 h 3849723"/>
                <a:gd name="connsiteX2" fmla="*/ 2427889 w 5129048"/>
                <a:gd name="connsiteY2" fmla="*/ 157570 h 3849723"/>
                <a:gd name="connsiteX3" fmla="*/ 5129048 w 5129048"/>
                <a:gd name="connsiteY3" fmla="*/ 1397791 h 3849723"/>
                <a:gd name="connsiteX0" fmla="*/ 0 w 5129048"/>
                <a:gd name="connsiteY0" fmla="*/ 2049432 h 3874394"/>
                <a:gd name="connsiteX1" fmla="*/ 2070538 w 5129048"/>
                <a:gd name="connsiteY1" fmla="*/ 3741597 h 3874394"/>
                <a:gd name="connsiteX2" fmla="*/ 2427889 w 5129048"/>
                <a:gd name="connsiteY2" fmla="*/ 157570 h 3874394"/>
                <a:gd name="connsiteX3" fmla="*/ 5129048 w 5129048"/>
                <a:gd name="connsiteY3" fmla="*/ 1397791 h 3874394"/>
                <a:gd name="connsiteX0" fmla="*/ 0 w 5129048"/>
                <a:gd name="connsiteY0" fmla="*/ 2170976 h 3995938"/>
                <a:gd name="connsiteX1" fmla="*/ 2070538 w 5129048"/>
                <a:gd name="connsiteY1" fmla="*/ 3863141 h 3995938"/>
                <a:gd name="connsiteX2" fmla="*/ 2427889 w 5129048"/>
                <a:gd name="connsiteY2" fmla="*/ 279114 h 3995938"/>
                <a:gd name="connsiteX3" fmla="*/ 5129048 w 5129048"/>
                <a:gd name="connsiteY3" fmla="*/ 1519335 h 399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9048" h="3995938">
                  <a:moveTo>
                    <a:pt x="0" y="2170976"/>
                  </a:moveTo>
                  <a:cubicBezTo>
                    <a:pt x="416910" y="3155444"/>
                    <a:pt x="1382110" y="4409679"/>
                    <a:pt x="2070538" y="3863141"/>
                  </a:cubicBezTo>
                  <a:cubicBezTo>
                    <a:pt x="2758966" y="3316603"/>
                    <a:pt x="1424150" y="1132203"/>
                    <a:pt x="2427889" y="279114"/>
                  </a:cubicBezTo>
                  <a:cubicBezTo>
                    <a:pt x="3431628" y="-573975"/>
                    <a:pt x="4417848" y="727556"/>
                    <a:pt x="5129048" y="1519335"/>
                  </a:cubicBez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9440AC12-A9BC-4A9E-AA5A-DDDED5CC5B8F}"/>
                </a:ext>
              </a:extLst>
            </p:cNvPr>
            <p:cNvSpPr/>
            <p:nvPr/>
          </p:nvSpPr>
          <p:spPr>
            <a:xfrm>
              <a:off x="845942" y="2625844"/>
              <a:ext cx="5124552" cy="2381352"/>
            </a:xfrm>
            <a:custGeom>
              <a:avLst/>
              <a:gdLst>
                <a:gd name="connsiteX0" fmla="*/ 0 w 5124552"/>
                <a:gd name="connsiteY0" fmla="*/ 1349596 h 2381352"/>
                <a:gd name="connsiteX1" fmla="*/ 1026867 w 5124552"/>
                <a:gd name="connsiteY1" fmla="*/ 2342233 h 2381352"/>
                <a:gd name="connsiteX2" fmla="*/ 1951046 w 5124552"/>
                <a:gd name="connsiteY2" fmla="*/ 2381352 h 2381352"/>
                <a:gd name="connsiteX3" fmla="*/ 2259106 w 5124552"/>
                <a:gd name="connsiteY3" fmla="*/ 1168672 h 2381352"/>
                <a:gd name="connsiteX4" fmla="*/ 2929014 w 5124552"/>
                <a:gd name="connsiteY4" fmla="*/ 0 h 2381352"/>
                <a:gd name="connsiteX5" fmla="*/ 4029228 w 5124552"/>
                <a:gd name="connsiteY5" fmla="*/ 195593 h 2381352"/>
                <a:gd name="connsiteX6" fmla="*/ 5124552 w 5124552"/>
                <a:gd name="connsiteY6" fmla="*/ 650349 h 238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24552" h="2381352">
                  <a:moveTo>
                    <a:pt x="0" y="1349596"/>
                  </a:moveTo>
                  <a:lnTo>
                    <a:pt x="1026867" y="2342233"/>
                  </a:lnTo>
                  <a:lnTo>
                    <a:pt x="1951046" y="2381352"/>
                  </a:lnTo>
                  <a:lnTo>
                    <a:pt x="2259106" y="1168672"/>
                  </a:lnTo>
                  <a:lnTo>
                    <a:pt x="2929014" y="0"/>
                  </a:lnTo>
                  <a:lnTo>
                    <a:pt x="4029228" y="195593"/>
                  </a:lnTo>
                  <a:lnTo>
                    <a:pt x="5124552" y="650349"/>
                  </a:ln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7" name="Picture 216">
            <a:extLst>
              <a:ext uri="{FF2B5EF4-FFF2-40B4-BE49-F238E27FC236}">
                <a16:creationId xmlns:a16="http://schemas.microsoft.com/office/drawing/2014/main" id="{C35CEA58-57CD-45A6-92E7-EE325290A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3637">
            <a:off x="6067137" y="2757647"/>
            <a:ext cx="2494973" cy="913692"/>
          </a:xfrm>
          <a:prstGeom prst="rect">
            <a:avLst/>
          </a:prstGeom>
        </p:spPr>
      </p:pic>
      <p:sp>
        <p:nvSpPr>
          <p:cNvPr id="218" name="Arrow: Right 217">
            <a:extLst>
              <a:ext uri="{FF2B5EF4-FFF2-40B4-BE49-F238E27FC236}">
                <a16:creationId xmlns:a16="http://schemas.microsoft.com/office/drawing/2014/main" id="{1CA68CE3-3119-4902-9EB7-4395A312FB4B}"/>
              </a:ext>
            </a:extLst>
          </p:cNvPr>
          <p:cNvSpPr/>
          <p:nvPr/>
        </p:nvSpPr>
        <p:spPr>
          <a:xfrm>
            <a:off x="4590249" y="2924441"/>
            <a:ext cx="806245" cy="580103"/>
          </a:xfrm>
          <a:prstGeom prst="right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1F8A5BF-3DCA-42BE-B7E8-19653E721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46" y="5373619"/>
            <a:ext cx="958997" cy="958997"/>
          </a:xfrm>
          <a:prstGeom prst="rect">
            <a:avLst/>
          </a:prstGeom>
        </p:spPr>
      </p:pic>
      <p:sp>
        <p:nvSpPr>
          <p:cNvPr id="69" name="Cloud 68">
            <a:extLst>
              <a:ext uri="{FF2B5EF4-FFF2-40B4-BE49-F238E27FC236}">
                <a16:creationId xmlns:a16="http://schemas.microsoft.com/office/drawing/2014/main" id="{B163EEB2-4F24-4361-92A9-6D2806A0B2BA}"/>
              </a:ext>
            </a:extLst>
          </p:cNvPr>
          <p:cNvSpPr/>
          <p:nvPr/>
        </p:nvSpPr>
        <p:spPr>
          <a:xfrm>
            <a:off x="2509143" y="4420615"/>
            <a:ext cx="5014779" cy="1375489"/>
          </a:xfrm>
          <a:prstGeom prst="cloud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Wait! Are you sure?? Affine transformations do not preserve distances!</a:t>
            </a:r>
            <a:endParaRPr lang="en-GB" sz="22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97ABFAA-1E6D-47B6-9B25-EC4BC39E107A}"/>
              </a:ext>
            </a:extLst>
          </p:cNvPr>
          <p:cNvSpPr txBox="1"/>
          <p:nvPr/>
        </p:nvSpPr>
        <p:spPr>
          <a:xfrm>
            <a:off x="8643127" y="5167312"/>
            <a:ext cx="2307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Proof to come!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1907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453B9-55D4-4443-98E5-5D417371E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Total absolute curvature</a:t>
            </a:r>
            <a:endParaRPr lang="en-GB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C53B44-A6B6-49C0-8E5A-528A48A4C1CB}"/>
              </a:ext>
            </a:extLst>
          </p:cNvPr>
          <p:cNvSpPr txBox="1"/>
          <p:nvPr/>
        </p:nvSpPr>
        <p:spPr>
          <a:xfrm>
            <a:off x="697911" y="1690688"/>
            <a:ext cx="1051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</a:t>
            </a:r>
            <a:r>
              <a:rPr lang="en-US" sz="2200" b="1" i="1" dirty="0"/>
              <a:t>total absolute curvature</a:t>
            </a:r>
            <a:r>
              <a:rPr lang="en-US" sz="2200" dirty="0"/>
              <a:t> of a curve </a:t>
            </a:r>
            <a:r>
              <a:rPr lang="en-US" sz="2200" i="1" dirty="0"/>
              <a:t>C</a:t>
            </a:r>
            <a:r>
              <a:rPr lang="en-US" sz="2200" dirty="0"/>
              <a:t> is the total angle you turn when going around </a:t>
            </a:r>
            <a:r>
              <a:rPr lang="en-US" sz="2200" i="1" dirty="0"/>
              <a:t>C</a:t>
            </a:r>
            <a:r>
              <a:rPr lang="en-US" sz="2200" dirty="0"/>
              <a:t>, when turning CW and CCW are both considered positive.</a:t>
            </a:r>
            <a:endParaRPr lang="en-GB" sz="2200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3C6A324-95A3-44AC-BB76-8447753663FA}"/>
              </a:ext>
            </a:extLst>
          </p:cNvPr>
          <p:cNvSpPr/>
          <p:nvPr/>
        </p:nvSpPr>
        <p:spPr>
          <a:xfrm>
            <a:off x="1964615" y="2699711"/>
            <a:ext cx="3369369" cy="2763789"/>
          </a:xfrm>
          <a:custGeom>
            <a:avLst/>
            <a:gdLst>
              <a:gd name="connsiteX0" fmla="*/ 288235 w 2126974"/>
              <a:gd name="connsiteY0" fmla="*/ 1580322 h 1580322"/>
              <a:gd name="connsiteX1" fmla="*/ 606287 w 2126974"/>
              <a:gd name="connsiteY1" fmla="*/ 1252330 h 1580322"/>
              <a:gd name="connsiteX2" fmla="*/ 49695 w 2126974"/>
              <a:gd name="connsiteY2" fmla="*/ 983974 h 1580322"/>
              <a:gd name="connsiteX3" fmla="*/ 546652 w 2126974"/>
              <a:gd name="connsiteY3" fmla="*/ 705678 h 1580322"/>
              <a:gd name="connsiteX4" fmla="*/ 39756 w 2126974"/>
              <a:gd name="connsiteY4" fmla="*/ 516835 h 1580322"/>
              <a:gd name="connsiteX5" fmla="*/ 576469 w 2126974"/>
              <a:gd name="connsiteY5" fmla="*/ 208722 h 1580322"/>
              <a:gd name="connsiteX6" fmla="*/ 0 w 2126974"/>
              <a:gd name="connsiteY6" fmla="*/ 0 h 1580322"/>
              <a:gd name="connsiteX7" fmla="*/ 2126974 w 2126974"/>
              <a:gd name="connsiteY7" fmla="*/ 785191 h 1580322"/>
              <a:gd name="connsiteX8" fmla="*/ 288235 w 2126974"/>
              <a:gd name="connsiteY8" fmla="*/ 1580322 h 1580322"/>
              <a:gd name="connsiteX0" fmla="*/ 288235 w 2126974"/>
              <a:gd name="connsiteY0" fmla="*/ 1580322 h 1580322"/>
              <a:gd name="connsiteX1" fmla="*/ 606287 w 2126974"/>
              <a:gd name="connsiteY1" fmla="*/ 1252330 h 1580322"/>
              <a:gd name="connsiteX2" fmla="*/ 49695 w 2126974"/>
              <a:gd name="connsiteY2" fmla="*/ 983974 h 1580322"/>
              <a:gd name="connsiteX3" fmla="*/ 546652 w 2126974"/>
              <a:gd name="connsiteY3" fmla="*/ 705678 h 1580322"/>
              <a:gd name="connsiteX4" fmla="*/ 39756 w 2126974"/>
              <a:gd name="connsiteY4" fmla="*/ 516835 h 1580322"/>
              <a:gd name="connsiteX5" fmla="*/ 576469 w 2126974"/>
              <a:gd name="connsiteY5" fmla="*/ 208722 h 1580322"/>
              <a:gd name="connsiteX6" fmla="*/ 0 w 2126974"/>
              <a:gd name="connsiteY6" fmla="*/ 0 h 1580322"/>
              <a:gd name="connsiteX7" fmla="*/ 2126974 w 2126974"/>
              <a:gd name="connsiteY7" fmla="*/ 785191 h 1580322"/>
              <a:gd name="connsiteX8" fmla="*/ 288235 w 2126974"/>
              <a:gd name="connsiteY8" fmla="*/ 1580322 h 1580322"/>
              <a:gd name="connsiteX0" fmla="*/ 288235 w 2126974"/>
              <a:gd name="connsiteY0" fmla="*/ 1580322 h 1580322"/>
              <a:gd name="connsiteX1" fmla="*/ 606287 w 2126974"/>
              <a:gd name="connsiteY1" fmla="*/ 1252330 h 1580322"/>
              <a:gd name="connsiteX2" fmla="*/ 49695 w 2126974"/>
              <a:gd name="connsiteY2" fmla="*/ 983974 h 1580322"/>
              <a:gd name="connsiteX3" fmla="*/ 546652 w 2126974"/>
              <a:gd name="connsiteY3" fmla="*/ 705678 h 1580322"/>
              <a:gd name="connsiteX4" fmla="*/ 39756 w 2126974"/>
              <a:gd name="connsiteY4" fmla="*/ 516835 h 1580322"/>
              <a:gd name="connsiteX5" fmla="*/ 576469 w 2126974"/>
              <a:gd name="connsiteY5" fmla="*/ 208722 h 1580322"/>
              <a:gd name="connsiteX6" fmla="*/ 0 w 2126974"/>
              <a:gd name="connsiteY6" fmla="*/ 0 h 1580322"/>
              <a:gd name="connsiteX7" fmla="*/ 2126974 w 2126974"/>
              <a:gd name="connsiteY7" fmla="*/ 785191 h 1580322"/>
              <a:gd name="connsiteX8" fmla="*/ 288235 w 2126974"/>
              <a:gd name="connsiteY8" fmla="*/ 1580322 h 1580322"/>
              <a:gd name="connsiteX0" fmla="*/ 288235 w 2126974"/>
              <a:gd name="connsiteY0" fmla="*/ 1580322 h 1580322"/>
              <a:gd name="connsiteX1" fmla="*/ 606287 w 2126974"/>
              <a:gd name="connsiteY1" fmla="*/ 1252330 h 1580322"/>
              <a:gd name="connsiteX2" fmla="*/ 49695 w 2126974"/>
              <a:gd name="connsiteY2" fmla="*/ 983974 h 1580322"/>
              <a:gd name="connsiteX3" fmla="*/ 546652 w 2126974"/>
              <a:gd name="connsiteY3" fmla="*/ 705678 h 1580322"/>
              <a:gd name="connsiteX4" fmla="*/ 39756 w 2126974"/>
              <a:gd name="connsiteY4" fmla="*/ 516835 h 1580322"/>
              <a:gd name="connsiteX5" fmla="*/ 576469 w 2126974"/>
              <a:gd name="connsiteY5" fmla="*/ 208722 h 1580322"/>
              <a:gd name="connsiteX6" fmla="*/ 0 w 2126974"/>
              <a:gd name="connsiteY6" fmla="*/ 0 h 1580322"/>
              <a:gd name="connsiteX7" fmla="*/ 2126974 w 2126974"/>
              <a:gd name="connsiteY7" fmla="*/ 785191 h 1580322"/>
              <a:gd name="connsiteX8" fmla="*/ 288235 w 2126974"/>
              <a:gd name="connsiteY8" fmla="*/ 1580322 h 1580322"/>
              <a:gd name="connsiteX0" fmla="*/ 288235 w 2126974"/>
              <a:gd name="connsiteY0" fmla="*/ 1580322 h 1580322"/>
              <a:gd name="connsiteX1" fmla="*/ 606287 w 2126974"/>
              <a:gd name="connsiteY1" fmla="*/ 1252330 h 1580322"/>
              <a:gd name="connsiteX2" fmla="*/ 49695 w 2126974"/>
              <a:gd name="connsiteY2" fmla="*/ 983974 h 1580322"/>
              <a:gd name="connsiteX3" fmla="*/ 546652 w 2126974"/>
              <a:gd name="connsiteY3" fmla="*/ 705678 h 1580322"/>
              <a:gd name="connsiteX4" fmla="*/ 39756 w 2126974"/>
              <a:gd name="connsiteY4" fmla="*/ 516835 h 1580322"/>
              <a:gd name="connsiteX5" fmla="*/ 576469 w 2126974"/>
              <a:gd name="connsiteY5" fmla="*/ 208722 h 1580322"/>
              <a:gd name="connsiteX6" fmla="*/ 0 w 2126974"/>
              <a:gd name="connsiteY6" fmla="*/ 0 h 1580322"/>
              <a:gd name="connsiteX7" fmla="*/ 2126974 w 2126974"/>
              <a:gd name="connsiteY7" fmla="*/ 785191 h 1580322"/>
              <a:gd name="connsiteX8" fmla="*/ 288235 w 2126974"/>
              <a:gd name="connsiteY8" fmla="*/ 1580322 h 1580322"/>
              <a:gd name="connsiteX0" fmla="*/ 288235 w 2126974"/>
              <a:gd name="connsiteY0" fmla="*/ 1580322 h 1592851"/>
              <a:gd name="connsiteX1" fmla="*/ 606287 w 2126974"/>
              <a:gd name="connsiteY1" fmla="*/ 1252330 h 1592851"/>
              <a:gd name="connsiteX2" fmla="*/ 49695 w 2126974"/>
              <a:gd name="connsiteY2" fmla="*/ 983974 h 1592851"/>
              <a:gd name="connsiteX3" fmla="*/ 546652 w 2126974"/>
              <a:gd name="connsiteY3" fmla="*/ 705678 h 1592851"/>
              <a:gd name="connsiteX4" fmla="*/ 39756 w 2126974"/>
              <a:gd name="connsiteY4" fmla="*/ 516835 h 1592851"/>
              <a:gd name="connsiteX5" fmla="*/ 576469 w 2126974"/>
              <a:gd name="connsiteY5" fmla="*/ 208722 h 1592851"/>
              <a:gd name="connsiteX6" fmla="*/ 0 w 2126974"/>
              <a:gd name="connsiteY6" fmla="*/ 0 h 1592851"/>
              <a:gd name="connsiteX7" fmla="*/ 2126974 w 2126974"/>
              <a:gd name="connsiteY7" fmla="*/ 785191 h 1592851"/>
              <a:gd name="connsiteX8" fmla="*/ 288235 w 2126974"/>
              <a:gd name="connsiteY8" fmla="*/ 1580322 h 1592851"/>
              <a:gd name="connsiteX0" fmla="*/ 288235 w 2128012"/>
              <a:gd name="connsiteY0" fmla="*/ 1580322 h 1592851"/>
              <a:gd name="connsiteX1" fmla="*/ 606287 w 2128012"/>
              <a:gd name="connsiteY1" fmla="*/ 1252330 h 1592851"/>
              <a:gd name="connsiteX2" fmla="*/ 49695 w 2128012"/>
              <a:gd name="connsiteY2" fmla="*/ 983974 h 1592851"/>
              <a:gd name="connsiteX3" fmla="*/ 546652 w 2128012"/>
              <a:gd name="connsiteY3" fmla="*/ 705678 h 1592851"/>
              <a:gd name="connsiteX4" fmla="*/ 39756 w 2128012"/>
              <a:gd name="connsiteY4" fmla="*/ 516835 h 1592851"/>
              <a:gd name="connsiteX5" fmla="*/ 576469 w 2128012"/>
              <a:gd name="connsiteY5" fmla="*/ 208722 h 1592851"/>
              <a:gd name="connsiteX6" fmla="*/ 0 w 2128012"/>
              <a:gd name="connsiteY6" fmla="*/ 0 h 1592851"/>
              <a:gd name="connsiteX7" fmla="*/ 2126974 w 2128012"/>
              <a:gd name="connsiteY7" fmla="*/ 785191 h 1592851"/>
              <a:gd name="connsiteX8" fmla="*/ 288235 w 2128012"/>
              <a:gd name="connsiteY8" fmla="*/ 1580322 h 1592851"/>
              <a:gd name="connsiteX0" fmla="*/ 288235 w 2128012"/>
              <a:gd name="connsiteY0" fmla="*/ 1580322 h 1592851"/>
              <a:gd name="connsiteX1" fmla="*/ 606287 w 2128012"/>
              <a:gd name="connsiteY1" fmla="*/ 1252330 h 1592851"/>
              <a:gd name="connsiteX2" fmla="*/ 49695 w 2128012"/>
              <a:gd name="connsiteY2" fmla="*/ 983974 h 1592851"/>
              <a:gd name="connsiteX3" fmla="*/ 546652 w 2128012"/>
              <a:gd name="connsiteY3" fmla="*/ 705678 h 1592851"/>
              <a:gd name="connsiteX4" fmla="*/ 39756 w 2128012"/>
              <a:gd name="connsiteY4" fmla="*/ 516835 h 1592851"/>
              <a:gd name="connsiteX5" fmla="*/ 576469 w 2128012"/>
              <a:gd name="connsiteY5" fmla="*/ 208722 h 1592851"/>
              <a:gd name="connsiteX6" fmla="*/ 0 w 2128012"/>
              <a:gd name="connsiteY6" fmla="*/ 0 h 1592851"/>
              <a:gd name="connsiteX7" fmla="*/ 2126974 w 2128012"/>
              <a:gd name="connsiteY7" fmla="*/ 785191 h 1592851"/>
              <a:gd name="connsiteX8" fmla="*/ 288235 w 2128012"/>
              <a:gd name="connsiteY8" fmla="*/ 1580322 h 1592851"/>
              <a:gd name="connsiteX0" fmla="*/ 299772 w 2139549"/>
              <a:gd name="connsiteY0" fmla="*/ 1585968 h 1598497"/>
              <a:gd name="connsiteX1" fmla="*/ 617824 w 2139549"/>
              <a:gd name="connsiteY1" fmla="*/ 1257976 h 1598497"/>
              <a:gd name="connsiteX2" fmla="*/ 61232 w 2139549"/>
              <a:gd name="connsiteY2" fmla="*/ 989620 h 1598497"/>
              <a:gd name="connsiteX3" fmla="*/ 558189 w 2139549"/>
              <a:gd name="connsiteY3" fmla="*/ 711324 h 1598497"/>
              <a:gd name="connsiteX4" fmla="*/ 51293 w 2139549"/>
              <a:gd name="connsiteY4" fmla="*/ 522481 h 1598497"/>
              <a:gd name="connsiteX5" fmla="*/ 588006 w 2139549"/>
              <a:gd name="connsiteY5" fmla="*/ 214368 h 1598497"/>
              <a:gd name="connsiteX6" fmla="*/ 11537 w 2139549"/>
              <a:gd name="connsiteY6" fmla="*/ 5646 h 1598497"/>
              <a:gd name="connsiteX7" fmla="*/ 2138511 w 2139549"/>
              <a:gd name="connsiteY7" fmla="*/ 790837 h 1598497"/>
              <a:gd name="connsiteX8" fmla="*/ 299772 w 2139549"/>
              <a:gd name="connsiteY8" fmla="*/ 1585968 h 1598497"/>
              <a:gd name="connsiteX0" fmla="*/ 289258 w 2129035"/>
              <a:gd name="connsiteY0" fmla="*/ 1616607 h 1629136"/>
              <a:gd name="connsiteX1" fmla="*/ 607310 w 2129035"/>
              <a:gd name="connsiteY1" fmla="*/ 1288615 h 1629136"/>
              <a:gd name="connsiteX2" fmla="*/ 50718 w 2129035"/>
              <a:gd name="connsiteY2" fmla="*/ 1020259 h 1629136"/>
              <a:gd name="connsiteX3" fmla="*/ 547675 w 2129035"/>
              <a:gd name="connsiteY3" fmla="*/ 741963 h 1629136"/>
              <a:gd name="connsiteX4" fmla="*/ 40779 w 2129035"/>
              <a:gd name="connsiteY4" fmla="*/ 553120 h 1629136"/>
              <a:gd name="connsiteX5" fmla="*/ 577492 w 2129035"/>
              <a:gd name="connsiteY5" fmla="*/ 245007 h 1629136"/>
              <a:gd name="connsiteX6" fmla="*/ 1023 w 2129035"/>
              <a:gd name="connsiteY6" fmla="*/ 36285 h 1629136"/>
              <a:gd name="connsiteX7" fmla="*/ 2127997 w 2129035"/>
              <a:gd name="connsiteY7" fmla="*/ 821476 h 1629136"/>
              <a:gd name="connsiteX8" fmla="*/ 289258 w 2129035"/>
              <a:gd name="connsiteY8" fmla="*/ 1616607 h 1629136"/>
              <a:gd name="connsiteX0" fmla="*/ 288968 w 2128745"/>
              <a:gd name="connsiteY0" fmla="*/ 1616607 h 1629136"/>
              <a:gd name="connsiteX1" fmla="*/ 607020 w 2128745"/>
              <a:gd name="connsiteY1" fmla="*/ 1288615 h 1629136"/>
              <a:gd name="connsiteX2" fmla="*/ 50428 w 2128745"/>
              <a:gd name="connsiteY2" fmla="*/ 1020259 h 1629136"/>
              <a:gd name="connsiteX3" fmla="*/ 547385 w 2128745"/>
              <a:gd name="connsiteY3" fmla="*/ 741963 h 1629136"/>
              <a:gd name="connsiteX4" fmla="*/ 40489 w 2128745"/>
              <a:gd name="connsiteY4" fmla="*/ 553120 h 1629136"/>
              <a:gd name="connsiteX5" fmla="*/ 577202 w 2128745"/>
              <a:gd name="connsiteY5" fmla="*/ 245007 h 1629136"/>
              <a:gd name="connsiteX6" fmla="*/ 733 w 2128745"/>
              <a:gd name="connsiteY6" fmla="*/ 36285 h 1629136"/>
              <a:gd name="connsiteX7" fmla="*/ 2127707 w 2128745"/>
              <a:gd name="connsiteY7" fmla="*/ 821476 h 1629136"/>
              <a:gd name="connsiteX8" fmla="*/ 288968 w 2128745"/>
              <a:gd name="connsiteY8" fmla="*/ 1616607 h 1629136"/>
              <a:gd name="connsiteX0" fmla="*/ 288968 w 2128745"/>
              <a:gd name="connsiteY0" fmla="*/ 1616607 h 1629136"/>
              <a:gd name="connsiteX1" fmla="*/ 607020 w 2128745"/>
              <a:gd name="connsiteY1" fmla="*/ 1288615 h 1629136"/>
              <a:gd name="connsiteX2" fmla="*/ 50428 w 2128745"/>
              <a:gd name="connsiteY2" fmla="*/ 1020259 h 1629136"/>
              <a:gd name="connsiteX3" fmla="*/ 547385 w 2128745"/>
              <a:gd name="connsiteY3" fmla="*/ 741963 h 1629136"/>
              <a:gd name="connsiteX4" fmla="*/ 40489 w 2128745"/>
              <a:gd name="connsiteY4" fmla="*/ 553120 h 1629136"/>
              <a:gd name="connsiteX5" fmla="*/ 577202 w 2128745"/>
              <a:gd name="connsiteY5" fmla="*/ 245007 h 1629136"/>
              <a:gd name="connsiteX6" fmla="*/ 733 w 2128745"/>
              <a:gd name="connsiteY6" fmla="*/ 36285 h 1629136"/>
              <a:gd name="connsiteX7" fmla="*/ 2127707 w 2128745"/>
              <a:gd name="connsiteY7" fmla="*/ 821476 h 1629136"/>
              <a:gd name="connsiteX8" fmla="*/ 288968 w 2128745"/>
              <a:gd name="connsiteY8" fmla="*/ 1616607 h 1629136"/>
              <a:gd name="connsiteX0" fmla="*/ 288968 w 2128745"/>
              <a:gd name="connsiteY0" fmla="*/ 1616607 h 1629136"/>
              <a:gd name="connsiteX1" fmla="*/ 607020 w 2128745"/>
              <a:gd name="connsiteY1" fmla="*/ 1288615 h 1629136"/>
              <a:gd name="connsiteX2" fmla="*/ 50428 w 2128745"/>
              <a:gd name="connsiteY2" fmla="*/ 1020259 h 1629136"/>
              <a:gd name="connsiteX3" fmla="*/ 547385 w 2128745"/>
              <a:gd name="connsiteY3" fmla="*/ 741963 h 1629136"/>
              <a:gd name="connsiteX4" fmla="*/ 40489 w 2128745"/>
              <a:gd name="connsiteY4" fmla="*/ 553120 h 1629136"/>
              <a:gd name="connsiteX5" fmla="*/ 577202 w 2128745"/>
              <a:gd name="connsiteY5" fmla="*/ 245007 h 1629136"/>
              <a:gd name="connsiteX6" fmla="*/ 733 w 2128745"/>
              <a:gd name="connsiteY6" fmla="*/ 36285 h 1629136"/>
              <a:gd name="connsiteX7" fmla="*/ 2127707 w 2128745"/>
              <a:gd name="connsiteY7" fmla="*/ 821476 h 1629136"/>
              <a:gd name="connsiteX8" fmla="*/ 288968 w 2128745"/>
              <a:gd name="connsiteY8" fmla="*/ 1616607 h 1629136"/>
              <a:gd name="connsiteX0" fmla="*/ 288968 w 2128745"/>
              <a:gd name="connsiteY0" fmla="*/ 1616607 h 1629136"/>
              <a:gd name="connsiteX1" fmla="*/ 607020 w 2128745"/>
              <a:gd name="connsiteY1" fmla="*/ 1288615 h 1629136"/>
              <a:gd name="connsiteX2" fmla="*/ 50428 w 2128745"/>
              <a:gd name="connsiteY2" fmla="*/ 1020259 h 1629136"/>
              <a:gd name="connsiteX3" fmla="*/ 547385 w 2128745"/>
              <a:gd name="connsiteY3" fmla="*/ 741963 h 1629136"/>
              <a:gd name="connsiteX4" fmla="*/ 40489 w 2128745"/>
              <a:gd name="connsiteY4" fmla="*/ 553120 h 1629136"/>
              <a:gd name="connsiteX5" fmla="*/ 577202 w 2128745"/>
              <a:gd name="connsiteY5" fmla="*/ 245007 h 1629136"/>
              <a:gd name="connsiteX6" fmla="*/ 733 w 2128745"/>
              <a:gd name="connsiteY6" fmla="*/ 36285 h 1629136"/>
              <a:gd name="connsiteX7" fmla="*/ 2127707 w 2128745"/>
              <a:gd name="connsiteY7" fmla="*/ 821476 h 1629136"/>
              <a:gd name="connsiteX8" fmla="*/ 288968 w 2128745"/>
              <a:gd name="connsiteY8" fmla="*/ 1616607 h 1629136"/>
              <a:gd name="connsiteX0" fmla="*/ 288968 w 2128745"/>
              <a:gd name="connsiteY0" fmla="*/ 1616607 h 1629389"/>
              <a:gd name="connsiteX1" fmla="*/ 607020 w 2128745"/>
              <a:gd name="connsiteY1" fmla="*/ 1288615 h 1629389"/>
              <a:gd name="connsiteX2" fmla="*/ 50428 w 2128745"/>
              <a:gd name="connsiteY2" fmla="*/ 1020259 h 1629389"/>
              <a:gd name="connsiteX3" fmla="*/ 547385 w 2128745"/>
              <a:gd name="connsiteY3" fmla="*/ 741963 h 1629389"/>
              <a:gd name="connsiteX4" fmla="*/ 40489 w 2128745"/>
              <a:gd name="connsiteY4" fmla="*/ 553120 h 1629389"/>
              <a:gd name="connsiteX5" fmla="*/ 577202 w 2128745"/>
              <a:gd name="connsiteY5" fmla="*/ 245007 h 1629389"/>
              <a:gd name="connsiteX6" fmla="*/ 733 w 2128745"/>
              <a:gd name="connsiteY6" fmla="*/ 36285 h 1629389"/>
              <a:gd name="connsiteX7" fmla="*/ 2127707 w 2128745"/>
              <a:gd name="connsiteY7" fmla="*/ 821476 h 1629389"/>
              <a:gd name="connsiteX8" fmla="*/ 288968 w 2128745"/>
              <a:gd name="connsiteY8" fmla="*/ 1616607 h 1629389"/>
              <a:gd name="connsiteX0" fmla="*/ 288968 w 2128651"/>
              <a:gd name="connsiteY0" fmla="*/ 1616607 h 1637871"/>
              <a:gd name="connsiteX1" fmla="*/ 607020 w 2128651"/>
              <a:gd name="connsiteY1" fmla="*/ 1288615 h 1637871"/>
              <a:gd name="connsiteX2" fmla="*/ 50428 w 2128651"/>
              <a:gd name="connsiteY2" fmla="*/ 1020259 h 1637871"/>
              <a:gd name="connsiteX3" fmla="*/ 547385 w 2128651"/>
              <a:gd name="connsiteY3" fmla="*/ 741963 h 1637871"/>
              <a:gd name="connsiteX4" fmla="*/ 40489 w 2128651"/>
              <a:gd name="connsiteY4" fmla="*/ 553120 h 1637871"/>
              <a:gd name="connsiteX5" fmla="*/ 577202 w 2128651"/>
              <a:gd name="connsiteY5" fmla="*/ 245007 h 1637871"/>
              <a:gd name="connsiteX6" fmla="*/ 733 w 2128651"/>
              <a:gd name="connsiteY6" fmla="*/ 36285 h 1637871"/>
              <a:gd name="connsiteX7" fmla="*/ 2127707 w 2128651"/>
              <a:gd name="connsiteY7" fmla="*/ 821476 h 1637871"/>
              <a:gd name="connsiteX8" fmla="*/ 288968 w 2128651"/>
              <a:gd name="connsiteY8" fmla="*/ 1616607 h 1637871"/>
              <a:gd name="connsiteX0" fmla="*/ 288968 w 2127900"/>
              <a:gd name="connsiteY0" fmla="*/ 1629956 h 1660466"/>
              <a:gd name="connsiteX1" fmla="*/ 607020 w 2127900"/>
              <a:gd name="connsiteY1" fmla="*/ 1301964 h 1660466"/>
              <a:gd name="connsiteX2" fmla="*/ 50428 w 2127900"/>
              <a:gd name="connsiteY2" fmla="*/ 1033608 h 1660466"/>
              <a:gd name="connsiteX3" fmla="*/ 547385 w 2127900"/>
              <a:gd name="connsiteY3" fmla="*/ 755312 h 1660466"/>
              <a:gd name="connsiteX4" fmla="*/ 40489 w 2127900"/>
              <a:gd name="connsiteY4" fmla="*/ 566469 h 1660466"/>
              <a:gd name="connsiteX5" fmla="*/ 577202 w 2127900"/>
              <a:gd name="connsiteY5" fmla="*/ 258356 h 1660466"/>
              <a:gd name="connsiteX6" fmla="*/ 733 w 2127900"/>
              <a:gd name="connsiteY6" fmla="*/ 49634 h 1660466"/>
              <a:gd name="connsiteX7" fmla="*/ 2127707 w 2127900"/>
              <a:gd name="connsiteY7" fmla="*/ 834825 h 1660466"/>
              <a:gd name="connsiteX8" fmla="*/ 288968 w 2127900"/>
              <a:gd name="connsiteY8" fmla="*/ 1629956 h 1660466"/>
              <a:gd name="connsiteX0" fmla="*/ 288959 w 2127891"/>
              <a:gd name="connsiteY0" fmla="*/ 1629956 h 1660466"/>
              <a:gd name="connsiteX1" fmla="*/ 607011 w 2127891"/>
              <a:gd name="connsiteY1" fmla="*/ 1301964 h 1660466"/>
              <a:gd name="connsiteX2" fmla="*/ 50419 w 2127891"/>
              <a:gd name="connsiteY2" fmla="*/ 1033608 h 1660466"/>
              <a:gd name="connsiteX3" fmla="*/ 547376 w 2127891"/>
              <a:gd name="connsiteY3" fmla="*/ 755312 h 1660466"/>
              <a:gd name="connsiteX4" fmla="*/ 40480 w 2127891"/>
              <a:gd name="connsiteY4" fmla="*/ 566469 h 1660466"/>
              <a:gd name="connsiteX5" fmla="*/ 577193 w 2127891"/>
              <a:gd name="connsiteY5" fmla="*/ 258356 h 1660466"/>
              <a:gd name="connsiteX6" fmla="*/ 724 w 2127891"/>
              <a:gd name="connsiteY6" fmla="*/ 49634 h 1660466"/>
              <a:gd name="connsiteX7" fmla="*/ 2127698 w 2127891"/>
              <a:gd name="connsiteY7" fmla="*/ 834825 h 1660466"/>
              <a:gd name="connsiteX8" fmla="*/ 288959 w 2127891"/>
              <a:gd name="connsiteY8" fmla="*/ 1629956 h 1660466"/>
              <a:gd name="connsiteX0" fmla="*/ 288959 w 2127891"/>
              <a:gd name="connsiteY0" fmla="*/ 1629956 h 1660466"/>
              <a:gd name="connsiteX1" fmla="*/ 607011 w 2127891"/>
              <a:gd name="connsiteY1" fmla="*/ 1301964 h 1660466"/>
              <a:gd name="connsiteX2" fmla="*/ 50419 w 2127891"/>
              <a:gd name="connsiteY2" fmla="*/ 1033608 h 1660466"/>
              <a:gd name="connsiteX3" fmla="*/ 547376 w 2127891"/>
              <a:gd name="connsiteY3" fmla="*/ 755312 h 1660466"/>
              <a:gd name="connsiteX4" fmla="*/ 40480 w 2127891"/>
              <a:gd name="connsiteY4" fmla="*/ 566469 h 1660466"/>
              <a:gd name="connsiteX5" fmla="*/ 577193 w 2127891"/>
              <a:gd name="connsiteY5" fmla="*/ 258356 h 1660466"/>
              <a:gd name="connsiteX6" fmla="*/ 724 w 2127891"/>
              <a:gd name="connsiteY6" fmla="*/ 49634 h 1660466"/>
              <a:gd name="connsiteX7" fmla="*/ 2127698 w 2127891"/>
              <a:gd name="connsiteY7" fmla="*/ 834825 h 1660466"/>
              <a:gd name="connsiteX8" fmla="*/ 288959 w 2127891"/>
              <a:gd name="connsiteY8" fmla="*/ 1629956 h 1660466"/>
              <a:gd name="connsiteX0" fmla="*/ 288238 w 2127170"/>
              <a:gd name="connsiteY0" fmla="*/ 1619712 h 1650222"/>
              <a:gd name="connsiteX1" fmla="*/ 606290 w 2127170"/>
              <a:gd name="connsiteY1" fmla="*/ 1291720 h 1650222"/>
              <a:gd name="connsiteX2" fmla="*/ 49698 w 2127170"/>
              <a:gd name="connsiteY2" fmla="*/ 1023364 h 1650222"/>
              <a:gd name="connsiteX3" fmla="*/ 546655 w 2127170"/>
              <a:gd name="connsiteY3" fmla="*/ 745068 h 1650222"/>
              <a:gd name="connsiteX4" fmla="*/ 39759 w 2127170"/>
              <a:gd name="connsiteY4" fmla="*/ 556225 h 1650222"/>
              <a:gd name="connsiteX5" fmla="*/ 576472 w 2127170"/>
              <a:gd name="connsiteY5" fmla="*/ 248112 h 1650222"/>
              <a:gd name="connsiteX6" fmla="*/ 3 w 2127170"/>
              <a:gd name="connsiteY6" fmla="*/ 39390 h 1650222"/>
              <a:gd name="connsiteX7" fmla="*/ 2126977 w 2127170"/>
              <a:gd name="connsiteY7" fmla="*/ 824581 h 1650222"/>
              <a:gd name="connsiteX8" fmla="*/ 288238 w 2127170"/>
              <a:gd name="connsiteY8" fmla="*/ 1619712 h 1650222"/>
              <a:gd name="connsiteX0" fmla="*/ 288238 w 2126979"/>
              <a:gd name="connsiteY0" fmla="*/ 1669266 h 1744695"/>
              <a:gd name="connsiteX1" fmla="*/ 606290 w 2126979"/>
              <a:gd name="connsiteY1" fmla="*/ 1341274 h 1744695"/>
              <a:gd name="connsiteX2" fmla="*/ 49698 w 2126979"/>
              <a:gd name="connsiteY2" fmla="*/ 1072918 h 1744695"/>
              <a:gd name="connsiteX3" fmla="*/ 546655 w 2126979"/>
              <a:gd name="connsiteY3" fmla="*/ 794622 h 1744695"/>
              <a:gd name="connsiteX4" fmla="*/ 39759 w 2126979"/>
              <a:gd name="connsiteY4" fmla="*/ 605779 h 1744695"/>
              <a:gd name="connsiteX5" fmla="*/ 576472 w 2126979"/>
              <a:gd name="connsiteY5" fmla="*/ 297666 h 1744695"/>
              <a:gd name="connsiteX6" fmla="*/ 3 w 2126979"/>
              <a:gd name="connsiteY6" fmla="*/ 88944 h 1744695"/>
              <a:gd name="connsiteX7" fmla="*/ 2126977 w 2126979"/>
              <a:gd name="connsiteY7" fmla="*/ 874135 h 1744695"/>
              <a:gd name="connsiteX8" fmla="*/ 288238 w 2126979"/>
              <a:gd name="connsiteY8" fmla="*/ 1669266 h 174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6979" h="1744695">
                <a:moveTo>
                  <a:pt x="288238" y="1669266"/>
                </a:moveTo>
                <a:cubicBezTo>
                  <a:pt x="201734" y="1519470"/>
                  <a:pt x="611900" y="1448253"/>
                  <a:pt x="606290" y="1341274"/>
                </a:cubicBezTo>
                <a:cubicBezTo>
                  <a:pt x="600680" y="1234295"/>
                  <a:pt x="59637" y="1164027"/>
                  <a:pt x="49698" y="1072918"/>
                </a:cubicBezTo>
                <a:cubicBezTo>
                  <a:pt x="39759" y="981809"/>
                  <a:pt x="552105" y="887654"/>
                  <a:pt x="546655" y="794622"/>
                </a:cubicBezTo>
                <a:cubicBezTo>
                  <a:pt x="541205" y="701590"/>
                  <a:pt x="42377" y="734135"/>
                  <a:pt x="39759" y="605779"/>
                </a:cubicBezTo>
                <a:cubicBezTo>
                  <a:pt x="37141" y="477423"/>
                  <a:pt x="590301" y="405181"/>
                  <a:pt x="576472" y="297666"/>
                </a:cubicBezTo>
                <a:cubicBezTo>
                  <a:pt x="562643" y="190151"/>
                  <a:pt x="-1345" y="264754"/>
                  <a:pt x="3" y="88944"/>
                </a:cubicBezTo>
                <a:cubicBezTo>
                  <a:pt x="1351" y="-86866"/>
                  <a:pt x="2124468" y="-83589"/>
                  <a:pt x="2126977" y="874135"/>
                </a:cubicBezTo>
                <a:cubicBezTo>
                  <a:pt x="2129486" y="1831859"/>
                  <a:pt x="374742" y="1819062"/>
                  <a:pt x="288238" y="1669266"/>
                </a:cubicBezTo>
                <a:close/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74AB7B0-DC19-44DC-A1AB-8B30AC841A12}"/>
              </a:ext>
            </a:extLst>
          </p:cNvPr>
          <p:cNvGrpSpPr/>
          <p:nvPr/>
        </p:nvGrpSpPr>
        <p:grpSpPr>
          <a:xfrm>
            <a:off x="7273628" y="2518311"/>
            <a:ext cx="3569964" cy="3569965"/>
            <a:chOff x="6985393" y="2699711"/>
            <a:chExt cx="2622480" cy="26224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A8BBA4-0489-4F76-9915-EC827EC41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2295" y="3255992"/>
              <a:ext cx="1517622" cy="1533480"/>
            </a:xfrm>
            <a:prstGeom prst="rect">
              <a:avLst/>
            </a:prstGeom>
          </p:spPr>
        </p:pic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F48BEE15-A1DD-4DEC-9053-551A79E337CC}"/>
                </a:ext>
              </a:extLst>
            </p:cNvPr>
            <p:cNvSpPr/>
            <p:nvPr/>
          </p:nvSpPr>
          <p:spPr>
            <a:xfrm>
              <a:off x="7439917" y="3156821"/>
              <a:ext cx="1730859" cy="1730859"/>
            </a:xfrm>
            <a:prstGeom prst="arc">
              <a:avLst>
                <a:gd name="adj1" fmla="val 11710553"/>
                <a:gd name="adj2" fmla="val 20221159"/>
              </a:avLst>
            </a:prstGeom>
            <a:ln w="190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2FD1C4FA-353E-4CA6-B33A-EDA98F9EF932}"/>
                </a:ext>
              </a:extLst>
            </p:cNvPr>
            <p:cNvSpPr/>
            <p:nvPr/>
          </p:nvSpPr>
          <p:spPr>
            <a:xfrm>
              <a:off x="7375023" y="3087329"/>
              <a:ext cx="1860347" cy="1860347"/>
            </a:xfrm>
            <a:prstGeom prst="arc">
              <a:avLst>
                <a:gd name="adj1" fmla="val 11660978"/>
                <a:gd name="adj2" fmla="val 20888866"/>
              </a:avLst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5C6F2191-18A1-40B0-8A35-0CB9EBE97CBD}"/>
                </a:ext>
              </a:extLst>
            </p:cNvPr>
            <p:cNvSpPr/>
            <p:nvPr/>
          </p:nvSpPr>
          <p:spPr>
            <a:xfrm>
              <a:off x="7315785" y="3026779"/>
              <a:ext cx="1983765" cy="1983766"/>
            </a:xfrm>
            <a:prstGeom prst="arc">
              <a:avLst>
                <a:gd name="adj1" fmla="val 11295602"/>
                <a:gd name="adj2" fmla="val 20859443"/>
              </a:avLst>
            </a:prstGeom>
            <a:ln w="190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4E767808-7D62-4A44-A4B8-14BC23CBC243}"/>
                </a:ext>
              </a:extLst>
            </p:cNvPr>
            <p:cNvSpPr/>
            <p:nvPr/>
          </p:nvSpPr>
          <p:spPr>
            <a:xfrm>
              <a:off x="7206062" y="2937661"/>
              <a:ext cx="2181517" cy="2181517"/>
            </a:xfrm>
            <a:prstGeom prst="arc">
              <a:avLst>
                <a:gd name="adj1" fmla="val 11274370"/>
                <a:gd name="adj2" fmla="val 20308288"/>
              </a:avLst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9A8FF065-B444-450E-97C1-1BE4C9C05F6A}"/>
                </a:ext>
              </a:extLst>
            </p:cNvPr>
            <p:cNvSpPr/>
            <p:nvPr/>
          </p:nvSpPr>
          <p:spPr>
            <a:xfrm>
              <a:off x="7124272" y="2850076"/>
              <a:ext cx="2344719" cy="2344721"/>
            </a:xfrm>
            <a:prstGeom prst="arc">
              <a:avLst>
                <a:gd name="adj1" fmla="val 11223276"/>
                <a:gd name="adj2" fmla="val 20321064"/>
              </a:avLst>
            </a:prstGeom>
            <a:ln w="190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8DC43BE5-B158-4B3F-BE41-E8713E52E978}"/>
                </a:ext>
              </a:extLst>
            </p:cNvPr>
            <p:cNvSpPr/>
            <p:nvPr/>
          </p:nvSpPr>
          <p:spPr>
            <a:xfrm>
              <a:off x="7049610" y="2773762"/>
              <a:ext cx="2500271" cy="2500273"/>
            </a:xfrm>
            <a:prstGeom prst="arc">
              <a:avLst>
                <a:gd name="adj1" fmla="val 11217035"/>
                <a:gd name="adj2" fmla="val 5296335"/>
              </a:avLst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FCC22161-BA4D-4003-B4DF-D1FAD17DA80C}"/>
                </a:ext>
              </a:extLst>
            </p:cNvPr>
            <p:cNvSpPr/>
            <p:nvPr/>
          </p:nvSpPr>
          <p:spPr>
            <a:xfrm>
              <a:off x="6985393" y="2699711"/>
              <a:ext cx="2622480" cy="2622481"/>
            </a:xfrm>
            <a:prstGeom prst="arc">
              <a:avLst>
                <a:gd name="adj1" fmla="val 5263184"/>
                <a:gd name="adj2" fmla="val 20280460"/>
              </a:avLst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B2AFDD-1C62-46C5-896F-53E7725FA872}"/>
              </a:ext>
            </a:extLst>
          </p:cNvPr>
          <p:cNvGrpSpPr/>
          <p:nvPr/>
        </p:nvGrpSpPr>
        <p:grpSpPr>
          <a:xfrm rot="6601676">
            <a:off x="4467703" y="5035658"/>
            <a:ext cx="228600" cy="226667"/>
            <a:chOff x="5615609" y="5483046"/>
            <a:chExt cx="228600" cy="226667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7A8760D-EC0F-43A6-B475-2C3765E2022D}"/>
                </a:ext>
              </a:extLst>
            </p:cNvPr>
            <p:cNvCxnSpPr/>
            <p:nvPr/>
          </p:nvCxnSpPr>
          <p:spPr>
            <a:xfrm>
              <a:off x="5615609" y="5709713"/>
              <a:ext cx="2286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B99A461-69D5-4F31-976D-B04C15F4F2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4209" y="5483046"/>
              <a:ext cx="0" cy="224343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0F98398-9832-4CD5-BBF6-4A49D6E75925}"/>
              </a:ext>
            </a:extLst>
          </p:cNvPr>
          <p:cNvSpPr txBox="1"/>
          <p:nvPr/>
        </p:nvSpPr>
        <p:spPr>
          <a:xfrm>
            <a:off x="697911" y="5703556"/>
            <a:ext cx="5398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Convex curve: Total absolute curvature = 2</a:t>
            </a:r>
            <a:r>
              <a:rPr lang="el-GR" sz="2200" dirty="0"/>
              <a:t>π</a:t>
            </a:r>
            <a:endParaRPr lang="en-US" sz="2200" dirty="0"/>
          </a:p>
          <a:p>
            <a:r>
              <a:rPr lang="en-US" sz="2200" dirty="0"/>
              <a:t>Otherwise: Total absolute curvature &gt; 2</a:t>
            </a:r>
            <a:r>
              <a:rPr lang="el-GR" sz="2200" dirty="0"/>
              <a:t>π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35829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453B9-55D4-4443-98E5-5D417371E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Total absolute curvature</a:t>
            </a:r>
            <a:endParaRPr lang="en-GB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C53B44-A6B6-49C0-8E5A-528A48A4C1CB}"/>
              </a:ext>
            </a:extLst>
          </p:cNvPr>
          <p:cNvSpPr txBox="1"/>
          <p:nvPr/>
        </p:nvSpPr>
        <p:spPr>
          <a:xfrm>
            <a:off x="697911" y="1690688"/>
            <a:ext cx="1051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Under ACSF, the total absolute curvature decreases until it settles at 2</a:t>
            </a:r>
            <a:r>
              <a:rPr lang="el-GR" sz="2200" dirty="0"/>
              <a:t>π</a:t>
            </a:r>
            <a:r>
              <a:rPr lang="en-US" sz="2200" dirty="0"/>
              <a:t> (the curve becomes convex).</a:t>
            </a:r>
            <a:endParaRPr lang="en-GB" sz="2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CFA796-66EC-48DE-9E50-D9415E9C68A6}"/>
              </a:ext>
            </a:extLst>
          </p:cNvPr>
          <p:cNvSpPr txBox="1"/>
          <p:nvPr/>
        </p:nvSpPr>
        <p:spPr>
          <a:xfrm>
            <a:off x="697911" y="2923140"/>
            <a:ext cx="5398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Total absolute curvature of a polygonal curve: Sum of the exterior angles.</a:t>
            </a:r>
            <a:endParaRPr lang="en-GB" sz="22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96EB4FE-D7CC-4E1B-B539-552233CDF010}"/>
              </a:ext>
            </a:extLst>
          </p:cNvPr>
          <p:cNvSpPr/>
          <p:nvPr/>
        </p:nvSpPr>
        <p:spPr>
          <a:xfrm>
            <a:off x="7140242" y="2685034"/>
            <a:ext cx="3916017" cy="2315817"/>
          </a:xfrm>
          <a:custGeom>
            <a:avLst/>
            <a:gdLst>
              <a:gd name="connsiteX0" fmla="*/ 1162878 w 3916017"/>
              <a:gd name="connsiteY0" fmla="*/ 1510748 h 2315817"/>
              <a:gd name="connsiteX1" fmla="*/ 745434 w 3916017"/>
              <a:gd name="connsiteY1" fmla="*/ 556591 h 2315817"/>
              <a:gd name="connsiteX2" fmla="*/ 1967947 w 3916017"/>
              <a:gd name="connsiteY2" fmla="*/ 0 h 2315817"/>
              <a:gd name="connsiteX3" fmla="*/ 2435086 w 3916017"/>
              <a:gd name="connsiteY3" fmla="*/ 795130 h 2315817"/>
              <a:gd name="connsiteX4" fmla="*/ 3528391 w 3916017"/>
              <a:gd name="connsiteY4" fmla="*/ 0 h 2315817"/>
              <a:gd name="connsiteX5" fmla="*/ 3916017 w 3916017"/>
              <a:gd name="connsiteY5" fmla="*/ 1162878 h 2315817"/>
              <a:gd name="connsiteX6" fmla="*/ 2564295 w 3916017"/>
              <a:gd name="connsiteY6" fmla="*/ 1580322 h 2315817"/>
              <a:gd name="connsiteX7" fmla="*/ 2792895 w 3916017"/>
              <a:gd name="connsiteY7" fmla="*/ 2315817 h 2315817"/>
              <a:gd name="connsiteX8" fmla="*/ 0 w 3916017"/>
              <a:gd name="connsiteY8" fmla="*/ 1868557 h 2315817"/>
              <a:gd name="connsiteX9" fmla="*/ 1162878 w 3916017"/>
              <a:gd name="connsiteY9" fmla="*/ 1510748 h 231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6017" h="2315817">
                <a:moveTo>
                  <a:pt x="1162878" y="1510748"/>
                </a:moveTo>
                <a:lnTo>
                  <a:pt x="745434" y="556591"/>
                </a:lnTo>
                <a:lnTo>
                  <a:pt x="1967947" y="0"/>
                </a:lnTo>
                <a:lnTo>
                  <a:pt x="2435086" y="795130"/>
                </a:lnTo>
                <a:lnTo>
                  <a:pt x="3528391" y="0"/>
                </a:lnTo>
                <a:lnTo>
                  <a:pt x="3916017" y="1162878"/>
                </a:lnTo>
                <a:lnTo>
                  <a:pt x="2564295" y="1580322"/>
                </a:lnTo>
                <a:lnTo>
                  <a:pt x="2792895" y="2315817"/>
                </a:lnTo>
                <a:lnTo>
                  <a:pt x="0" y="1868557"/>
                </a:lnTo>
                <a:lnTo>
                  <a:pt x="1162878" y="1510748"/>
                </a:lnTo>
                <a:close/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34E36A-BF28-4B5E-A6AB-77574D69FABD}"/>
              </a:ext>
            </a:extLst>
          </p:cNvPr>
          <p:cNvGrpSpPr/>
          <p:nvPr/>
        </p:nvGrpSpPr>
        <p:grpSpPr>
          <a:xfrm>
            <a:off x="6856976" y="2460129"/>
            <a:ext cx="4426679" cy="2843866"/>
            <a:chOff x="6856976" y="2460129"/>
            <a:chExt cx="4426679" cy="2843866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AB4C2D5A-B3FB-47F6-A758-3F9B7352209C}"/>
                </a:ext>
              </a:extLst>
            </p:cNvPr>
            <p:cNvGrpSpPr/>
            <p:nvPr/>
          </p:nvGrpSpPr>
          <p:grpSpPr>
            <a:xfrm>
              <a:off x="10826457" y="3620334"/>
              <a:ext cx="457198" cy="525752"/>
              <a:chOff x="5783372" y="4722109"/>
              <a:chExt cx="457198" cy="525752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DF05244-3448-4FCA-AC47-D65E8C0C48C5}"/>
                  </a:ext>
                </a:extLst>
              </p:cNvPr>
              <p:cNvCxnSpPr>
                <a:cxnSpLocks/>
                <a:endCxn id="4" idx="5"/>
              </p:cNvCxnSpPr>
              <p:nvPr/>
            </p:nvCxnSpPr>
            <p:spPr>
              <a:xfrm flipH="1" flipV="1">
                <a:off x="6013174" y="4949687"/>
                <a:ext cx="99392" cy="298174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Arc 56">
                <a:extLst>
                  <a:ext uri="{FF2B5EF4-FFF2-40B4-BE49-F238E27FC236}">
                    <a16:creationId xmlns:a16="http://schemas.microsoft.com/office/drawing/2014/main" id="{F6C8EB7C-EAAC-4148-BA61-5861FAE52B02}"/>
                  </a:ext>
                </a:extLst>
              </p:cNvPr>
              <p:cNvSpPr/>
              <p:nvPr/>
            </p:nvSpPr>
            <p:spPr>
              <a:xfrm>
                <a:off x="5783372" y="4722109"/>
                <a:ext cx="457198" cy="457200"/>
              </a:xfrm>
              <a:prstGeom prst="arc">
                <a:avLst>
                  <a:gd name="adj1" fmla="val 4277265"/>
                  <a:gd name="adj2" fmla="val 9763554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5F4ABEA7-D6B5-473D-BBE1-D4FBECE8DDF8}"/>
                </a:ext>
              </a:extLst>
            </p:cNvPr>
            <p:cNvGrpSpPr/>
            <p:nvPr/>
          </p:nvGrpSpPr>
          <p:grpSpPr>
            <a:xfrm>
              <a:off x="10441237" y="2460129"/>
              <a:ext cx="457198" cy="457200"/>
              <a:chOff x="5398152" y="3561904"/>
              <a:chExt cx="457198" cy="4572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E6D7776-3881-41E8-BBBF-5056C2BED7F0}"/>
                  </a:ext>
                </a:extLst>
              </p:cNvPr>
              <p:cNvCxnSpPr>
                <a:cxnSpLocks/>
                <a:endCxn id="4" idx="4"/>
              </p:cNvCxnSpPr>
              <p:nvPr/>
            </p:nvCxnSpPr>
            <p:spPr>
              <a:xfrm flipH="1">
                <a:off x="5625548" y="3619680"/>
                <a:ext cx="229802" cy="167129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16742975-6718-4ADB-A252-86A01CB928FF}"/>
                  </a:ext>
                </a:extLst>
              </p:cNvPr>
              <p:cNvSpPr/>
              <p:nvPr/>
            </p:nvSpPr>
            <p:spPr>
              <a:xfrm>
                <a:off x="5398152" y="3561904"/>
                <a:ext cx="457198" cy="457200"/>
              </a:xfrm>
              <a:prstGeom prst="arc">
                <a:avLst>
                  <a:gd name="adj1" fmla="val 19405815"/>
                  <a:gd name="adj2" fmla="val 4304158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7867E4E-1AD3-47E2-AB74-0A98F209C727}"/>
                </a:ext>
              </a:extLst>
            </p:cNvPr>
            <p:cNvGrpSpPr/>
            <p:nvPr/>
          </p:nvGrpSpPr>
          <p:grpSpPr>
            <a:xfrm>
              <a:off x="9352169" y="3246595"/>
              <a:ext cx="457198" cy="512202"/>
              <a:chOff x="4309084" y="4348370"/>
              <a:chExt cx="457198" cy="512202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68C9E83-CE3C-49C8-904F-9C38BF2C149D}"/>
                  </a:ext>
                </a:extLst>
              </p:cNvPr>
              <p:cNvCxnSpPr>
                <a:cxnSpLocks/>
                <a:endCxn id="4" idx="3"/>
              </p:cNvCxnSpPr>
              <p:nvPr/>
            </p:nvCxnSpPr>
            <p:spPr>
              <a:xfrm flipH="1" flipV="1">
                <a:off x="4532243" y="4581939"/>
                <a:ext cx="163697" cy="278633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Arc 67">
                <a:extLst>
                  <a:ext uri="{FF2B5EF4-FFF2-40B4-BE49-F238E27FC236}">
                    <a16:creationId xmlns:a16="http://schemas.microsoft.com/office/drawing/2014/main" id="{9D0B29D4-7011-4EE9-BAAD-1E2D77A4EFE2}"/>
                  </a:ext>
                </a:extLst>
              </p:cNvPr>
              <p:cNvSpPr/>
              <p:nvPr/>
            </p:nvSpPr>
            <p:spPr>
              <a:xfrm>
                <a:off x="4309084" y="4348370"/>
                <a:ext cx="457198" cy="457200"/>
              </a:xfrm>
              <a:prstGeom prst="arc">
                <a:avLst>
                  <a:gd name="adj1" fmla="val 19429402"/>
                  <a:gd name="adj2" fmla="val 3657913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304CA79-B5E6-4B62-8B0A-C7B0A5690372}"/>
                </a:ext>
              </a:extLst>
            </p:cNvPr>
            <p:cNvGrpSpPr/>
            <p:nvPr/>
          </p:nvGrpSpPr>
          <p:grpSpPr>
            <a:xfrm>
              <a:off x="7662911" y="2973268"/>
              <a:ext cx="457198" cy="496957"/>
              <a:chOff x="2619826" y="4075043"/>
              <a:chExt cx="457198" cy="49695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E70D5CF-6804-4826-9BD0-4B31F2BF1DF4}"/>
                  </a:ext>
                </a:extLst>
              </p:cNvPr>
              <p:cNvCxnSpPr>
                <a:cxnSpLocks/>
                <a:endCxn id="4" idx="1"/>
              </p:cNvCxnSpPr>
              <p:nvPr/>
            </p:nvCxnSpPr>
            <p:spPr>
              <a:xfrm>
                <a:off x="2725185" y="4075043"/>
                <a:ext cx="117406" cy="268357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8ACEC9FE-8C9E-4F6C-AE9D-BD7153C7D1CE}"/>
                  </a:ext>
                </a:extLst>
              </p:cNvPr>
              <p:cNvSpPr/>
              <p:nvPr/>
            </p:nvSpPr>
            <p:spPr>
              <a:xfrm>
                <a:off x="2619826" y="4114800"/>
                <a:ext cx="457198" cy="457200"/>
              </a:xfrm>
              <a:prstGeom prst="arc">
                <a:avLst>
                  <a:gd name="adj1" fmla="val 14761483"/>
                  <a:gd name="adj2" fmla="val 20140053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0ECEFC4-4500-4020-9B50-B2B61E4E10F1}"/>
                </a:ext>
              </a:extLst>
            </p:cNvPr>
            <p:cNvGrpSpPr/>
            <p:nvPr/>
          </p:nvGrpSpPr>
          <p:grpSpPr>
            <a:xfrm>
              <a:off x="8883095" y="2460129"/>
              <a:ext cx="508360" cy="457200"/>
              <a:chOff x="3840010" y="3561904"/>
              <a:chExt cx="508360" cy="45720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FF85D0F-55D8-4996-925F-310B2BC133EA}"/>
                  </a:ext>
                </a:extLst>
              </p:cNvPr>
              <p:cNvCxnSpPr>
                <a:cxnSpLocks/>
                <a:endCxn id="4" idx="2"/>
              </p:cNvCxnSpPr>
              <p:nvPr/>
            </p:nvCxnSpPr>
            <p:spPr>
              <a:xfrm flipH="1">
                <a:off x="4065104" y="3657842"/>
                <a:ext cx="283266" cy="128967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id="{325B4761-B824-457C-A1E5-5BFF02861877}"/>
                  </a:ext>
                </a:extLst>
              </p:cNvPr>
              <p:cNvSpPr/>
              <p:nvPr/>
            </p:nvSpPr>
            <p:spPr>
              <a:xfrm>
                <a:off x="3840010" y="3561904"/>
                <a:ext cx="457198" cy="457200"/>
              </a:xfrm>
              <a:prstGeom prst="arc">
                <a:avLst>
                  <a:gd name="adj1" fmla="val 20111699"/>
                  <a:gd name="adj2" fmla="val 3585486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0FD95139-71AD-4276-92F4-7BE8FE9235B1}"/>
                </a:ext>
              </a:extLst>
            </p:cNvPr>
            <p:cNvGrpSpPr/>
            <p:nvPr/>
          </p:nvGrpSpPr>
          <p:grpSpPr>
            <a:xfrm>
              <a:off x="8072378" y="3965979"/>
              <a:ext cx="527539" cy="457200"/>
              <a:chOff x="3029293" y="5067754"/>
              <a:chExt cx="527539" cy="45720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FF555C5-A844-4747-AEDF-F98A3F267187}"/>
                  </a:ext>
                </a:extLst>
              </p:cNvPr>
              <p:cNvCxnSpPr>
                <a:cxnSpLocks/>
                <a:endCxn id="4" idx="0"/>
              </p:cNvCxnSpPr>
              <p:nvPr/>
            </p:nvCxnSpPr>
            <p:spPr>
              <a:xfrm flipH="1">
                <a:off x="3260035" y="5206235"/>
                <a:ext cx="296797" cy="91322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Arc 80">
                <a:extLst>
                  <a:ext uri="{FF2B5EF4-FFF2-40B4-BE49-F238E27FC236}">
                    <a16:creationId xmlns:a16="http://schemas.microsoft.com/office/drawing/2014/main" id="{1805CCE8-833F-4955-A670-A213F8C97AC5}"/>
                  </a:ext>
                </a:extLst>
              </p:cNvPr>
              <p:cNvSpPr/>
              <p:nvPr/>
            </p:nvSpPr>
            <p:spPr>
              <a:xfrm>
                <a:off x="3029293" y="5067754"/>
                <a:ext cx="457198" cy="457200"/>
              </a:xfrm>
              <a:prstGeom prst="arc">
                <a:avLst>
                  <a:gd name="adj1" fmla="val 14772248"/>
                  <a:gd name="adj2" fmla="val 20587473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47A2A3D-75B4-4686-B7EF-524121428FA6}"/>
                </a:ext>
              </a:extLst>
            </p:cNvPr>
            <p:cNvGrpSpPr/>
            <p:nvPr/>
          </p:nvGrpSpPr>
          <p:grpSpPr>
            <a:xfrm>
              <a:off x="9414247" y="4035577"/>
              <a:ext cx="527539" cy="457200"/>
              <a:chOff x="4371162" y="5137352"/>
              <a:chExt cx="527539" cy="4572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1A0A853-6ED4-42DE-AEA9-29BD0DCC3D18}"/>
                  </a:ext>
                </a:extLst>
              </p:cNvPr>
              <p:cNvCxnSpPr>
                <a:cxnSpLocks/>
                <a:endCxn id="4" idx="6"/>
              </p:cNvCxnSpPr>
              <p:nvPr/>
            </p:nvCxnSpPr>
            <p:spPr>
              <a:xfrm flipV="1">
                <a:off x="4371162" y="5367131"/>
                <a:ext cx="290290" cy="89648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Arc 84">
                <a:extLst>
                  <a:ext uri="{FF2B5EF4-FFF2-40B4-BE49-F238E27FC236}">
                    <a16:creationId xmlns:a16="http://schemas.microsoft.com/office/drawing/2014/main" id="{1C042736-AE7D-40FA-82FD-2265BB441EE2}"/>
                  </a:ext>
                </a:extLst>
              </p:cNvPr>
              <p:cNvSpPr/>
              <p:nvPr/>
            </p:nvSpPr>
            <p:spPr>
              <a:xfrm>
                <a:off x="4441503" y="5137352"/>
                <a:ext cx="457198" cy="457200"/>
              </a:xfrm>
              <a:prstGeom prst="arc">
                <a:avLst>
                  <a:gd name="adj1" fmla="val 4395851"/>
                  <a:gd name="adj2" fmla="val 9792331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A445D79-AD76-48C0-BFD5-C90B5C0D1745}"/>
                </a:ext>
              </a:extLst>
            </p:cNvPr>
            <p:cNvGrpSpPr/>
            <p:nvPr/>
          </p:nvGrpSpPr>
          <p:grpSpPr>
            <a:xfrm>
              <a:off x="9705741" y="4769557"/>
              <a:ext cx="457198" cy="534438"/>
              <a:chOff x="4662656" y="5871332"/>
              <a:chExt cx="457198" cy="534438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DC06AC4-CEFF-49B7-8719-33A6EE1DF9A3}"/>
                  </a:ext>
                </a:extLst>
              </p:cNvPr>
              <p:cNvCxnSpPr>
                <a:cxnSpLocks/>
                <a:endCxn id="4" idx="7"/>
              </p:cNvCxnSpPr>
              <p:nvPr/>
            </p:nvCxnSpPr>
            <p:spPr>
              <a:xfrm flipH="1" flipV="1">
                <a:off x="4890052" y="6102626"/>
                <a:ext cx="94221" cy="303144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847A580C-8988-4472-AD85-BEE32A8D8D60}"/>
                  </a:ext>
                </a:extLst>
              </p:cNvPr>
              <p:cNvSpPr/>
              <p:nvPr/>
            </p:nvSpPr>
            <p:spPr>
              <a:xfrm>
                <a:off x="4662656" y="5871332"/>
                <a:ext cx="457198" cy="457200"/>
              </a:xfrm>
              <a:prstGeom prst="arc">
                <a:avLst>
                  <a:gd name="adj1" fmla="val 4383448"/>
                  <a:gd name="adj2" fmla="val 11290166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A490C031-32E1-4A88-B044-0B04FA8082D5}"/>
                </a:ext>
              </a:extLst>
            </p:cNvPr>
            <p:cNvGrpSpPr/>
            <p:nvPr/>
          </p:nvGrpSpPr>
          <p:grpSpPr>
            <a:xfrm>
              <a:off x="6856976" y="4324991"/>
              <a:ext cx="529700" cy="457200"/>
              <a:chOff x="1813891" y="5426766"/>
              <a:chExt cx="529700" cy="457200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AABB76D1-F82E-46EC-AB5D-B83F6DF4C6DB}"/>
                  </a:ext>
                </a:extLst>
              </p:cNvPr>
              <p:cNvCxnSpPr>
                <a:cxnSpLocks/>
                <a:endCxn id="4" idx="8"/>
              </p:cNvCxnSpPr>
              <p:nvPr/>
            </p:nvCxnSpPr>
            <p:spPr>
              <a:xfrm>
                <a:off x="1813891" y="5610003"/>
                <a:ext cx="283266" cy="45363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Arc 92">
                <a:extLst>
                  <a:ext uri="{FF2B5EF4-FFF2-40B4-BE49-F238E27FC236}">
                    <a16:creationId xmlns:a16="http://schemas.microsoft.com/office/drawing/2014/main" id="{AA93F813-5276-4AC0-BF68-1ED20D52D4DD}"/>
                  </a:ext>
                </a:extLst>
              </p:cNvPr>
              <p:cNvSpPr/>
              <p:nvPr/>
            </p:nvSpPr>
            <p:spPr>
              <a:xfrm>
                <a:off x="1886393" y="5426766"/>
                <a:ext cx="457198" cy="457200"/>
              </a:xfrm>
              <a:prstGeom prst="arc">
                <a:avLst>
                  <a:gd name="adj1" fmla="val 11283658"/>
                  <a:gd name="adj2" fmla="val 20551663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E8AEA8C-3A31-4E05-8DAB-5C1BFFBE7FD6}"/>
              </a:ext>
            </a:extLst>
          </p:cNvPr>
          <p:cNvGrpSpPr/>
          <p:nvPr/>
        </p:nvGrpSpPr>
        <p:grpSpPr>
          <a:xfrm rot="12208673">
            <a:off x="7981917" y="3604769"/>
            <a:ext cx="228600" cy="226667"/>
            <a:chOff x="5615609" y="5483046"/>
            <a:chExt cx="228600" cy="226667"/>
          </a:xfrm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B9C91EF-DD2D-4057-8797-000BA0E83B1E}"/>
                </a:ext>
              </a:extLst>
            </p:cNvPr>
            <p:cNvCxnSpPr/>
            <p:nvPr/>
          </p:nvCxnSpPr>
          <p:spPr>
            <a:xfrm>
              <a:off x="5615609" y="5709713"/>
              <a:ext cx="2286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1FCC3B2-2DD2-4812-8FA4-CE3500E3E1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4209" y="5483046"/>
              <a:ext cx="0" cy="224343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A628CC8F-81C2-46C3-91FD-3A79DD5CD55F}"/>
              </a:ext>
            </a:extLst>
          </p:cNvPr>
          <p:cNvSpPr txBox="1"/>
          <p:nvPr/>
        </p:nvSpPr>
        <p:spPr>
          <a:xfrm>
            <a:off x="697911" y="5302880"/>
            <a:ext cx="83160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Theorem 2:</a:t>
            </a:r>
            <a:r>
              <a:rPr lang="en-US" sz="2200" dirty="0"/>
              <a:t> Under HCS, total absolute curvature does not increase.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215772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  <p:bldP spid="1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453B9-55D4-4443-98E5-5D417371E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Avoidance principle</a:t>
            </a:r>
            <a:endParaRPr lang="en-GB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D34BC9-8478-48A4-9865-7808ABDD9E01}"/>
              </a:ext>
            </a:extLst>
          </p:cNvPr>
          <p:cNvSpPr txBox="1"/>
          <p:nvPr/>
        </p:nvSpPr>
        <p:spPr>
          <a:xfrm>
            <a:off x="697910" y="1690688"/>
            <a:ext cx="91486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ACSF satisfies the “avoidance principle”: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If two curves are initially disjoint, then they stay disjoint at all times.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A simple curve (no self-intersections) stays simple at all times.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67DD82-48FF-42CC-A375-E11B8B63777E}"/>
              </a:ext>
            </a:extLst>
          </p:cNvPr>
          <p:cNvGrpSpPr/>
          <p:nvPr/>
        </p:nvGrpSpPr>
        <p:grpSpPr>
          <a:xfrm>
            <a:off x="-89452" y="2798684"/>
            <a:ext cx="6779947" cy="3503220"/>
            <a:chOff x="-89452" y="2798684"/>
            <a:chExt cx="6779947" cy="3503220"/>
          </a:xfrm>
        </p:grpSpPr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FC7E805F-8DA7-4AAC-A1B4-53E25F303450}"/>
                </a:ext>
              </a:extLst>
            </p:cNvPr>
            <p:cNvSpPr/>
            <p:nvPr/>
          </p:nvSpPr>
          <p:spPr>
            <a:xfrm>
              <a:off x="2916642" y="2931547"/>
              <a:ext cx="3660913" cy="3370357"/>
            </a:xfrm>
            <a:prstGeom prst="arc">
              <a:avLst>
                <a:gd name="adj1" fmla="val 19771313"/>
                <a:gd name="adj2" fmla="val 1955447"/>
              </a:avLst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Arc 2">
              <a:extLst>
                <a:ext uri="{FF2B5EF4-FFF2-40B4-BE49-F238E27FC236}">
                  <a16:creationId xmlns:a16="http://schemas.microsoft.com/office/drawing/2014/main" id="{75844C04-3D30-43F5-9E0F-FC8F2C06CE5A}"/>
                </a:ext>
              </a:extLst>
            </p:cNvPr>
            <p:cNvSpPr/>
            <p:nvPr/>
          </p:nvSpPr>
          <p:spPr>
            <a:xfrm>
              <a:off x="1346063" y="3776870"/>
              <a:ext cx="1824520" cy="1679713"/>
            </a:xfrm>
            <a:prstGeom prst="arc">
              <a:avLst>
                <a:gd name="adj1" fmla="val 18130423"/>
                <a:gd name="adj2" fmla="val 3320277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FC21B4C6-9B77-4432-97DF-5AC164E2459E}"/>
                </a:ext>
              </a:extLst>
            </p:cNvPr>
            <p:cNvSpPr/>
            <p:nvPr/>
          </p:nvSpPr>
          <p:spPr>
            <a:xfrm>
              <a:off x="-89452" y="2798684"/>
              <a:ext cx="3660913" cy="3370357"/>
            </a:xfrm>
            <a:prstGeom prst="arc">
              <a:avLst>
                <a:gd name="adj1" fmla="val 19771313"/>
                <a:gd name="adj2" fmla="val 1955447"/>
              </a:avLst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7EFF46EB-0079-4F0E-9D46-D9E36BCF74B9}"/>
                </a:ext>
              </a:extLst>
            </p:cNvPr>
            <p:cNvSpPr/>
            <p:nvPr/>
          </p:nvSpPr>
          <p:spPr>
            <a:xfrm>
              <a:off x="5147977" y="3906681"/>
              <a:ext cx="1542518" cy="1420092"/>
            </a:xfrm>
            <a:prstGeom prst="arc">
              <a:avLst>
                <a:gd name="adj1" fmla="val 17725933"/>
                <a:gd name="adj2" fmla="val 3320277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56E9F410-BFE5-40A1-A062-F96A624BFDC4}"/>
                </a:ext>
              </a:extLst>
            </p:cNvPr>
            <p:cNvSpPr/>
            <p:nvPr/>
          </p:nvSpPr>
          <p:spPr>
            <a:xfrm>
              <a:off x="4465972" y="4193811"/>
              <a:ext cx="911098" cy="580103"/>
            </a:xfrm>
            <a:prstGeom prst="rightArrow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8EC189B-70B8-48B4-95FD-0E468490F406}"/>
                </a:ext>
              </a:extLst>
            </p:cNvPr>
            <p:cNvGrpSpPr/>
            <p:nvPr/>
          </p:nvGrpSpPr>
          <p:grpSpPr>
            <a:xfrm>
              <a:off x="4628322" y="4124247"/>
              <a:ext cx="513718" cy="705678"/>
              <a:chOff x="7981122" y="4025348"/>
              <a:chExt cx="705678" cy="705678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A4CF087B-2A8D-451A-933A-E872221FFD06}"/>
                  </a:ext>
                </a:extLst>
              </p:cNvPr>
              <p:cNvCxnSpPr/>
              <p:nvPr/>
            </p:nvCxnSpPr>
            <p:spPr>
              <a:xfrm>
                <a:off x="7981122" y="4025348"/>
                <a:ext cx="705678" cy="70567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EB430ED-E493-4D71-9D03-F254F0F8CF7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981122" y="4025348"/>
                <a:ext cx="705678" cy="70567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15048D5-D525-4D5C-BF3D-33296F37E4AF}"/>
              </a:ext>
            </a:extLst>
          </p:cNvPr>
          <p:cNvSpPr txBox="1"/>
          <p:nvPr/>
        </p:nvSpPr>
        <p:spPr>
          <a:xfrm>
            <a:off x="697911" y="3156441"/>
            <a:ext cx="11110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Proof:</a:t>
            </a:r>
            <a:endParaRPr lang="en-GB" sz="2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80781E-0AF9-471A-81F8-FD8D78F8F821}"/>
              </a:ext>
            </a:extLst>
          </p:cNvPr>
          <p:cNvSpPr txBox="1"/>
          <p:nvPr/>
        </p:nvSpPr>
        <p:spPr>
          <a:xfrm>
            <a:off x="1779155" y="5804585"/>
            <a:ext cx="6986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blue curve part moves slower than the red one.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29590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453B9-55D4-4443-98E5-5D417371E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Avoidance principle</a:t>
            </a:r>
            <a:endParaRPr lang="en-GB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D34BC9-8478-48A4-9865-7808ABDD9E01}"/>
              </a:ext>
            </a:extLst>
          </p:cNvPr>
          <p:cNvSpPr txBox="1"/>
          <p:nvPr/>
        </p:nvSpPr>
        <p:spPr>
          <a:xfrm>
            <a:off x="697911" y="1690688"/>
            <a:ext cx="5787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Does HCS also satisfy the avoidance principle?</a:t>
            </a:r>
            <a:endParaRPr lang="en-GB" sz="2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14B9CC-CFEE-4507-B310-624D9EE2D0E1}"/>
              </a:ext>
            </a:extLst>
          </p:cNvPr>
          <p:cNvGrpSpPr/>
          <p:nvPr/>
        </p:nvGrpSpPr>
        <p:grpSpPr>
          <a:xfrm>
            <a:off x="1160613" y="3095764"/>
            <a:ext cx="5368129" cy="3036679"/>
            <a:chOff x="3486369" y="3016251"/>
            <a:chExt cx="4566657" cy="258329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E1ABAB9-CCDF-4974-BA7D-399492786173}"/>
                </a:ext>
              </a:extLst>
            </p:cNvPr>
            <p:cNvSpPr/>
            <p:nvPr/>
          </p:nvSpPr>
          <p:spPr>
            <a:xfrm rot="5400000">
              <a:off x="6908214" y="3317648"/>
              <a:ext cx="841060" cy="841059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ctagon 11">
              <a:extLst>
                <a:ext uri="{FF2B5EF4-FFF2-40B4-BE49-F238E27FC236}">
                  <a16:creationId xmlns:a16="http://schemas.microsoft.com/office/drawing/2014/main" id="{0548750D-3A99-446D-AE2D-0F864F0AFF0C}"/>
                </a:ext>
              </a:extLst>
            </p:cNvPr>
            <p:cNvSpPr/>
            <p:nvPr/>
          </p:nvSpPr>
          <p:spPr>
            <a:xfrm>
              <a:off x="6902813" y="3322813"/>
              <a:ext cx="846461" cy="835891"/>
            </a:xfrm>
            <a:custGeom>
              <a:avLst/>
              <a:gdLst>
                <a:gd name="connsiteX0" fmla="*/ 0 w 566383"/>
                <a:gd name="connsiteY0" fmla="*/ 186591 h 559310"/>
                <a:gd name="connsiteX1" fmla="*/ 186591 w 566383"/>
                <a:gd name="connsiteY1" fmla="*/ 0 h 559310"/>
                <a:gd name="connsiteX2" fmla="*/ 379792 w 566383"/>
                <a:gd name="connsiteY2" fmla="*/ 0 h 559310"/>
                <a:gd name="connsiteX3" fmla="*/ 566383 w 566383"/>
                <a:gd name="connsiteY3" fmla="*/ 186591 h 559310"/>
                <a:gd name="connsiteX4" fmla="*/ 566383 w 566383"/>
                <a:gd name="connsiteY4" fmla="*/ 372719 h 559310"/>
                <a:gd name="connsiteX5" fmla="*/ 379792 w 566383"/>
                <a:gd name="connsiteY5" fmla="*/ 559310 h 559310"/>
                <a:gd name="connsiteX6" fmla="*/ 186591 w 566383"/>
                <a:gd name="connsiteY6" fmla="*/ 559310 h 559310"/>
                <a:gd name="connsiteX7" fmla="*/ 0 w 566383"/>
                <a:gd name="connsiteY7" fmla="*/ 372719 h 559310"/>
                <a:gd name="connsiteX8" fmla="*/ 0 w 566383"/>
                <a:gd name="connsiteY8" fmla="*/ 186591 h 559310"/>
                <a:gd name="connsiteX0" fmla="*/ 0 w 566383"/>
                <a:gd name="connsiteY0" fmla="*/ 186591 h 559310"/>
                <a:gd name="connsiteX1" fmla="*/ 186591 w 566383"/>
                <a:gd name="connsiteY1" fmla="*/ 0 h 559310"/>
                <a:gd name="connsiteX2" fmla="*/ 379792 w 566383"/>
                <a:gd name="connsiteY2" fmla="*/ 0 h 559310"/>
                <a:gd name="connsiteX3" fmla="*/ 566383 w 566383"/>
                <a:gd name="connsiteY3" fmla="*/ 186591 h 559310"/>
                <a:gd name="connsiteX4" fmla="*/ 566383 w 566383"/>
                <a:gd name="connsiteY4" fmla="*/ 372719 h 559310"/>
                <a:gd name="connsiteX5" fmla="*/ 379792 w 566383"/>
                <a:gd name="connsiteY5" fmla="*/ 559310 h 559310"/>
                <a:gd name="connsiteX6" fmla="*/ 0 w 566383"/>
                <a:gd name="connsiteY6" fmla="*/ 372719 h 559310"/>
                <a:gd name="connsiteX7" fmla="*/ 0 w 566383"/>
                <a:gd name="connsiteY7" fmla="*/ 186591 h 559310"/>
                <a:gd name="connsiteX0" fmla="*/ 0 w 566383"/>
                <a:gd name="connsiteY0" fmla="*/ 186591 h 559310"/>
                <a:gd name="connsiteX1" fmla="*/ 186591 w 566383"/>
                <a:gd name="connsiteY1" fmla="*/ 0 h 559310"/>
                <a:gd name="connsiteX2" fmla="*/ 379792 w 566383"/>
                <a:gd name="connsiteY2" fmla="*/ 0 h 559310"/>
                <a:gd name="connsiteX3" fmla="*/ 566383 w 566383"/>
                <a:gd name="connsiteY3" fmla="*/ 186591 h 559310"/>
                <a:gd name="connsiteX4" fmla="*/ 566383 w 566383"/>
                <a:gd name="connsiteY4" fmla="*/ 372719 h 559310"/>
                <a:gd name="connsiteX5" fmla="*/ 379792 w 566383"/>
                <a:gd name="connsiteY5" fmla="*/ 559310 h 559310"/>
                <a:gd name="connsiteX6" fmla="*/ 0 w 566383"/>
                <a:gd name="connsiteY6" fmla="*/ 186591 h 55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6383" h="559310">
                  <a:moveTo>
                    <a:pt x="0" y="186591"/>
                  </a:moveTo>
                  <a:lnTo>
                    <a:pt x="186591" y="0"/>
                  </a:lnTo>
                  <a:lnTo>
                    <a:pt x="379792" y="0"/>
                  </a:lnTo>
                  <a:lnTo>
                    <a:pt x="566383" y="186591"/>
                  </a:lnTo>
                  <a:lnTo>
                    <a:pt x="566383" y="372719"/>
                  </a:lnTo>
                  <a:lnTo>
                    <a:pt x="379792" y="559310"/>
                  </a:lnTo>
                  <a:lnTo>
                    <a:pt x="0" y="186591"/>
                  </a:ln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9F12F40-8BE0-4191-A951-F6D0B3A9CE3D}"/>
                </a:ext>
              </a:extLst>
            </p:cNvPr>
            <p:cNvGrpSpPr/>
            <p:nvPr/>
          </p:nvGrpSpPr>
          <p:grpSpPr>
            <a:xfrm rot="5400000">
              <a:off x="3061630" y="3440990"/>
              <a:ext cx="2583296" cy="1733818"/>
              <a:chOff x="95624" y="113411"/>
              <a:chExt cx="2386860" cy="160197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A20EFB7-AED8-409A-8567-E79707BBFB2A}"/>
                  </a:ext>
                </a:extLst>
              </p:cNvPr>
              <p:cNvSpPr/>
              <p:nvPr/>
            </p:nvSpPr>
            <p:spPr>
              <a:xfrm>
                <a:off x="1681495" y="136187"/>
                <a:ext cx="789331" cy="1559205"/>
              </a:xfrm>
              <a:custGeom>
                <a:avLst/>
                <a:gdLst>
                  <a:gd name="connsiteX0" fmla="*/ 261258 w 528073"/>
                  <a:gd name="connsiteY0" fmla="*/ 266816 h 1047808"/>
                  <a:gd name="connsiteX1" fmla="*/ 258478 w 528073"/>
                  <a:gd name="connsiteY1" fmla="*/ 786551 h 1047808"/>
                  <a:gd name="connsiteX2" fmla="*/ 522515 w 528073"/>
                  <a:gd name="connsiteY2" fmla="*/ 1047808 h 1047808"/>
                  <a:gd name="connsiteX3" fmla="*/ 255699 w 528073"/>
                  <a:gd name="connsiteY3" fmla="*/ 1045029 h 1047808"/>
                  <a:gd name="connsiteX4" fmla="*/ 0 w 528073"/>
                  <a:gd name="connsiteY4" fmla="*/ 522514 h 1047808"/>
                  <a:gd name="connsiteX5" fmla="*/ 255699 w 528073"/>
                  <a:gd name="connsiteY5" fmla="*/ 5559 h 1047808"/>
                  <a:gd name="connsiteX6" fmla="*/ 528073 w 528073"/>
                  <a:gd name="connsiteY6" fmla="*/ 0 h 1047808"/>
                  <a:gd name="connsiteX7" fmla="*/ 261258 w 528073"/>
                  <a:gd name="connsiteY7" fmla="*/ 266816 h 1047808"/>
                  <a:gd name="connsiteX0" fmla="*/ 261258 w 528073"/>
                  <a:gd name="connsiteY0" fmla="*/ 516956 h 1297948"/>
                  <a:gd name="connsiteX1" fmla="*/ 258478 w 528073"/>
                  <a:gd name="connsiteY1" fmla="*/ 1036691 h 1297948"/>
                  <a:gd name="connsiteX2" fmla="*/ 522515 w 528073"/>
                  <a:gd name="connsiteY2" fmla="*/ 1297948 h 1297948"/>
                  <a:gd name="connsiteX3" fmla="*/ 255699 w 528073"/>
                  <a:gd name="connsiteY3" fmla="*/ 1295169 h 1297948"/>
                  <a:gd name="connsiteX4" fmla="*/ 0 w 528073"/>
                  <a:gd name="connsiteY4" fmla="*/ 772654 h 1297948"/>
                  <a:gd name="connsiteX5" fmla="*/ 261258 w 528073"/>
                  <a:gd name="connsiteY5" fmla="*/ 0 h 1297948"/>
                  <a:gd name="connsiteX6" fmla="*/ 528073 w 528073"/>
                  <a:gd name="connsiteY6" fmla="*/ 250140 h 1297948"/>
                  <a:gd name="connsiteX7" fmla="*/ 261258 w 528073"/>
                  <a:gd name="connsiteY7" fmla="*/ 516956 h 1297948"/>
                  <a:gd name="connsiteX0" fmla="*/ 261258 w 528073"/>
                  <a:gd name="connsiteY0" fmla="*/ 516956 h 1559205"/>
                  <a:gd name="connsiteX1" fmla="*/ 258478 w 528073"/>
                  <a:gd name="connsiteY1" fmla="*/ 1036691 h 1559205"/>
                  <a:gd name="connsiteX2" fmla="*/ 522515 w 528073"/>
                  <a:gd name="connsiteY2" fmla="*/ 1297948 h 1559205"/>
                  <a:gd name="connsiteX3" fmla="*/ 258478 w 528073"/>
                  <a:gd name="connsiteY3" fmla="*/ 1559205 h 1559205"/>
                  <a:gd name="connsiteX4" fmla="*/ 0 w 528073"/>
                  <a:gd name="connsiteY4" fmla="*/ 772654 h 1559205"/>
                  <a:gd name="connsiteX5" fmla="*/ 261258 w 528073"/>
                  <a:gd name="connsiteY5" fmla="*/ 0 h 1559205"/>
                  <a:gd name="connsiteX6" fmla="*/ 528073 w 528073"/>
                  <a:gd name="connsiteY6" fmla="*/ 250140 h 1559205"/>
                  <a:gd name="connsiteX7" fmla="*/ 261258 w 528073"/>
                  <a:gd name="connsiteY7" fmla="*/ 516956 h 1559205"/>
                  <a:gd name="connsiteX0" fmla="*/ 261258 w 789331"/>
                  <a:gd name="connsiteY0" fmla="*/ 516956 h 1559205"/>
                  <a:gd name="connsiteX1" fmla="*/ 258478 w 789331"/>
                  <a:gd name="connsiteY1" fmla="*/ 1036691 h 1559205"/>
                  <a:gd name="connsiteX2" fmla="*/ 522515 w 789331"/>
                  <a:gd name="connsiteY2" fmla="*/ 1297948 h 1559205"/>
                  <a:gd name="connsiteX3" fmla="*/ 258478 w 789331"/>
                  <a:gd name="connsiteY3" fmla="*/ 1559205 h 1559205"/>
                  <a:gd name="connsiteX4" fmla="*/ 0 w 789331"/>
                  <a:gd name="connsiteY4" fmla="*/ 772654 h 1559205"/>
                  <a:gd name="connsiteX5" fmla="*/ 261258 w 789331"/>
                  <a:gd name="connsiteY5" fmla="*/ 0 h 1559205"/>
                  <a:gd name="connsiteX6" fmla="*/ 789331 w 789331"/>
                  <a:gd name="connsiteY6" fmla="*/ 258478 h 1559205"/>
                  <a:gd name="connsiteX7" fmla="*/ 261258 w 789331"/>
                  <a:gd name="connsiteY7" fmla="*/ 516956 h 1559205"/>
                  <a:gd name="connsiteX0" fmla="*/ 261258 w 794889"/>
                  <a:gd name="connsiteY0" fmla="*/ 516956 h 1559205"/>
                  <a:gd name="connsiteX1" fmla="*/ 258478 w 794889"/>
                  <a:gd name="connsiteY1" fmla="*/ 1036691 h 1559205"/>
                  <a:gd name="connsiteX2" fmla="*/ 794889 w 794889"/>
                  <a:gd name="connsiteY2" fmla="*/ 1295169 h 1559205"/>
                  <a:gd name="connsiteX3" fmla="*/ 258478 w 794889"/>
                  <a:gd name="connsiteY3" fmla="*/ 1559205 h 1559205"/>
                  <a:gd name="connsiteX4" fmla="*/ 0 w 794889"/>
                  <a:gd name="connsiteY4" fmla="*/ 772654 h 1559205"/>
                  <a:gd name="connsiteX5" fmla="*/ 261258 w 794889"/>
                  <a:gd name="connsiteY5" fmla="*/ 0 h 1559205"/>
                  <a:gd name="connsiteX6" fmla="*/ 789331 w 794889"/>
                  <a:gd name="connsiteY6" fmla="*/ 258478 h 1559205"/>
                  <a:gd name="connsiteX7" fmla="*/ 261258 w 794889"/>
                  <a:gd name="connsiteY7" fmla="*/ 516956 h 1559205"/>
                  <a:gd name="connsiteX0" fmla="*/ 261258 w 789331"/>
                  <a:gd name="connsiteY0" fmla="*/ 516956 h 1559205"/>
                  <a:gd name="connsiteX1" fmla="*/ 258478 w 789331"/>
                  <a:gd name="connsiteY1" fmla="*/ 1036691 h 1559205"/>
                  <a:gd name="connsiteX2" fmla="*/ 786551 w 789331"/>
                  <a:gd name="connsiteY2" fmla="*/ 1295169 h 1559205"/>
                  <a:gd name="connsiteX3" fmla="*/ 258478 w 789331"/>
                  <a:gd name="connsiteY3" fmla="*/ 1559205 h 1559205"/>
                  <a:gd name="connsiteX4" fmla="*/ 0 w 789331"/>
                  <a:gd name="connsiteY4" fmla="*/ 772654 h 1559205"/>
                  <a:gd name="connsiteX5" fmla="*/ 261258 w 789331"/>
                  <a:gd name="connsiteY5" fmla="*/ 0 h 1559205"/>
                  <a:gd name="connsiteX6" fmla="*/ 789331 w 789331"/>
                  <a:gd name="connsiteY6" fmla="*/ 258478 h 1559205"/>
                  <a:gd name="connsiteX7" fmla="*/ 261258 w 789331"/>
                  <a:gd name="connsiteY7" fmla="*/ 516956 h 155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9331" h="1559205">
                    <a:moveTo>
                      <a:pt x="261258" y="516956"/>
                    </a:moveTo>
                    <a:cubicBezTo>
                      <a:pt x="260331" y="690201"/>
                      <a:pt x="259405" y="863446"/>
                      <a:pt x="258478" y="1036691"/>
                    </a:cubicBezTo>
                    <a:lnTo>
                      <a:pt x="786551" y="1295169"/>
                    </a:lnTo>
                    <a:lnTo>
                      <a:pt x="258478" y="1559205"/>
                    </a:lnTo>
                    <a:lnTo>
                      <a:pt x="0" y="772654"/>
                    </a:lnTo>
                    <a:lnTo>
                      <a:pt x="261258" y="0"/>
                    </a:lnTo>
                    <a:lnTo>
                      <a:pt x="789331" y="258478"/>
                    </a:lnTo>
                    <a:lnTo>
                      <a:pt x="261258" y="516956"/>
                    </a:lnTo>
                    <a:close/>
                  </a:path>
                </a:pathLst>
              </a:custGeom>
              <a:noFill/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32">
                <a:extLst>
                  <a:ext uri="{FF2B5EF4-FFF2-40B4-BE49-F238E27FC236}">
                    <a16:creationId xmlns:a16="http://schemas.microsoft.com/office/drawing/2014/main" id="{66B85C6C-1F8C-4C0A-A6B9-FEC00CA966D5}"/>
                  </a:ext>
                </a:extLst>
              </p:cNvPr>
              <p:cNvSpPr/>
              <p:nvPr/>
            </p:nvSpPr>
            <p:spPr>
              <a:xfrm>
                <a:off x="374100" y="394069"/>
                <a:ext cx="779300" cy="779692"/>
              </a:xfrm>
              <a:custGeom>
                <a:avLst/>
                <a:gdLst>
                  <a:gd name="connsiteX0" fmla="*/ 0 w 562767"/>
                  <a:gd name="connsiteY0" fmla="*/ 0 h 562766"/>
                  <a:gd name="connsiteX1" fmla="*/ 562767 w 562767"/>
                  <a:gd name="connsiteY1" fmla="*/ 0 h 562766"/>
                  <a:gd name="connsiteX2" fmla="*/ 562767 w 562767"/>
                  <a:gd name="connsiteY2" fmla="*/ 562766 h 562766"/>
                  <a:gd name="connsiteX3" fmla="*/ 0 w 562767"/>
                  <a:gd name="connsiteY3" fmla="*/ 562766 h 562766"/>
                  <a:gd name="connsiteX4" fmla="*/ 0 w 562767"/>
                  <a:gd name="connsiteY4" fmla="*/ 0 h 562766"/>
                  <a:gd name="connsiteX0" fmla="*/ 0 w 564358"/>
                  <a:gd name="connsiteY0" fmla="*/ 0 h 562766"/>
                  <a:gd name="connsiteX1" fmla="*/ 562767 w 564358"/>
                  <a:gd name="connsiteY1" fmla="*/ 0 h 562766"/>
                  <a:gd name="connsiteX2" fmla="*/ 564358 w 564358"/>
                  <a:gd name="connsiteY2" fmla="*/ 375441 h 562766"/>
                  <a:gd name="connsiteX3" fmla="*/ 0 w 564358"/>
                  <a:gd name="connsiteY3" fmla="*/ 562766 h 562766"/>
                  <a:gd name="connsiteX4" fmla="*/ 0 w 564358"/>
                  <a:gd name="connsiteY4" fmla="*/ 0 h 562766"/>
                  <a:gd name="connsiteX0" fmla="*/ 0 w 564358"/>
                  <a:gd name="connsiteY0" fmla="*/ 0 h 564642"/>
                  <a:gd name="connsiteX1" fmla="*/ 562767 w 564358"/>
                  <a:gd name="connsiteY1" fmla="*/ 0 h 564642"/>
                  <a:gd name="connsiteX2" fmla="*/ 564358 w 564358"/>
                  <a:gd name="connsiteY2" fmla="*/ 375441 h 564642"/>
                  <a:gd name="connsiteX3" fmla="*/ 375260 w 564358"/>
                  <a:gd name="connsiteY3" fmla="*/ 564642 h 564642"/>
                  <a:gd name="connsiteX4" fmla="*/ 0 w 564358"/>
                  <a:gd name="connsiteY4" fmla="*/ 562766 h 564642"/>
                  <a:gd name="connsiteX5" fmla="*/ 0 w 564358"/>
                  <a:gd name="connsiteY5" fmla="*/ 0 h 564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358" h="564642">
                    <a:moveTo>
                      <a:pt x="0" y="0"/>
                    </a:moveTo>
                    <a:lnTo>
                      <a:pt x="562767" y="0"/>
                    </a:lnTo>
                    <a:cubicBezTo>
                      <a:pt x="563297" y="125147"/>
                      <a:pt x="563828" y="250294"/>
                      <a:pt x="564358" y="375441"/>
                    </a:cubicBezTo>
                    <a:cubicBezTo>
                      <a:pt x="532546" y="385591"/>
                      <a:pt x="407072" y="554492"/>
                      <a:pt x="375260" y="564642"/>
                    </a:cubicBezTo>
                    <a:lnTo>
                      <a:pt x="0" y="5627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1190464-E912-43E8-AA1F-6CF25F7BDE32}"/>
                  </a:ext>
                </a:extLst>
              </p:cNvPr>
              <p:cNvSpPr/>
              <p:nvPr/>
            </p:nvSpPr>
            <p:spPr>
              <a:xfrm rot="845009">
                <a:off x="224401" y="242189"/>
                <a:ext cx="1083165" cy="1083165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4508B30-870B-4A3B-9213-1626609B8A2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95624" y="113411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9B615B2-B404-42DE-AC31-B7267215E48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95624" y="374668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01DF32F-4B56-46B9-81B3-2EA4F97474A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95624" y="635925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125919-6F30-418A-B09F-E05602C6D2B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95624" y="897182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111C969-4230-4539-9FF9-E265CF47706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95624" y="1158439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AB15613-21C9-4836-ABEA-042DAE57321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95624" y="1419696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E1807E6-9C4C-4A5A-A8FF-E1C69A1BEA0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95624" y="1680953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9B8A886-4429-4213-81F2-1F2F7E04AB0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56881" y="113411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88AD05B-986F-4BE9-A50B-5F9B7AE918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56881" y="374668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5C258D7-825D-41BB-AB18-7F750B46A79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56881" y="635925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78EDBBE-2E3F-4723-9424-2F75317E5AF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56881" y="897182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B6D524A-03AA-4755-8FE1-93A7846B81A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56881" y="1158439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473E6E7-2C3D-4FA5-B998-1F370653C9C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56881" y="1419696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92E9E1C-6047-4214-A8AE-CC34ACB82A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56881" y="1680953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4FCD494-4EEC-4794-BF77-C41D71790E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618138" y="113411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1DB5A53-6677-483C-B6FE-849B35C207A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618138" y="374668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21E5EBF-E4D0-4001-B96C-17F5B7B5CCE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618138" y="635925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F7FA454-28B0-49F2-8D26-25CCAF6A9CF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618138" y="897182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6700E0D-C139-41F9-B00C-2FC05691ED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618138" y="1158439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D332781-3557-4CE1-9198-4E83AC1027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618138" y="1419696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A4F3639-3967-464A-BAF1-807F38D718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618138" y="1680953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742B554-6722-40B6-9E38-FF4EB574FC1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879395" y="113411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6719B2B-2EC0-4E46-8490-46AD53AA8C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879395" y="374668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616686B-8609-4B99-9A6B-1BEE51E8D06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879395" y="635925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BB001F2-C5E3-4BEA-A28F-5681D7737D0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879395" y="897182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DEB706E-E54A-4B38-A9A5-C5B02BF3A26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879395" y="1158439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0B0BD2F-4D32-4B5C-9649-B65004639BD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879395" y="1419696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8047049-06FF-4496-8431-3381B1CA9D8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879395" y="1680953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15AD23D-C7E5-4032-89DE-0F9129AD7F6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140652" y="113411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CD361CA2-646E-45FB-AF43-2A92D990EB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140652" y="374668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6FEE76-B9F2-4A0B-9CCF-823982BAEBE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140652" y="635925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A0B8BD-82C6-424C-875E-2CEA41BD19B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140652" y="897182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B4B118D-64E5-4DA5-ADC9-2ADDE9C42F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140652" y="1158439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A585423-251B-4E9E-AA4E-4474E78993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140652" y="1419696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CC0FAC1-B6C9-4964-9859-E180988BA9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140652" y="1680953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C6009B5-7E40-4074-BC11-7275F8280B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401909" y="113411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2BBA2F1-037E-47E2-86A7-67AB91B0BD4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401909" y="374668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B37A648B-4F1F-4211-9BCD-CBFC301BEE7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401909" y="635925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43135B0-B9EA-43F2-91BB-A55F11AE93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401909" y="897182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C68DE4D3-A0B3-4F96-AEBB-6243AE23648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401909" y="1158439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566B44B-947C-4827-BB84-189E3276347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401909" y="1419696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B04F38E-BB5E-44CD-898F-DC7264C391B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401909" y="1680953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8716DD1-20A3-4A5A-9C08-CCC15CC237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663166" y="113411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664DC27-BEDE-454D-8F7A-2FA24C332A5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663166" y="374668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66FDE97D-D434-4423-A7F9-5C647A15A2B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663166" y="635925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6AFE13D7-F8A7-4B6F-A39D-69F98FE53F7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663166" y="897182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856DFC5-9D59-4F36-B2A8-AF4B0704E7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663166" y="1158439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5777F293-ECCA-4B5B-AB21-03CBAF1534A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663166" y="1419696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B337E3CC-3A73-40C1-ABA3-83768ADD964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663166" y="1680953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6F3DD19-326E-4378-98B0-AC5DC6D5082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924423" y="113411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746735AE-B7EE-4082-8860-3E6A290B560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924423" y="374668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149FAF2-1FB6-4E17-B789-B3BFD75ADC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924423" y="635925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F5BB9AE-1580-4EAB-929B-8B85D1BB76F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924423" y="897182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331073C-507A-478C-A43E-5B450661343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924423" y="1158439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8101FCD3-B269-49A9-BFE1-83B316B1B42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924423" y="1419696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EDCAA8F-16EE-4BA1-9214-B83AE18F8C7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924423" y="1680953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F998B88A-0F6A-4E86-9AA5-D6D63B324B9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185680" y="113411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D886F00D-FFF1-43A9-8C70-D99F8DFD66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185680" y="374668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EDBEC54-04AF-4E96-B15A-EA2648EE06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185680" y="635925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824F92B6-DF28-47F8-984D-53BBD778918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185680" y="897182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CF40DAD-E63D-4916-9861-37D61319637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185680" y="1158439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FD6492E3-378A-4CF2-8CB6-CB75EE65FAB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185680" y="1419696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81AC851D-FDAB-499C-9A88-10C37806D51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185680" y="1680953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27D69559-97EF-495F-AE08-A9597D8B6C6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448048" y="113411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D00F3A21-1C88-4886-B233-DAD728ED13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448048" y="374668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54904B40-8D75-47A7-82C9-B4F59E7DF1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448048" y="635925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EC110B14-FA7B-431F-8AEA-AF195C3C868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448048" y="897182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27946F5-B50B-49E1-AC68-20BC4DB5383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448048" y="1158439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DAA34F30-4FD0-4E7A-9152-E85B9F0FC48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448048" y="1419696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96EC9463-F359-4C70-BB84-2D472778279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2448048" y="1680953"/>
                <a:ext cx="34436" cy="3443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1301D55-C73D-46B2-BF87-8D4DFABA6238}"/>
                </a:ext>
              </a:extLst>
            </p:cNvPr>
            <p:cNvSpPr/>
            <p:nvPr/>
          </p:nvSpPr>
          <p:spPr>
            <a:xfrm rot="5400000">
              <a:off x="7045935" y="4585496"/>
              <a:ext cx="282971" cy="1141503"/>
            </a:xfrm>
            <a:custGeom>
              <a:avLst/>
              <a:gdLst>
                <a:gd name="connsiteX0" fmla="*/ 261258 w 528073"/>
                <a:gd name="connsiteY0" fmla="*/ 266816 h 1047808"/>
                <a:gd name="connsiteX1" fmla="*/ 258478 w 528073"/>
                <a:gd name="connsiteY1" fmla="*/ 786551 h 1047808"/>
                <a:gd name="connsiteX2" fmla="*/ 522515 w 528073"/>
                <a:gd name="connsiteY2" fmla="*/ 1047808 h 1047808"/>
                <a:gd name="connsiteX3" fmla="*/ 255699 w 528073"/>
                <a:gd name="connsiteY3" fmla="*/ 1045029 h 1047808"/>
                <a:gd name="connsiteX4" fmla="*/ 0 w 528073"/>
                <a:gd name="connsiteY4" fmla="*/ 522514 h 1047808"/>
                <a:gd name="connsiteX5" fmla="*/ 255699 w 528073"/>
                <a:gd name="connsiteY5" fmla="*/ 5559 h 1047808"/>
                <a:gd name="connsiteX6" fmla="*/ 528073 w 528073"/>
                <a:gd name="connsiteY6" fmla="*/ 0 h 1047808"/>
                <a:gd name="connsiteX7" fmla="*/ 261258 w 528073"/>
                <a:gd name="connsiteY7" fmla="*/ 266816 h 1047808"/>
                <a:gd name="connsiteX0" fmla="*/ 261258 w 528073"/>
                <a:gd name="connsiteY0" fmla="*/ 516956 h 1297948"/>
                <a:gd name="connsiteX1" fmla="*/ 258478 w 528073"/>
                <a:gd name="connsiteY1" fmla="*/ 1036691 h 1297948"/>
                <a:gd name="connsiteX2" fmla="*/ 522515 w 528073"/>
                <a:gd name="connsiteY2" fmla="*/ 1297948 h 1297948"/>
                <a:gd name="connsiteX3" fmla="*/ 255699 w 528073"/>
                <a:gd name="connsiteY3" fmla="*/ 1295169 h 1297948"/>
                <a:gd name="connsiteX4" fmla="*/ 0 w 528073"/>
                <a:gd name="connsiteY4" fmla="*/ 772654 h 1297948"/>
                <a:gd name="connsiteX5" fmla="*/ 261258 w 528073"/>
                <a:gd name="connsiteY5" fmla="*/ 0 h 1297948"/>
                <a:gd name="connsiteX6" fmla="*/ 528073 w 528073"/>
                <a:gd name="connsiteY6" fmla="*/ 250140 h 1297948"/>
                <a:gd name="connsiteX7" fmla="*/ 261258 w 528073"/>
                <a:gd name="connsiteY7" fmla="*/ 516956 h 1297948"/>
                <a:gd name="connsiteX0" fmla="*/ 261258 w 528073"/>
                <a:gd name="connsiteY0" fmla="*/ 516956 h 1559205"/>
                <a:gd name="connsiteX1" fmla="*/ 258478 w 528073"/>
                <a:gd name="connsiteY1" fmla="*/ 1036691 h 1559205"/>
                <a:gd name="connsiteX2" fmla="*/ 522515 w 528073"/>
                <a:gd name="connsiteY2" fmla="*/ 1297948 h 1559205"/>
                <a:gd name="connsiteX3" fmla="*/ 258478 w 528073"/>
                <a:gd name="connsiteY3" fmla="*/ 1559205 h 1559205"/>
                <a:gd name="connsiteX4" fmla="*/ 0 w 528073"/>
                <a:gd name="connsiteY4" fmla="*/ 772654 h 1559205"/>
                <a:gd name="connsiteX5" fmla="*/ 261258 w 528073"/>
                <a:gd name="connsiteY5" fmla="*/ 0 h 1559205"/>
                <a:gd name="connsiteX6" fmla="*/ 528073 w 528073"/>
                <a:gd name="connsiteY6" fmla="*/ 250140 h 1559205"/>
                <a:gd name="connsiteX7" fmla="*/ 261258 w 528073"/>
                <a:gd name="connsiteY7" fmla="*/ 516956 h 1559205"/>
                <a:gd name="connsiteX0" fmla="*/ 261258 w 789331"/>
                <a:gd name="connsiteY0" fmla="*/ 516956 h 1559205"/>
                <a:gd name="connsiteX1" fmla="*/ 258478 w 789331"/>
                <a:gd name="connsiteY1" fmla="*/ 1036691 h 1559205"/>
                <a:gd name="connsiteX2" fmla="*/ 522515 w 789331"/>
                <a:gd name="connsiteY2" fmla="*/ 1297948 h 1559205"/>
                <a:gd name="connsiteX3" fmla="*/ 258478 w 789331"/>
                <a:gd name="connsiteY3" fmla="*/ 1559205 h 1559205"/>
                <a:gd name="connsiteX4" fmla="*/ 0 w 789331"/>
                <a:gd name="connsiteY4" fmla="*/ 772654 h 1559205"/>
                <a:gd name="connsiteX5" fmla="*/ 261258 w 789331"/>
                <a:gd name="connsiteY5" fmla="*/ 0 h 1559205"/>
                <a:gd name="connsiteX6" fmla="*/ 789331 w 789331"/>
                <a:gd name="connsiteY6" fmla="*/ 258478 h 1559205"/>
                <a:gd name="connsiteX7" fmla="*/ 261258 w 789331"/>
                <a:gd name="connsiteY7" fmla="*/ 516956 h 1559205"/>
                <a:gd name="connsiteX0" fmla="*/ 261258 w 794889"/>
                <a:gd name="connsiteY0" fmla="*/ 516956 h 1559205"/>
                <a:gd name="connsiteX1" fmla="*/ 258478 w 794889"/>
                <a:gd name="connsiteY1" fmla="*/ 1036691 h 1559205"/>
                <a:gd name="connsiteX2" fmla="*/ 794889 w 794889"/>
                <a:gd name="connsiteY2" fmla="*/ 1295169 h 1559205"/>
                <a:gd name="connsiteX3" fmla="*/ 258478 w 794889"/>
                <a:gd name="connsiteY3" fmla="*/ 1559205 h 1559205"/>
                <a:gd name="connsiteX4" fmla="*/ 0 w 794889"/>
                <a:gd name="connsiteY4" fmla="*/ 772654 h 1559205"/>
                <a:gd name="connsiteX5" fmla="*/ 261258 w 794889"/>
                <a:gd name="connsiteY5" fmla="*/ 0 h 1559205"/>
                <a:gd name="connsiteX6" fmla="*/ 789331 w 794889"/>
                <a:gd name="connsiteY6" fmla="*/ 258478 h 1559205"/>
                <a:gd name="connsiteX7" fmla="*/ 261258 w 794889"/>
                <a:gd name="connsiteY7" fmla="*/ 516956 h 1559205"/>
                <a:gd name="connsiteX0" fmla="*/ 261258 w 789331"/>
                <a:gd name="connsiteY0" fmla="*/ 516956 h 1559205"/>
                <a:gd name="connsiteX1" fmla="*/ 258478 w 789331"/>
                <a:gd name="connsiteY1" fmla="*/ 1036691 h 1559205"/>
                <a:gd name="connsiteX2" fmla="*/ 786551 w 789331"/>
                <a:gd name="connsiteY2" fmla="*/ 1295169 h 1559205"/>
                <a:gd name="connsiteX3" fmla="*/ 258478 w 789331"/>
                <a:gd name="connsiteY3" fmla="*/ 1559205 h 1559205"/>
                <a:gd name="connsiteX4" fmla="*/ 0 w 789331"/>
                <a:gd name="connsiteY4" fmla="*/ 772654 h 1559205"/>
                <a:gd name="connsiteX5" fmla="*/ 261258 w 789331"/>
                <a:gd name="connsiteY5" fmla="*/ 0 h 1559205"/>
                <a:gd name="connsiteX6" fmla="*/ 789331 w 789331"/>
                <a:gd name="connsiteY6" fmla="*/ 258478 h 1559205"/>
                <a:gd name="connsiteX7" fmla="*/ 261258 w 789331"/>
                <a:gd name="connsiteY7" fmla="*/ 516956 h 1559205"/>
                <a:gd name="connsiteX0" fmla="*/ 261258 w 789331"/>
                <a:gd name="connsiteY0" fmla="*/ 516956 h 1559205"/>
                <a:gd name="connsiteX1" fmla="*/ 260674 w 789331"/>
                <a:gd name="connsiteY1" fmla="*/ 775828 h 1559205"/>
                <a:gd name="connsiteX2" fmla="*/ 786551 w 789331"/>
                <a:gd name="connsiteY2" fmla="*/ 1295169 h 1559205"/>
                <a:gd name="connsiteX3" fmla="*/ 258478 w 789331"/>
                <a:gd name="connsiteY3" fmla="*/ 1559205 h 1559205"/>
                <a:gd name="connsiteX4" fmla="*/ 0 w 789331"/>
                <a:gd name="connsiteY4" fmla="*/ 772654 h 1559205"/>
                <a:gd name="connsiteX5" fmla="*/ 261258 w 789331"/>
                <a:gd name="connsiteY5" fmla="*/ 0 h 1559205"/>
                <a:gd name="connsiteX6" fmla="*/ 789331 w 789331"/>
                <a:gd name="connsiteY6" fmla="*/ 258478 h 1559205"/>
                <a:gd name="connsiteX7" fmla="*/ 261258 w 789331"/>
                <a:gd name="connsiteY7" fmla="*/ 516956 h 1559205"/>
                <a:gd name="connsiteX0" fmla="*/ 524316 w 789331"/>
                <a:gd name="connsiteY0" fmla="*/ 251708 h 1559205"/>
                <a:gd name="connsiteX1" fmla="*/ 260674 w 789331"/>
                <a:gd name="connsiteY1" fmla="*/ 775828 h 1559205"/>
                <a:gd name="connsiteX2" fmla="*/ 786551 w 789331"/>
                <a:gd name="connsiteY2" fmla="*/ 1295169 h 1559205"/>
                <a:gd name="connsiteX3" fmla="*/ 258478 w 789331"/>
                <a:gd name="connsiteY3" fmla="*/ 1559205 h 1559205"/>
                <a:gd name="connsiteX4" fmla="*/ 0 w 789331"/>
                <a:gd name="connsiteY4" fmla="*/ 772654 h 1559205"/>
                <a:gd name="connsiteX5" fmla="*/ 261258 w 789331"/>
                <a:gd name="connsiteY5" fmla="*/ 0 h 1559205"/>
                <a:gd name="connsiteX6" fmla="*/ 789331 w 789331"/>
                <a:gd name="connsiteY6" fmla="*/ 258478 h 1559205"/>
                <a:gd name="connsiteX7" fmla="*/ 524316 w 789331"/>
                <a:gd name="connsiteY7" fmla="*/ 251708 h 1559205"/>
                <a:gd name="connsiteX0" fmla="*/ 524316 w 786551"/>
                <a:gd name="connsiteY0" fmla="*/ 251708 h 1559205"/>
                <a:gd name="connsiteX1" fmla="*/ 260674 w 786551"/>
                <a:gd name="connsiteY1" fmla="*/ 775828 h 1559205"/>
                <a:gd name="connsiteX2" fmla="*/ 786551 w 786551"/>
                <a:gd name="connsiteY2" fmla="*/ 1295169 h 1559205"/>
                <a:gd name="connsiteX3" fmla="*/ 258478 w 786551"/>
                <a:gd name="connsiteY3" fmla="*/ 1559205 h 1559205"/>
                <a:gd name="connsiteX4" fmla="*/ 0 w 786551"/>
                <a:gd name="connsiteY4" fmla="*/ 772654 h 1559205"/>
                <a:gd name="connsiteX5" fmla="*/ 261258 w 786551"/>
                <a:gd name="connsiteY5" fmla="*/ 0 h 1559205"/>
                <a:gd name="connsiteX6" fmla="*/ 263227 w 786551"/>
                <a:gd name="connsiteY6" fmla="*/ 260670 h 1559205"/>
                <a:gd name="connsiteX7" fmla="*/ 524316 w 786551"/>
                <a:gd name="connsiteY7" fmla="*/ 251708 h 1559205"/>
                <a:gd name="connsiteX0" fmla="*/ 524316 w 786551"/>
                <a:gd name="connsiteY0" fmla="*/ 0 h 1307497"/>
                <a:gd name="connsiteX1" fmla="*/ 260674 w 786551"/>
                <a:gd name="connsiteY1" fmla="*/ 524120 h 1307497"/>
                <a:gd name="connsiteX2" fmla="*/ 786551 w 786551"/>
                <a:gd name="connsiteY2" fmla="*/ 1043461 h 1307497"/>
                <a:gd name="connsiteX3" fmla="*/ 258478 w 786551"/>
                <a:gd name="connsiteY3" fmla="*/ 1307497 h 1307497"/>
                <a:gd name="connsiteX4" fmla="*/ 0 w 786551"/>
                <a:gd name="connsiteY4" fmla="*/ 520946 h 1307497"/>
                <a:gd name="connsiteX5" fmla="*/ 252490 w 786551"/>
                <a:gd name="connsiteY5" fmla="*/ 1072331 h 1307497"/>
                <a:gd name="connsiteX6" fmla="*/ 263227 w 786551"/>
                <a:gd name="connsiteY6" fmla="*/ 8962 h 1307497"/>
                <a:gd name="connsiteX7" fmla="*/ 524316 w 786551"/>
                <a:gd name="connsiteY7" fmla="*/ 0 h 1307497"/>
                <a:gd name="connsiteX0" fmla="*/ 271826 w 534061"/>
                <a:gd name="connsiteY0" fmla="*/ 0 h 1307497"/>
                <a:gd name="connsiteX1" fmla="*/ 8184 w 534061"/>
                <a:gd name="connsiteY1" fmla="*/ 524120 h 1307497"/>
                <a:gd name="connsiteX2" fmla="*/ 534061 w 534061"/>
                <a:gd name="connsiteY2" fmla="*/ 1043461 h 1307497"/>
                <a:gd name="connsiteX3" fmla="*/ 5988 w 534061"/>
                <a:gd name="connsiteY3" fmla="*/ 1307497 h 1307497"/>
                <a:gd name="connsiteX4" fmla="*/ 280198 w 534061"/>
                <a:gd name="connsiteY4" fmla="*/ 1053631 h 1307497"/>
                <a:gd name="connsiteX5" fmla="*/ 0 w 534061"/>
                <a:gd name="connsiteY5" fmla="*/ 1072331 h 1307497"/>
                <a:gd name="connsiteX6" fmla="*/ 10737 w 534061"/>
                <a:gd name="connsiteY6" fmla="*/ 8962 h 1307497"/>
                <a:gd name="connsiteX7" fmla="*/ 271826 w 534061"/>
                <a:gd name="connsiteY7" fmla="*/ 0 h 1307497"/>
                <a:gd name="connsiteX0" fmla="*/ 271826 w 534061"/>
                <a:gd name="connsiteY0" fmla="*/ 0 h 1076705"/>
                <a:gd name="connsiteX1" fmla="*/ 8184 w 534061"/>
                <a:gd name="connsiteY1" fmla="*/ 524120 h 1076705"/>
                <a:gd name="connsiteX2" fmla="*/ 534061 w 534061"/>
                <a:gd name="connsiteY2" fmla="*/ 1043461 h 1076705"/>
                <a:gd name="connsiteX3" fmla="*/ 280198 w 534061"/>
                <a:gd name="connsiteY3" fmla="*/ 1053631 h 1076705"/>
                <a:gd name="connsiteX4" fmla="*/ 0 w 534061"/>
                <a:gd name="connsiteY4" fmla="*/ 1072331 h 1076705"/>
                <a:gd name="connsiteX5" fmla="*/ 10737 w 534061"/>
                <a:gd name="connsiteY5" fmla="*/ 8962 h 1076705"/>
                <a:gd name="connsiteX6" fmla="*/ 271826 w 534061"/>
                <a:gd name="connsiteY6" fmla="*/ 0 h 1076705"/>
                <a:gd name="connsiteX0" fmla="*/ 271826 w 280198"/>
                <a:gd name="connsiteY0" fmla="*/ 0 h 1076706"/>
                <a:gd name="connsiteX1" fmla="*/ 8184 w 280198"/>
                <a:gd name="connsiteY1" fmla="*/ 524120 h 1076706"/>
                <a:gd name="connsiteX2" fmla="*/ 280198 w 280198"/>
                <a:gd name="connsiteY2" fmla="*/ 1053631 h 1076706"/>
                <a:gd name="connsiteX3" fmla="*/ 0 w 280198"/>
                <a:gd name="connsiteY3" fmla="*/ 1072331 h 1076706"/>
                <a:gd name="connsiteX4" fmla="*/ 10737 w 280198"/>
                <a:gd name="connsiteY4" fmla="*/ 8962 h 1076706"/>
                <a:gd name="connsiteX5" fmla="*/ 271826 w 280198"/>
                <a:gd name="connsiteY5" fmla="*/ 0 h 1076706"/>
                <a:gd name="connsiteX0" fmla="*/ 271826 w 280198"/>
                <a:gd name="connsiteY0" fmla="*/ 0 h 1076706"/>
                <a:gd name="connsiteX1" fmla="*/ 8184 w 280198"/>
                <a:gd name="connsiteY1" fmla="*/ 524120 h 1076706"/>
                <a:gd name="connsiteX2" fmla="*/ 280198 w 280198"/>
                <a:gd name="connsiteY2" fmla="*/ 1053631 h 1076706"/>
                <a:gd name="connsiteX3" fmla="*/ 0 w 280198"/>
                <a:gd name="connsiteY3" fmla="*/ 1072331 h 1076706"/>
                <a:gd name="connsiteX4" fmla="*/ 10737 w 280198"/>
                <a:gd name="connsiteY4" fmla="*/ 8962 h 1076706"/>
                <a:gd name="connsiteX5" fmla="*/ 271826 w 280198"/>
                <a:gd name="connsiteY5" fmla="*/ 0 h 1076706"/>
                <a:gd name="connsiteX0" fmla="*/ 271826 w 271826"/>
                <a:gd name="connsiteY0" fmla="*/ 0 h 1076706"/>
                <a:gd name="connsiteX1" fmla="*/ 8184 w 271826"/>
                <a:gd name="connsiteY1" fmla="*/ 524120 h 1076706"/>
                <a:gd name="connsiteX2" fmla="*/ 269237 w 271826"/>
                <a:gd name="connsiteY2" fmla="*/ 1047055 h 1076706"/>
                <a:gd name="connsiteX3" fmla="*/ 0 w 271826"/>
                <a:gd name="connsiteY3" fmla="*/ 1072331 h 1076706"/>
                <a:gd name="connsiteX4" fmla="*/ 10737 w 271826"/>
                <a:gd name="connsiteY4" fmla="*/ 8962 h 1076706"/>
                <a:gd name="connsiteX5" fmla="*/ 271826 w 271826"/>
                <a:gd name="connsiteY5" fmla="*/ 0 h 1076706"/>
                <a:gd name="connsiteX0" fmla="*/ 263642 w 263642"/>
                <a:gd name="connsiteY0" fmla="*/ 0 h 1052676"/>
                <a:gd name="connsiteX1" fmla="*/ 0 w 263642"/>
                <a:gd name="connsiteY1" fmla="*/ 524120 h 1052676"/>
                <a:gd name="connsiteX2" fmla="*/ 261053 w 263642"/>
                <a:gd name="connsiteY2" fmla="*/ 1047055 h 1052676"/>
                <a:gd name="connsiteX3" fmla="*/ 588 w 263642"/>
                <a:gd name="connsiteY3" fmla="*/ 1048218 h 1052676"/>
                <a:gd name="connsiteX4" fmla="*/ 2553 w 263642"/>
                <a:gd name="connsiteY4" fmla="*/ 8962 h 1052676"/>
                <a:gd name="connsiteX5" fmla="*/ 263642 w 263642"/>
                <a:gd name="connsiteY5" fmla="*/ 0 h 1052676"/>
                <a:gd name="connsiteX0" fmla="*/ 263642 w 263642"/>
                <a:gd name="connsiteY0" fmla="*/ 2049 h 1054702"/>
                <a:gd name="connsiteX1" fmla="*/ 0 w 263642"/>
                <a:gd name="connsiteY1" fmla="*/ 526169 h 1054702"/>
                <a:gd name="connsiteX2" fmla="*/ 261053 w 263642"/>
                <a:gd name="connsiteY2" fmla="*/ 1049104 h 1054702"/>
                <a:gd name="connsiteX3" fmla="*/ 588 w 263642"/>
                <a:gd name="connsiteY3" fmla="*/ 1050267 h 1054702"/>
                <a:gd name="connsiteX4" fmla="*/ 2553 w 263642"/>
                <a:gd name="connsiteY4" fmla="*/ 4435 h 1054702"/>
                <a:gd name="connsiteX5" fmla="*/ 263642 w 263642"/>
                <a:gd name="connsiteY5" fmla="*/ 2049 h 1054702"/>
                <a:gd name="connsiteX0" fmla="*/ 261454 w 261453"/>
                <a:gd name="connsiteY0" fmla="*/ 4240 h 1054702"/>
                <a:gd name="connsiteX1" fmla="*/ 0 w 261453"/>
                <a:gd name="connsiteY1" fmla="*/ 526169 h 1054702"/>
                <a:gd name="connsiteX2" fmla="*/ 261053 w 261453"/>
                <a:gd name="connsiteY2" fmla="*/ 1049104 h 1054702"/>
                <a:gd name="connsiteX3" fmla="*/ 588 w 261453"/>
                <a:gd name="connsiteY3" fmla="*/ 1050267 h 1054702"/>
                <a:gd name="connsiteX4" fmla="*/ 2553 w 261453"/>
                <a:gd name="connsiteY4" fmla="*/ 4435 h 1054702"/>
                <a:gd name="connsiteX5" fmla="*/ 261454 w 261453"/>
                <a:gd name="connsiteY5" fmla="*/ 4240 h 105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453" h="1054702">
                  <a:moveTo>
                    <a:pt x="261454" y="4240"/>
                  </a:moveTo>
                  <a:lnTo>
                    <a:pt x="0" y="526169"/>
                  </a:lnTo>
                  <a:lnTo>
                    <a:pt x="261053" y="1049104"/>
                  </a:lnTo>
                  <a:lnTo>
                    <a:pt x="588" y="1050267"/>
                  </a:lnTo>
                  <a:cubicBezTo>
                    <a:pt x="1244" y="1137157"/>
                    <a:pt x="1897" y="-82455"/>
                    <a:pt x="2553" y="4435"/>
                  </a:cubicBezTo>
                  <a:lnTo>
                    <a:pt x="261454" y="4240"/>
                  </a:lnTo>
                  <a:close/>
                </a:path>
              </a:pathLst>
            </a:cu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97067CEA-7C6B-4F21-84D7-910E939E4A70}"/>
                </a:ext>
              </a:extLst>
            </p:cNvPr>
            <p:cNvGrpSpPr/>
            <p:nvPr/>
          </p:nvGrpSpPr>
          <p:grpSpPr>
            <a:xfrm>
              <a:off x="6319209" y="3016254"/>
              <a:ext cx="1733817" cy="2583294"/>
              <a:chOff x="1982692" y="50136"/>
              <a:chExt cx="1160129" cy="1728530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27C778DC-DF11-4A16-91A6-804220954F3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117883" y="50136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328A3AAF-481F-4041-8328-FEF3137EDA0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928685" y="50136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1627E79-DDCA-4A52-8891-8101029308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739486" y="50136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262C5B4D-17BD-4BAA-8C95-CF0883C8CB5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550287" y="50136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BDBC0245-8A3A-4B65-891C-2B615A5765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361089" y="50136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03060D02-A6A4-4654-B149-80401E2B132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171890" y="50136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643ADF37-AC03-4302-9331-E68DAE9C35A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982692" y="50136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DB62ED95-4048-4C43-8432-8306059659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117883" y="239334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80B78E0E-17A1-494A-AC8C-9EA8D5285D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928685" y="239334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B83F52A7-6E29-415C-B4B3-A2092719212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739486" y="239334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9C4BD0E4-34F7-45AA-93F1-F01FC412AB6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550287" y="239334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B3FFB197-B2B3-41F9-AEB4-706B2E2AC25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361089" y="239334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1313B6DF-3367-44D5-B4FB-AEB62F2FF2C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171890" y="239334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81A4AA31-57A8-482A-8DB7-D4176D9366D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982692" y="239334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7B113160-F912-441C-9E1C-02AD1D8CB5D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117883" y="428533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289DD040-A6DD-4529-9B0E-F8A448380E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928685" y="428533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F52EB83B-DA93-46FD-A993-660E20E4B65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739486" y="428533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9AD52450-3771-47EA-A41D-820F23BCAF3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550287" y="428533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9B41ECEF-4495-4D29-9CFD-00B46F9B02D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361089" y="428533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0846834D-6B32-4B62-A1AC-C0480F992FF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171890" y="428533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5E2DA0BF-AE69-4691-B672-B18C63EC1B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982692" y="428533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1EF90A44-02F1-4623-B18F-7C4FE74ED90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117883" y="617732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EF97B1A8-C639-4595-A573-7B99E9DC78F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928685" y="617732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EC60E2E5-DFF1-40CF-92EA-6186DA20D8A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739486" y="617732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0E7EC1BF-14AA-4C80-AE4B-491651744E0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550287" y="617732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353C2D3B-AC55-45AF-8E9A-AE6D9435E93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361089" y="617732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C7B2C3EC-A7CC-4440-AA1D-4F9F1FF491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171890" y="617732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D9A64668-9BD2-45B0-92B4-D97B866FDCF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982692" y="617732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D8E08B88-4F97-40FE-AC30-8FA0C607222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117883" y="806930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50D77FA1-C7F6-48A9-B621-C3274EE3F41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928685" y="806930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85212D19-D4DD-47D6-A542-7C528AB90F1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739486" y="806930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671D66A6-4E22-448F-AF67-ED997E4F565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550287" y="806930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E1EF9D2C-9F07-497E-ADB5-D65BFDA7244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361089" y="806930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DC5C7487-F6C6-4196-AC7D-4E9D1B7E9D1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171890" y="806930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A014B058-3837-4149-B505-B3A374BB9A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982692" y="806930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F04F8C7E-31A9-4734-B76F-E3CA0C82330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117883" y="996129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1C4B2174-C3A3-4464-9594-0FF900DCA66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928685" y="996129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02E4A66C-2342-4CDA-9237-96D324F653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739486" y="996129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3F1FF6BD-F633-416C-B738-6FD30A28506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550287" y="996129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9AC0786C-04D4-4B12-9D18-31C9A977C5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361089" y="996129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6240EF4C-8E0B-4268-A2C9-94DEBFD5B5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171890" y="996129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CF111E9B-7339-4F05-8FD1-40F39902175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982692" y="996129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3F669474-0AEE-4113-9B1D-1CE06336B4B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117883" y="1185328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F3335293-16ED-474A-8C24-3F72CD677E3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928685" y="1185328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4D826F32-A764-4E8C-BB0F-898CDE3D6B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739486" y="1185328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AEDBEF32-DBAF-4405-8E09-772AFB5C0ED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550287" y="1185328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95AED261-C18C-41E1-A2EC-5AB4125E9B3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361089" y="1185328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E7536EE7-AD98-4CAB-B5D3-9F1267233FF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171890" y="1185328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30789F9F-02F3-4472-9A37-70D9B6436F9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982692" y="1185328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5A8891A8-75F9-431B-BEDD-503D4AE149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117883" y="1374526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78AFE2F5-76B9-4C1B-B9EA-E563FEC3872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928685" y="1374526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7FBCA178-7532-473D-950F-87CD5306F96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739486" y="1374526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A8468014-E697-4D7D-BA22-692784A4651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550287" y="1374526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5B6FDA09-E480-4633-99E6-40D4E53290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361089" y="1374526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6C2BC5EF-C998-4CFB-9150-F9D62BBAB2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171890" y="1374526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3E81AEAA-F60E-4EDE-A4E7-3CDD074081C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982692" y="1374526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176E91C9-5D06-42CB-927E-1C561F7D2BB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117883" y="1563725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FDCBA49D-1E17-476D-A359-F740CF9F3A8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928685" y="1563725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3ED62813-6BA0-40AF-B813-293C8DADCF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739486" y="1563725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74002988-04D1-457F-863C-6505DAA80FE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550287" y="1563725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7D123ED0-6E4F-45E5-A7A0-B0262D0F18A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361089" y="1563725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D7F63E9C-F15D-4F46-9949-F903BA8FE83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171890" y="1563725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64CF418B-91AC-4C9E-9163-5E61D9D1C15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982692" y="1563725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F525983D-BAD0-4AD5-AE41-9C95243E667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117883" y="1753728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427BB22B-0551-488E-A767-E5389BEDA34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928685" y="1753728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81E76BA1-7273-460B-A692-CF4C9D8DA8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739486" y="1753728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485AA3F2-D41C-449A-ACB4-7EFDBE24B7E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550287" y="1753728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A47D123B-84BC-4051-B827-749D73B8A4F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361089" y="1753728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CC400D55-68B2-4EC3-9ED5-77C7A1E412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171890" y="1753728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303162BC-38EF-4E35-AFA3-6BB075253BA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982692" y="1753728"/>
                <a:ext cx="24938" cy="24938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9" name="Arrow: Right 168">
              <a:extLst>
                <a:ext uri="{FF2B5EF4-FFF2-40B4-BE49-F238E27FC236}">
                  <a16:creationId xmlns:a16="http://schemas.microsoft.com/office/drawing/2014/main" id="{3BB7B6FE-B552-492B-870F-0A3343CEFD29}"/>
                </a:ext>
              </a:extLst>
            </p:cNvPr>
            <p:cNvSpPr/>
            <p:nvPr/>
          </p:nvSpPr>
          <p:spPr>
            <a:xfrm>
              <a:off x="5582464" y="4165919"/>
              <a:ext cx="444964" cy="416127"/>
            </a:xfrm>
            <a:prstGeom prst="rightArrow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70" name="TextBox 169">
            <a:extLst>
              <a:ext uri="{FF2B5EF4-FFF2-40B4-BE49-F238E27FC236}">
                <a16:creationId xmlns:a16="http://schemas.microsoft.com/office/drawing/2014/main" id="{78E9E6BA-A0B5-4F53-BA84-01FC97705E75}"/>
              </a:ext>
            </a:extLst>
          </p:cNvPr>
          <p:cNvSpPr txBox="1"/>
          <p:nvPr/>
        </p:nvSpPr>
        <p:spPr>
          <a:xfrm>
            <a:off x="697910" y="2315064"/>
            <a:ext cx="1140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No…</a:t>
            </a:r>
            <a:endParaRPr lang="en-GB" sz="22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903341-4693-4B05-9FD0-BD5FEA1906C5}"/>
              </a:ext>
            </a:extLst>
          </p:cNvPr>
          <p:cNvCxnSpPr>
            <a:cxnSpLocks/>
          </p:cNvCxnSpPr>
          <p:nvPr/>
        </p:nvCxnSpPr>
        <p:spPr>
          <a:xfrm flipH="1">
            <a:off x="6234994" y="1979258"/>
            <a:ext cx="1756067" cy="1663158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F462819C-51FA-42BA-BCA5-BB65DD675A1D}"/>
              </a:ext>
            </a:extLst>
          </p:cNvPr>
          <p:cNvSpPr txBox="1"/>
          <p:nvPr/>
        </p:nvSpPr>
        <p:spPr>
          <a:xfrm>
            <a:off x="8137877" y="1636873"/>
            <a:ext cx="35955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These two curves are not disjoint, but they are </a:t>
            </a:r>
            <a:r>
              <a:rPr lang="en-US" sz="2200" i="1" dirty="0" err="1"/>
              <a:t>disjoinable</a:t>
            </a:r>
            <a:r>
              <a:rPr lang="en-US" sz="2200" dirty="0"/>
              <a:t>: They can be transformed into disjoint curves by an arbitrarily small perturbation (for all </a:t>
            </a:r>
            <a:r>
              <a:rPr lang="el-GR" sz="2200" i="1" dirty="0"/>
              <a:t>ε</a:t>
            </a:r>
            <a:r>
              <a:rPr lang="en-US" sz="2200" dirty="0"/>
              <a:t> &gt; 0…).</a:t>
            </a:r>
            <a:endParaRPr lang="en-GB" sz="2200" dirty="0"/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294F2A95-CDE8-4DE4-B5FF-7AF3901CDE2B}"/>
              </a:ext>
            </a:extLst>
          </p:cNvPr>
          <p:cNvCxnSpPr>
            <a:cxnSpLocks/>
          </p:cNvCxnSpPr>
          <p:nvPr/>
        </p:nvCxnSpPr>
        <p:spPr>
          <a:xfrm flipH="1">
            <a:off x="6315995" y="4616609"/>
            <a:ext cx="1756066" cy="999617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>
            <a:extLst>
              <a:ext uri="{FF2B5EF4-FFF2-40B4-BE49-F238E27FC236}">
                <a16:creationId xmlns:a16="http://schemas.microsoft.com/office/drawing/2014/main" id="{E3A1AF28-0EBA-4560-B6D7-F2B473944944}"/>
              </a:ext>
            </a:extLst>
          </p:cNvPr>
          <p:cNvSpPr txBox="1"/>
          <p:nvPr/>
        </p:nvSpPr>
        <p:spPr>
          <a:xfrm>
            <a:off x="8137877" y="4360621"/>
            <a:ext cx="341823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This curve is </a:t>
            </a:r>
            <a:r>
              <a:rPr lang="en-US" sz="2200" i="1" dirty="0"/>
              <a:t>self-</a:t>
            </a:r>
            <a:r>
              <a:rPr lang="en-US" sz="2200" i="1" dirty="0" err="1"/>
              <a:t>disjoinable</a:t>
            </a:r>
            <a:r>
              <a:rPr lang="en-US" sz="2200" dirty="0"/>
              <a:t>: It can be transformed into a simple curve by an arbitrarily small perturbation.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75189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/>
      <p:bldP spid="171" grpId="0"/>
      <p:bldP spid="17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5DDE7-9BED-4671-BA72-5452CB427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Disjoinable</a:t>
            </a:r>
            <a:r>
              <a:rPr lang="en-US" b="1" dirty="0"/>
              <a:t> and self-</a:t>
            </a:r>
            <a:r>
              <a:rPr lang="en-US" b="1" dirty="0" err="1"/>
              <a:t>disjoinable</a:t>
            </a:r>
            <a:r>
              <a:rPr lang="en-US" b="1" dirty="0"/>
              <a:t> curves/paths</a:t>
            </a:r>
            <a:endParaRPr lang="en-GB" b="1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BEA1503-9D2E-4CA1-A8D7-1661CEAB8062}"/>
              </a:ext>
            </a:extLst>
          </p:cNvPr>
          <p:cNvGrpSpPr/>
          <p:nvPr/>
        </p:nvGrpSpPr>
        <p:grpSpPr>
          <a:xfrm>
            <a:off x="3638305" y="2880069"/>
            <a:ext cx="4324813" cy="1667886"/>
            <a:chOff x="2564879" y="2514849"/>
            <a:chExt cx="4324813" cy="16678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61BDD1D-06B1-47D2-A5DE-208DF91779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10087" y="2945736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DA337EC-32B5-40A8-B76C-43A5B74F14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4122" y="2945736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6FC4FE3-C24E-4C6B-A966-7DB6C63F51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58157" y="2945736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8573CA9-ABC2-4214-B400-84DDB83F0A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32192" y="2945736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4BEC63F-F508-43A8-B891-74D5BF85D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06227" y="2945736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3C21FB-A10B-4D90-B2C7-D345FAB311C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658157" y="3919772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6A93A73-C5CF-4C06-8AC9-E0B58A07634D}"/>
                </a:ext>
              </a:extLst>
            </p:cNvPr>
            <p:cNvCxnSpPr>
              <a:cxnSpLocks/>
            </p:cNvCxnSpPr>
            <p:nvPr/>
          </p:nvCxnSpPr>
          <p:spPr>
            <a:xfrm>
              <a:off x="2759256" y="2993256"/>
              <a:ext cx="38961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C8F4A2F-A8DD-40D9-A19A-405E0D40C9F0}"/>
                </a:ext>
              </a:extLst>
            </p:cNvPr>
            <p:cNvCxnSpPr>
              <a:cxnSpLocks/>
            </p:cNvCxnSpPr>
            <p:nvPr/>
          </p:nvCxnSpPr>
          <p:spPr>
            <a:xfrm>
              <a:off x="4707326" y="2993256"/>
              <a:ext cx="0" cy="9740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6E9F9D-359E-47C9-9E43-4299ACFA831A}"/>
                </a:ext>
              </a:extLst>
            </p:cNvPr>
            <p:cNvSpPr txBox="1"/>
            <p:nvPr/>
          </p:nvSpPr>
          <p:spPr>
            <a:xfrm>
              <a:off x="2564879" y="2514849"/>
              <a:ext cx="3854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a</a:t>
              </a:r>
              <a:endParaRPr lang="en-GB" sz="2200" i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A0160B-EB94-45F0-A7AF-4141CA596E67}"/>
                </a:ext>
              </a:extLst>
            </p:cNvPr>
            <p:cNvSpPr txBox="1"/>
            <p:nvPr/>
          </p:nvSpPr>
          <p:spPr>
            <a:xfrm>
              <a:off x="3538914" y="2514849"/>
              <a:ext cx="3854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b</a:t>
              </a:r>
              <a:endParaRPr lang="en-GB" sz="2200" i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23CD0A-4C9C-4EF0-B7B4-F1B90215C3DF}"/>
                </a:ext>
              </a:extLst>
            </p:cNvPr>
            <p:cNvSpPr txBox="1"/>
            <p:nvPr/>
          </p:nvSpPr>
          <p:spPr>
            <a:xfrm>
              <a:off x="4527355" y="2514849"/>
              <a:ext cx="3854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c</a:t>
              </a:r>
              <a:endParaRPr lang="en-GB" sz="2200" i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81CB9D-6282-4B24-8E47-B8A5A62A86B2}"/>
                </a:ext>
              </a:extLst>
            </p:cNvPr>
            <p:cNvSpPr txBox="1"/>
            <p:nvPr/>
          </p:nvSpPr>
          <p:spPr>
            <a:xfrm>
              <a:off x="5515796" y="2514849"/>
              <a:ext cx="3854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d</a:t>
              </a:r>
              <a:endParaRPr lang="en-GB" sz="2200" i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5C7206C-FDF4-4F66-8034-8AFAB3BAB999}"/>
                </a:ext>
              </a:extLst>
            </p:cNvPr>
            <p:cNvSpPr txBox="1"/>
            <p:nvPr/>
          </p:nvSpPr>
          <p:spPr>
            <a:xfrm>
              <a:off x="6504237" y="2514849"/>
              <a:ext cx="3854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e</a:t>
              </a:r>
              <a:endParaRPr lang="en-GB" sz="2200" i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CD4EF2-36CD-40B4-B9CC-F42AA6CA36A3}"/>
                </a:ext>
              </a:extLst>
            </p:cNvPr>
            <p:cNvSpPr txBox="1"/>
            <p:nvPr/>
          </p:nvSpPr>
          <p:spPr>
            <a:xfrm>
              <a:off x="4802366" y="3751848"/>
              <a:ext cx="3854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f</a:t>
              </a:r>
              <a:endParaRPr lang="en-GB" sz="2200" i="1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1A4FEB6-2FAF-4BC0-8DD1-F0FD7186098B}"/>
              </a:ext>
            </a:extLst>
          </p:cNvPr>
          <p:cNvSpPr txBox="1"/>
          <p:nvPr/>
        </p:nvSpPr>
        <p:spPr>
          <a:xfrm>
            <a:off x="697911" y="1690688"/>
            <a:ext cx="73826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Consider the path </a:t>
            </a:r>
            <a:r>
              <a:rPr lang="en-US" sz="2200" i="1" dirty="0"/>
              <a:t>a b c d c f c b c d e</a:t>
            </a:r>
            <a:r>
              <a:rPr lang="en-US" sz="2200" dirty="0"/>
              <a:t>. Is it self-</a:t>
            </a:r>
            <a:r>
              <a:rPr lang="en-US" sz="2200" dirty="0" err="1"/>
              <a:t>disjoinable</a:t>
            </a:r>
            <a:r>
              <a:rPr lang="en-US" sz="2200" dirty="0"/>
              <a:t>?</a:t>
            </a:r>
            <a:endParaRPr lang="en-GB" sz="2200" i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E3066E-822F-4E76-998E-97EAB707EB62}"/>
              </a:ext>
            </a:extLst>
          </p:cNvPr>
          <p:cNvSpPr txBox="1"/>
          <p:nvPr/>
        </p:nvSpPr>
        <p:spPr>
          <a:xfrm>
            <a:off x="697911" y="2345629"/>
            <a:ext cx="892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No.</a:t>
            </a:r>
            <a:endParaRPr lang="en-GB" sz="2200" i="1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F3F790A-3A1C-4CF8-A23D-B5BC869D219B}"/>
              </a:ext>
            </a:extLst>
          </p:cNvPr>
          <p:cNvSpPr/>
          <p:nvPr/>
        </p:nvSpPr>
        <p:spPr>
          <a:xfrm>
            <a:off x="3826565" y="3237878"/>
            <a:ext cx="3906078" cy="1192695"/>
          </a:xfrm>
          <a:custGeom>
            <a:avLst/>
            <a:gdLst>
              <a:gd name="connsiteX0" fmla="*/ 0 w 3906078"/>
              <a:gd name="connsiteY0" fmla="*/ 69574 h 1192695"/>
              <a:gd name="connsiteX1" fmla="*/ 2961861 w 3906078"/>
              <a:gd name="connsiteY1" fmla="*/ 69574 h 1192695"/>
              <a:gd name="connsiteX2" fmla="*/ 2007704 w 3906078"/>
              <a:gd name="connsiteY2" fmla="*/ 159026 h 1192695"/>
              <a:gd name="connsiteX3" fmla="*/ 1938131 w 3906078"/>
              <a:gd name="connsiteY3" fmla="*/ 1192695 h 1192695"/>
              <a:gd name="connsiteX4" fmla="*/ 1898374 w 3906078"/>
              <a:gd name="connsiteY4" fmla="*/ 198782 h 1192695"/>
              <a:gd name="connsiteX5" fmla="*/ 934278 w 3906078"/>
              <a:gd name="connsiteY5" fmla="*/ 19878 h 1192695"/>
              <a:gd name="connsiteX6" fmla="*/ 3906078 w 3906078"/>
              <a:gd name="connsiteY6" fmla="*/ 0 h 1192695"/>
              <a:gd name="connsiteX0" fmla="*/ 0 w 3906078"/>
              <a:gd name="connsiteY0" fmla="*/ 69574 h 1192695"/>
              <a:gd name="connsiteX1" fmla="*/ 1037323 w 3906078"/>
              <a:gd name="connsiteY1" fmla="*/ 68781 h 1192695"/>
              <a:gd name="connsiteX2" fmla="*/ 2961861 w 3906078"/>
              <a:gd name="connsiteY2" fmla="*/ 69574 h 1192695"/>
              <a:gd name="connsiteX3" fmla="*/ 2007704 w 3906078"/>
              <a:gd name="connsiteY3" fmla="*/ 159026 h 1192695"/>
              <a:gd name="connsiteX4" fmla="*/ 1938131 w 3906078"/>
              <a:gd name="connsiteY4" fmla="*/ 1192695 h 1192695"/>
              <a:gd name="connsiteX5" fmla="*/ 1898374 w 3906078"/>
              <a:gd name="connsiteY5" fmla="*/ 198782 h 1192695"/>
              <a:gd name="connsiteX6" fmla="*/ 934278 w 3906078"/>
              <a:gd name="connsiteY6" fmla="*/ 19878 h 1192695"/>
              <a:gd name="connsiteX7" fmla="*/ 3906078 w 3906078"/>
              <a:gd name="connsiteY7" fmla="*/ 0 h 1192695"/>
              <a:gd name="connsiteX0" fmla="*/ 0 w 3906078"/>
              <a:gd name="connsiteY0" fmla="*/ 69574 h 1192695"/>
              <a:gd name="connsiteX1" fmla="*/ 1037323 w 3906078"/>
              <a:gd name="connsiteY1" fmla="*/ 68781 h 1192695"/>
              <a:gd name="connsiteX2" fmla="*/ 1852728 w 3906078"/>
              <a:gd name="connsiteY2" fmla="*/ 66176 h 1192695"/>
              <a:gd name="connsiteX3" fmla="*/ 2961861 w 3906078"/>
              <a:gd name="connsiteY3" fmla="*/ 69574 h 1192695"/>
              <a:gd name="connsiteX4" fmla="*/ 2007704 w 3906078"/>
              <a:gd name="connsiteY4" fmla="*/ 159026 h 1192695"/>
              <a:gd name="connsiteX5" fmla="*/ 1938131 w 3906078"/>
              <a:gd name="connsiteY5" fmla="*/ 1192695 h 1192695"/>
              <a:gd name="connsiteX6" fmla="*/ 1898374 w 3906078"/>
              <a:gd name="connsiteY6" fmla="*/ 198782 h 1192695"/>
              <a:gd name="connsiteX7" fmla="*/ 934278 w 3906078"/>
              <a:gd name="connsiteY7" fmla="*/ 19878 h 1192695"/>
              <a:gd name="connsiteX8" fmla="*/ 3906078 w 3906078"/>
              <a:gd name="connsiteY8" fmla="*/ 0 h 1192695"/>
              <a:gd name="connsiteX0" fmla="*/ 0 w 3906078"/>
              <a:gd name="connsiteY0" fmla="*/ 69574 h 1192695"/>
              <a:gd name="connsiteX1" fmla="*/ 1037323 w 3906078"/>
              <a:gd name="connsiteY1" fmla="*/ 68781 h 1192695"/>
              <a:gd name="connsiteX2" fmla="*/ 1951722 w 3906078"/>
              <a:gd name="connsiteY2" fmla="*/ 76597 h 1192695"/>
              <a:gd name="connsiteX3" fmla="*/ 2961861 w 3906078"/>
              <a:gd name="connsiteY3" fmla="*/ 69574 h 1192695"/>
              <a:gd name="connsiteX4" fmla="*/ 2007704 w 3906078"/>
              <a:gd name="connsiteY4" fmla="*/ 159026 h 1192695"/>
              <a:gd name="connsiteX5" fmla="*/ 1938131 w 3906078"/>
              <a:gd name="connsiteY5" fmla="*/ 1192695 h 1192695"/>
              <a:gd name="connsiteX6" fmla="*/ 1898374 w 3906078"/>
              <a:gd name="connsiteY6" fmla="*/ 198782 h 1192695"/>
              <a:gd name="connsiteX7" fmla="*/ 934278 w 3906078"/>
              <a:gd name="connsiteY7" fmla="*/ 19878 h 1192695"/>
              <a:gd name="connsiteX8" fmla="*/ 3906078 w 3906078"/>
              <a:gd name="connsiteY8" fmla="*/ 0 h 1192695"/>
              <a:gd name="connsiteX0" fmla="*/ 0 w 3906078"/>
              <a:gd name="connsiteY0" fmla="*/ 69574 h 1192695"/>
              <a:gd name="connsiteX1" fmla="*/ 972194 w 3906078"/>
              <a:gd name="connsiteY1" fmla="*/ 199037 h 1192695"/>
              <a:gd name="connsiteX2" fmla="*/ 1951722 w 3906078"/>
              <a:gd name="connsiteY2" fmla="*/ 76597 h 1192695"/>
              <a:gd name="connsiteX3" fmla="*/ 2961861 w 3906078"/>
              <a:gd name="connsiteY3" fmla="*/ 69574 h 1192695"/>
              <a:gd name="connsiteX4" fmla="*/ 2007704 w 3906078"/>
              <a:gd name="connsiteY4" fmla="*/ 159026 h 1192695"/>
              <a:gd name="connsiteX5" fmla="*/ 1938131 w 3906078"/>
              <a:gd name="connsiteY5" fmla="*/ 1192695 h 1192695"/>
              <a:gd name="connsiteX6" fmla="*/ 1898374 w 3906078"/>
              <a:gd name="connsiteY6" fmla="*/ 198782 h 1192695"/>
              <a:gd name="connsiteX7" fmla="*/ 934278 w 3906078"/>
              <a:gd name="connsiteY7" fmla="*/ 19878 h 1192695"/>
              <a:gd name="connsiteX8" fmla="*/ 3906078 w 3906078"/>
              <a:gd name="connsiteY8" fmla="*/ 0 h 119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6078" h="1192695">
                <a:moveTo>
                  <a:pt x="0" y="69574"/>
                </a:moveTo>
                <a:lnTo>
                  <a:pt x="972194" y="199037"/>
                </a:lnTo>
                <a:lnTo>
                  <a:pt x="1951722" y="76597"/>
                </a:lnTo>
                <a:lnTo>
                  <a:pt x="2961861" y="69574"/>
                </a:lnTo>
                <a:lnTo>
                  <a:pt x="2007704" y="159026"/>
                </a:lnTo>
                <a:lnTo>
                  <a:pt x="1938131" y="1192695"/>
                </a:lnTo>
                <a:lnTo>
                  <a:pt x="1898374" y="198782"/>
                </a:lnTo>
                <a:lnTo>
                  <a:pt x="934278" y="19878"/>
                </a:lnTo>
                <a:lnTo>
                  <a:pt x="3906078" y="0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55D039-725B-48AF-A54C-C8888440FB49}"/>
              </a:ext>
            </a:extLst>
          </p:cNvPr>
          <p:cNvSpPr txBox="1"/>
          <p:nvPr/>
        </p:nvSpPr>
        <p:spPr>
          <a:xfrm>
            <a:off x="697910" y="5367125"/>
            <a:ext cx="10655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[</a:t>
            </a:r>
            <a:r>
              <a:rPr lang="en-US" sz="2200" dirty="0" err="1"/>
              <a:t>Akitaya</a:t>
            </a:r>
            <a:r>
              <a:rPr lang="en-US" sz="2200" dirty="0"/>
              <a:t>, </a:t>
            </a:r>
            <a:r>
              <a:rPr lang="en-US" sz="2200" dirty="0" err="1"/>
              <a:t>Aloupis</a:t>
            </a:r>
            <a:r>
              <a:rPr lang="en-US" sz="2200" dirty="0"/>
              <a:t>, Erickson, </a:t>
            </a:r>
            <a:r>
              <a:rPr lang="en-US" sz="2200" dirty="0" err="1"/>
              <a:t>Tóth</a:t>
            </a:r>
            <a:r>
              <a:rPr lang="en-US" sz="2200"/>
              <a:t> 2017]: </a:t>
            </a:r>
            <a:r>
              <a:rPr lang="en-US" sz="2200" dirty="0"/>
              <a:t>An O(</a:t>
            </a:r>
            <a:r>
              <a:rPr lang="en-US" sz="2200" i="1" dirty="0"/>
              <a:t>n</a:t>
            </a:r>
            <a:r>
              <a:rPr lang="en-US" sz="2200" dirty="0"/>
              <a:t> log </a:t>
            </a:r>
            <a:r>
              <a:rPr lang="en-US" sz="2200" i="1" dirty="0"/>
              <a:t>n</a:t>
            </a:r>
            <a:r>
              <a:rPr lang="en-US" sz="2200" dirty="0"/>
              <a:t>)-time algorithm for recognizing self-</a:t>
            </a:r>
            <a:r>
              <a:rPr lang="en-US" sz="2200" dirty="0" err="1"/>
              <a:t>disjoinable</a:t>
            </a:r>
            <a:r>
              <a:rPr lang="en-US" sz="2200" dirty="0"/>
              <a:t> curves (a.k.a. </a:t>
            </a:r>
            <a:r>
              <a:rPr lang="en-US" sz="2200" i="1" dirty="0"/>
              <a:t>weakly simple polygons</a:t>
            </a:r>
            <a:r>
              <a:rPr lang="en-US" sz="2200" dirty="0"/>
              <a:t>).</a:t>
            </a:r>
            <a:endParaRPr lang="en-GB" sz="2200" i="1" dirty="0"/>
          </a:p>
        </p:txBody>
      </p:sp>
    </p:spTree>
    <p:extLst>
      <p:ext uri="{BB962C8B-B14F-4D97-AF65-F5344CB8AC3E}">
        <p14:creationId xmlns:p14="http://schemas.microsoft.com/office/powerpoint/2010/main" val="375910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5DDE7-9BED-4671-BA72-5452CB427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Theoretical results</a:t>
            </a:r>
            <a:endParaRPr lang="en-GB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A4FEB6-2FAF-4BC0-8DD1-F0FD7186098B}"/>
              </a:ext>
            </a:extLst>
          </p:cNvPr>
          <p:cNvSpPr txBox="1"/>
          <p:nvPr/>
        </p:nvSpPr>
        <p:spPr>
          <a:xfrm>
            <a:off x="697911" y="1690688"/>
            <a:ext cx="11060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Theorem 3: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If the initial </a:t>
            </a:r>
            <a:r>
              <a:rPr lang="en-US" sz="2200" i="1" dirty="0"/>
              <a:t>P</a:t>
            </a:r>
            <a:r>
              <a:rPr lang="en-US" sz="2200" dirty="0"/>
              <a:t>-curve is self-</a:t>
            </a:r>
            <a:r>
              <a:rPr lang="en-US" sz="2200" dirty="0" err="1"/>
              <a:t>disjoinable</a:t>
            </a:r>
            <a:r>
              <a:rPr lang="en-US" sz="2200" dirty="0"/>
              <a:t>, then it stays self-</a:t>
            </a:r>
            <a:r>
              <a:rPr lang="en-US" sz="2200" dirty="0" err="1"/>
              <a:t>disjoinable</a:t>
            </a:r>
            <a:r>
              <a:rPr lang="en-US" sz="2200" dirty="0"/>
              <a:t> at all times under HCS.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If two initial </a:t>
            </a:r>
            <a:r>
              <a:rPr lang="en-US" sz="2200" i="1" dirty="0"/>
              <a:t>P</a:t>
            </a:r>
            <a:r>
              <a:rPr lang="en-US" sz="2200" dirty="0"/>
              <a:t>-curves are </a:t>
            </a:r>
            <a:r>
              <a:rPr lang="en-US" sz="2200" dirty="0" err="1"/>
              <a:t>disjoinable</a:t>
            </a:r>
            <a:r>
              <a:rPr lang="en-US" sz="2200" dirty="0"/>
              <a:t>, then they stay </a:t>
            </a:r>
            <a:r>
              <a:rPr lang="en-US" sz="2200" dirty="0" err="1"/>
              <a:t>disjoinable</a:t>
            </a:r>
            <a:r>
              <a:rPr lang="en-US" sz="2200" dirty="0"/>
              <a:t> at all times under HCS.</a:t>
            </a:r>
            <a:endParaRPr lang="en-GB" sz="2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25E4AD-CAAF-4408-8FF1-38B953BF8F2D}"/>
              </a:ext>
            </a:extLst>
          </p:cNvPr>
          <p:cNvGrpSpPr/>
          <p:nvPr/>
        </p:nvGrpSpPr>
        <p:grpSpPr>
          <a:xfrm>
            <a:off x="697911" y="3276085"/>
            <a:ext cx="2330210" cy="2774445"/>
            <a:chOff x="697911" y="3276085"/>
            <a:chExt cx="2330210" cy="277444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F19008-49DE-4BDB-8AE7-3723E219C36E}"/>
                </a:ext>
              </a:extLst>
            </p:cNvPr>
            <p:cNvSpPr txBox="1"/>
            <p:nvPr/>
          </p:nvSpPr>
          <p:spPr>
            <a:xfrm>
              <a:off x="697911" y="3276085"/>
              <a:ext cx="224407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More generally:</a:t>
              </a:r>
              <a:endParaRPr lang="en-GB" sz="2200" dirty="0"/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D47D45D-81D7-4304-914D-5F8667F8B26C}"/>
                </a:ext>
              </a:extLst>
            </p:cNvPr>
            <p:cNvSpPr/>
            <p:nvPr/>
          </p:nvSpPr>
          <p:spPr>
            <a:xfrm>
              <a:off x="1159564" y="4577399"/>
              <a:ext cx="1868557" cy="1013791"/>
            </a:xfrm>
            <a:custGeom>
              <a:avLst/>
              <a:gdLst>
                <a:gd name="connsiteX0" fmla="*/ 0 w 1868557"/>
                <a:gd name="connsiteY0" fmla="*/ 1013791 h 1013791"/>
                <a:gd name="connsiteX1" fmla="*/ 99392 w 1868557"/>
                <a:gd name="connsiteY1" fmla="*/ 665922 h 1013791"/>
                <a:gd name="connsiteX2" fmla="*/ 1490870 w 1868557"/>
                <a:gd name="connsiteY2" fmla="*/ 0 h 1013791"/>
                <a:gd name="connsiteX3" fmla="*/ 1868557 w 1868557"/>
                <a:gd name="connsiteY3" fmla="*/ 99391 h 101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8557" h="1013791">
                  <a:moveTo>
                    <a:pt x="0" y="1013791"/>
                  </a:moveTo>
                  <a:lnTo>
                    <a:pt x="99392" y="665922"/>
                  </a:lnTo>
                  <a:lnTo>
                    <a:pt x="1490870" y="0"/>
                  </a:lnTo>
                  <a:lnTo>
                    <a:pt x="1868557" y="99391"/>
                  </a:ln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9FDB05B-C464-48A4-BB31-F2DB2E4ED158}"/>
                </a:ext>
              </a:extLst>
            </p:cNvPr>
            <p:cNvSpPr/>
            <p:nvPr/>
          </p:nvSpPr>
          <p:spPr>
            <a:xfrm rot="1917356">
              <a:off x="1705807" y="3824165"/>
              <a:ext cx="566531" cy="2226365"/>
            </a:xfrm>
            <a:custGeom>
              <a:avLst/>
              <a:gdLst>
                <a:gd name="connsiteX0" fmla="*/ 129209 w 566531"/>
                <a:gd name="connsiteY0" fmla="*/ 0 h 2226365"/>
                <a:gd name="connsiteX1" fmla="*/ 0 w 566531"/>
                <a:gd name="connsiteY1" fmla="*/ 327991 h 2226365"/>
                <a:gd name="connsiteX2" fmla="*/ 566531 w 566531"/>
                <a:gd name="connsiteY2" fmla="*/ 1848678 h 2226365"/>
                <a:gd name="connsiteX3" fmla="*/ 437322 w 566531"/>
                <a:gd name="connsiteY3" fmla="*/ 2226365 h 2226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531" h="2226365">
                  <a:moveTo>
                    <a:pt x="129209" y="0"/>
                  </a:moveTo>
                  <a:lnTo>
                    <a:pt x="0" y="327991"/>
                  </a:lnTo>
                  <a:lnTo>
                    <a:pt x="566531" y="1848678"/>
                  </a:lnTo>
                  <a:lnTo>
                    <a:pt x="437322" y="2226365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0EAD6ED-8F9B-43C9-82CD-B1138CDEAB1B}"/>
              </a:ext>
            </a:extLst>
          </p:cNvPr>
          <p:cNvGrpSpPr/>
          <p:nvPr/>
        </p:nvGrpSpPr>
        <p:grpSpPr>
          <a:xfrm>
            <a:off x="2133600" y="4965025"/>
            <a:ext cx="3962401" cy="810755"/>
            <a:chOff x="2133600" y="4965025"/>
            <a:chExt cx="3962401" cy="810755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9B46081-0F02-4FA1-ACA7-F8E75CAA79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3600" y="4965025"/>
              <a:ext cx="684982" cy="5068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E65957-B265-4E38-B686-C48E7AE91E32}"/>
                </a:ext>
              </a:extLst>
            </p:cNvPr>
            <p:cNvSpPr txBox="1"/>
            <p:nvPr/>
          </p:nvSpPr>
          <p:spPr>
            <a:xfrm>
              <a:off x="3028121" y="5344893"/>
              <a:ext cx="306788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Transversal intersection</a:t>
              </a:r>
              <a:endParaRPr lang="en-GB" sz="2200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43F0049-02F8-4D94-8F12-CEDCF350D4A0}"/>
              </a:ext>
            </a:extLst>
          </p:cNvPr>
          <p:cNvSpPr txBox="1"/>
          <p:nvPr/>
        </p:nvSpPr>
        <p:spPr>
          <a:xfrm>
            <a:off x="7274303" y="3628428"/>
            <a:ext cx="4414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 curve is called </a:t>
            </a:r>
            <a:r>
              <a:rPr lang="en-US" sz="2200" b="1" i="1" dirty="0"/>
              <a:t>self-transversal</a:t>
            </a:r>
            <a:r>
              <a:rPr lang="en-US" sz="2200" dirty="0"/>
              <a:t> if all its self-intersections are transversal.</a:t>
            </a:r>
            <a:endParaRPr lang="en-GB" sz="2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9CE4E8-92E9-4702-AA1E-DC03D564A3E7}"/>
              </a:ext>
            </a:extLst>
          </p:cNvPr>
          <p:cNvSpPr txBox="1"/>
          <p:nvPr/>
        </p:nvSpPr>
        <p:spPr>
          <a:xfrm>
            <a:off x="7274303" y="4869291"/>
            <a:ext cx="44141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Two curves are called </a:t>
            </a:r>
            <a:r>
              <a:rPr lang="en-US" sz="2200" b="1" i="1" dirty="0"/>
              <a:t>transversal</a:t>
            </a:r>
            <a:r>
              <a:rPr lang="en-US" sz="2200" dirty="0"/>
              <a:t> if all the intersections between them are transversal.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15744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E2139-F1A9-4BF8-B963-D1350AA6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Theoretical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D39B7-873B-4438-BE96-83CCCE9F8EEE}"/>
              </a:ext>
            </a:extLst>
          </p:cNvPr>
          <p:cNvSpPr txBox="1"/>
          <p:nvPr/>
        </p:nvSpPr>
        <p:spPr>
          <a:xfrm>
            <a:off x="697910" y="1690688"/>
            <a:ext cx="10324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</a:t>
            </a:r>
            <a:r>
              <a:rPr lang="en-US" sz="2200" b="1" i="1" dirty="0"/>
              <a:t>self-intersection number </a:t>
            </a:r>
            <a:r>
              <a:rPr lang="en-US" sz="2200" dirty="0"/>
              <a:t>of a curve </a:t>
            </a:r>
            <a:r>
              <a:rPr lang="en-US" sz="2200" i="1" dirty="0"/>
              <a:t>C</a:t>
            </a:r>
            <a:r>
              <a:rPr lang="en-US" sz="2200" dirty="0"/>
              <a:t> is the minimum number of intersections of a self-transversal curve </a:t>
            </a:r>
            <a:r>
              <a:rPr lang="en-US" sz="2200" i="1" dirty="0"/>
              <a:t>C'</a:t>
            </a:r>
            <a:r>
              <a:rPr lang="en-US" sz="2200" dirty="0"/>
              <a:t> that is </a:t>
            </a:r>
            <a:r>
              <a:rPr lang="el-GR" sz="2200" i="1" dirty="0"/>
              <a:t>ε</a:t>
            </a:r>
            <a:r>
              <a:rPr lang="en-GB" sz="2200" dirty="0"/>
              <a:t>-close to </a:t>
            </a:r>
            <a:r>
              <a:rPr lang="en-GB" sz="2200" i="1" dirty="0"/>
              <a:t>C</a:t>
            </a:r>
            <a:r>
              <a:rPr lang="en-GB" sz="2200" dirty="0"/>
              <a:t>, for all sufficiently small </a:t>
            </a:r>
            <a:r>
              <a:rPr lang="el-GR" sz="2200" i="1" dirty="0"/>
              <a:t>ε</a:t>
            </a:r>
            <a:r>
              <a:rPr lang="en-GB" sz="2200" dirty="0"/>
              <a:t> &gt; 0.</a:t>
            </a:r>
            <a:endParaRPr lang="en-GB" sz="22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8F8DA7-2EB8-4A15-8BB5-66EBACBD2C4D}"/>
              </a:ext>
            </a:extLst>
          </p:cNvPr>
          <p:cNvSpPr txBox="1"/>
          <p:nvPr/>
        </p:nvSpPr>
        <p:spPr>
          <a:xfrm>
            <a:off x="697910" y="2943018"/>
            <a:ext cx="103245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</a:t>
            </a:r>
            <a:r>
              <a:rPr lang="en-US" sz="2200" b="1" i="1" dirty="0"/>
              <a:t>intersection number </a:t>
            </a:r>
            <a:r>
              <a:rPr lang="en-US" sz="2200" dirty="0"/>
              <a:t>between two curves </a:t>
            </a:r>
            <a:r>
              <a:rPr lang="en-US" sz="2200" i="1" dirty="0"/>
              <a:t>C</a:t>
            </a:r>
            <a:r>
              <a:rPr lang="en-US" sz="2200" baseline="-25000" dirty="0"/>
              <a:t>1</a:t>
            </a:r>
            <a:r>
              <a:rPr lang="en-US" sz="2200" i="1" dirty="0"/>
              <a:t>, C</a:t>
            </a:r>
            <a:r>
              <a:rPr lang="en-US" sz="2200" baseline="-25000" dirty="0"/>
              <a:t>2</a:t>
            </a:r>
            <a:r>
              <a:rPr lang="en-US" sz="2200" dirty="0"/>
              <a:t> is the minimum number of intersections between transversal curves </a:t>
            </a:r>
            <a:r>
              <a:rPr lang="en-US" sz="2200" i="1" dirty="0"/>
              <a:t>C'</a:t>
            </a:r>
            <a:r>
              <a:rPr lang="en-US" sz="2200" baseline="-25000" dirty="0"/>
              <a:t>1</a:t>
            </a:r>
            <a:r>
              <a:rPr lang="en-US" sz="2200" i="1" dirty="0"/>
              <a:t>, C'</a:t>
            </a:r>
            <a:r>
              <a:rPr lang="en-US" sz="2200" baseline="-25000" dirty="0"/>
              <a:t>2</a:t>
            </a:r>
            <a:r>
              <a:rPr lang="en-US" sz="2200" dirty="0"/>
              <a:t> that are </a:t>
            </a:r>
            <a:r>
              <a:rPr lang="el-GR" sz="2200" i="1" dirty="0"/>
              <a:t>ε</a:t>
            </a:r>
            <a:r>
              <a:rPr lang="en-GB" sz="2200" dirty="0"/>
              <a:t>-close to them, for all sufficiently small </a:t>
            </a:r>
            <a:r>
              <a:rPr lang="el-GR" sz="2200" i="1" dirty="0"/>
              <a:t>ε</a:t>
            </a:r>
            <a:r>
              <a:rPr lang="en-GB" sz="2200" dirty="0"/>
              <a:t> &gt; 0.</a:t>
            </a:r>
            <a:endParaRPr lang="en-GB" sz="22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27202E-AD11-4FDC-87DB-206919EA51D4}"/>
              </a:ext>
            </a:extLst>
          </p:cNvPr>
          <p:cNvSpPr txBox="1"/>
          <p:nvPr/>
        </p:nvSpPr>
        <p:spPr>
          <a:xfrm>
            <a:off x="697911" y="5462395"/>
            <a:ext cx="11060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Theorem 3 more generally:</a:t>
            </a:r>
            <a:r>
              <a:rPr lang="en-US" sz="2200" dirty="0"/>
              <a:t> HCS does not increase intersection nor self-intersection numbers.</a:t>
            </a:r>
            <a:endParaRPr lang="en-US" sz="2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8F1A05-605E-43CB-B807-84BD36291205}"/>
              </a:ext>
            </a:extLst>
          </p:cNvPr>
          <p:cNvSpPr txBox="1"/>
          <p:nvPr/>
        </p:nvSpPr>
        <p:spPr>
          <a:xfrm>
            <a:off x="697910" y="4533903"/>
            <a:ext cx="106558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[</a:t>
            </a:r>
            <a:r>
              <a:rPr lang="en-US" sz="2200" dirty="0" err="1"/>
              <a:t>Fulek</a:t>
            </a:r>
            <a:r>
              <a:rPr lang="en-US" sz="2200" dirty="0"/>
              <a:t>, </a:t>
            </a:r>
            <a:r>
              <a:rPr lang="en-US" sz="2200" dirty="0" err="1"/>
              <a:t>Tóth</a:t>
            </a:r>
            <a:r>
              <a:rPr lang="en-US" sz="2200" dirty="0"/>
              <a:t> 2018]: Calculating the self-intersection number of a given curve is NP-hard.</a:t>
            </a:r>
            <a:endParaRPr lang="en-GB" sz="2200" i="1" dirty="0"/>
          </a:p>
        </p:txBody>
      </p:sp>
    </p:spTree>
    <p:extLst>
      <p:ext uri="{BB962C8B-B14F-4D97-AF65-F5344CB8AC3E}">
        <p14:creationId xmlns:p14="http://schemas.microsoft.com/office/powerpoint/2010/main" val="1041340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A9DF78-239A-4E04-ACD9-30756D99C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128" y="1564250"/>
            <a:ext cx="5438775" cy="3867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2E512E-354F-4593-865C-5CA5C807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245" y="1526457"/>
            <a:ext cx="5724525" cy="3962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D7742A-A2F5-4347-8866-C4AD72DE7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387" y="1606191"/>
            <a:ext cx="5429250" cy="37242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6F4A9E-FD14-4D5A-AA40-B1A4045C5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931" y="1577616"/>
            <a:ext cx="5457825" cy="37814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6AB901-1103-4C97-BD7B-3E5526B52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246" y="1495118"/>
            <a:ext cx="5724525" cy="3848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8EE21D-7A24-4CB4-9BBD-DCA06A79A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7574" y="1599493"/>
            <a:ext cx="5476875" cy="3724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A8E0C7-4AD5-4289-A5D8-33147F29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Curve-Shortening Flow (CSF)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25C2E8-0AA6-4166-B177-8DBE658D390F}"/>
              </a:ext>
            </a:extLst>
          </p:cNvPr>
          <p:cNvSpPr txBox="1"/>
          <p:nvPr/>
        </p:nvSpPr>
        <p:spPr>
          <a:xfrm>
            <a:off x="838200" y="2748363"/>
            <a:ext cx="50021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Speed is 1/</a:t>
            </a:r>
            <a:r>
              <a:rPr lang="en-US" sz="2200" i="1" dirty="0"/>
              <a:t>r</a:t>
            </a:r>
            <a:endParaRPr lang="en-US" sz="22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ACAADD-DCAE-4C46-8706-7657C5BEFA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5367" y="1594116"/>
            <a:ext cx="54102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2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E2139-F1A9-4BF8-B963-D1350AA6E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/>
              <a:t>Theoretical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D39B7-873B-4438-BE96-83CCCE9F8EEE}"/>
              </a:ext>
            </a:extLst>
          </p:cNvPr>
          <p:cNvSpPr txBox="1"/>
          <p:nvPr/>
        </p:nvSpPr>
        <p:spPr>
          <a:xfrm>
            <a:off x="697910" y="1690688"/>
            <a:ext cx="10324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Corollary:</a:t>
            </a:r>
            <a:r>
              <a:rPr lang="en-GB" sz="2200" dirty="0"/>
              <a:t> HCS on a </a:t>
            </a:r>
            <a:r>
              <a:rPr lang="en-GB" sz="2200" i="1" dirty="0"/>
              <a:t>P</a:t>
            </a:r>
            <a:r>
              <a:rPr lang="en-GB" sz="2200" dirty="0"/>
              <a:t>-curve does not take more iterations than the convex-layer decomposition of </a:t>
            </a:r>
            <a:r>
              <a:rPr lang="en-GB" sz="2200" i="1" dirty="0"/>
              <a:t>P</a:t>
            </a:r>
            <a:r>
              <a:rPr lang="en-GB" sz="2200" dirty="0"/>
              <a:t>.</a:t>
            </a:r>
            <a:endParaRPr lang="en-GB" sz="2200" b="1" i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2E0F33-6ED5-40BC-B7B1-CB07305B1073}"/>
              </a:ext>
            </a:extLst>
          </p:cNvPr>
          <p:cNvGrpSpPr/>
          <p:nvPr/>
        </p:nvGrpSpPr>
        <p:grpSpPr>
          <a:xfrm>
            <a:off x="2849236" y="2534453"/>
            <a:ext cx="5186069" cy="3712810"/>
            <a:chOff x="2849236" y="2534453"/>
            <a:chExt cx="5186069" cy="371281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909AC0E-FA97-4037-A5D2-B9BCD2AC41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9236" y="4039040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94FB69D-B29F-4E2E-A27C-DF582E316F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0531" y="4754657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EA5421-4CC7-4EF8-B6D0-81973938D3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7244" y="3337713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8F9927C-149B-4DAB-B3FC-E18C953FEF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00309" y="3854889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4ED5AA9-6986-4713-8A4D-C102B0E9C1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5297" y="4134080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612B8F3-E034-4869-90DC-6C85F05A9A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03391" y="3944000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284CF64-E72F-4CBB-A1A5-995746C5D3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43349" y="5167312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5732542-AE23-45B7-8DB9-79A1318CFE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89031" y="5688935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78B41C3-E7FC-4102-AB83-4E5146AB00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57205" y="5835248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CD0C903-043F-4EA3-B565-F224645CDE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58683" y="4707137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318B331-0182-44B5-BC1D-337AC233AE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117" y="3083977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190153F-AB34-47C7-9D74-16AB58BA33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17384" y="4707137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2410648-BB90-4206-9620-18359935FB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39304" y="6152223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4F5DE24-828C-4FC6-B780-0B20E1A918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49753" y="3284614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3AEC585-88B5-412B-8EAC-88BA5E2D68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0531" y="2629493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35E2E32-C16B-4084-BCF4-3B15F96C6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0337" y="2534453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2ABE20B-3F80-42BF-8795-359435FA3B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03300" y="2729811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29D868E-3381-4743-9DBE-A0278B98ED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72266" y="3443598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65E353C-600E-4C72-8E33-B38FB55377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265" y="4086560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C641955-6920-4344-B0CA-E8FD3BFB6D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1836" y="4935737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C178CC-3DDE-4853-9149-9255BDAD69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50820" y="5740208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30F09C3-7FDC-4D32-BAE3-DB2AD2A69D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9307" y="5167312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005522A-8A2A-4FBE-96FB-E4C4A99946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6824" y="3908103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818173D-8C5C-44A3-9CD8-7FBD3B8BE2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9577" y="4707024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7C852AE-75B0-4337-908A-02DF300681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534" y="4742171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0A6337D-AA8A-442A-973B-F1980C50EF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3991" y="3896480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A778E0D-F562-4DD0-8B1E-38B356418A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2899" y="3083977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15419F6-FD49-4DC2-89B4-C70AC5A53C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9685" y="4608678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B1C8120-76D3-46DF-9DCE-9EB69BA662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95522" y="5214832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E02A1DF-1B00-4EE0-B84C-D96FE645DA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5269" y="5309872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89A2F0F-155B-4573-9CB2-2E20B2A29D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7746" y="4309466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43ECBB8-509E-470D-8408-EBE4DF5BE9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97849" y="3980087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B028ECD-7091-426E-BDB7-19CDDF3DEE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56876" y="4302832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80E6115-DCBF-4340-84E4-73E1877BAE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793" y="2661125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1BB1CF3-8501-4A05-9C8F-1E2B70374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4867" y="2996759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0FD5B2D-71E4-44D3-ADA0-50417DD6E0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3843" y="3020519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530C1C6-F642-421D-8201-F88600447F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2789" y="2968731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4EA0A0E-4EDE-4591-96CD-1B79D22676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4798" y="5264207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C624D69-771C-4E4C-B5C4-2F4FC3E9FE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96747" y="3204771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2D79F73-30E3-42F7-BC9A-6C5E3C8B34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3142" y="3795148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5B6FBC7-7E2F-4914-AFF0-A8D2A0A29A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88182" y="4608678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35314EA-995E-4F1F-A064-C9E1F5A9C6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7404" y="3738172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2222DE2-6824-4F3D-969A-E19D5B4559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0080" y="3486883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15E6A9B-2D0A-45FF-8119-A46AA4E9B3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02640" y="4294482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72E9979-E986-4B53-AB51-B53F967B5A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2817" y="3602893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72EDB57-E8A9-49E3-B5BD-A2D2F6D5FE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2284" y="5314779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FC0CEA7-5D78-41A3-B89A-6EECC701FA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3661" y="5718953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595AEAA-22B3-47C0-89D1-F3F9D2916E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9542" y="6100990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FA7C844-80A2-4ED4-9539-56897DE38D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66786" y="5076824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0BBBD77-AB71-4A2A-9640-A5B0ADD91C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61861" y="5593895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CA72ECC-E118-498F-8F80-A785A2BD3CD1}"/>
              </a:ext>
            </a:extLst>
          </p:cNvPr>
          <p:cNvSpPr/>
          <p:nvPr/>
        </p:nvSpPr>
        <p:spPr>
          <a:xfrm>
            <a:off x="2891307" y="2582214"/>
            <a:ext cx="5093594" cy="3606085"/>
          </a:xfrm>
          <a:custGeom>
            <a:avLst/>
            <a:gdLst>
              <a:gd name="connsiteX0" fmla="*/ 2363273 w 5093594"/>
              <a:gd name="connsiteY0" fmla="*/ 0 h 3606085"/>
              <a:gd name="connsiteX1" fmla="*/ 3960254 w 5093594"/>
              <a:gd name="connsiteY1" fmla="*/ 193183 h 3606085"/>
              <a:gd name="connsiteX2" fmla="*/ 4752304 w 5093594"/>
              <a:gd name="connsiteY2" fmla="*/ 663262 h 3606085"/>
              <a:gd name="connsiteX3" fmla="*/ 5093594 w 5093594"/>
              <a:gd name="connsiteY3" fmla="*/ 1545465 h 3606085"/>
              <a:gd name="connsiteX4" fmla="*/ 4893972 w 5093594"/>
              <a:gd name="connsiteY4" fmla="*/ 2620851 h 3606085"/>
              <a:gd name="connsiteX5" fmla="*/ 4005330 w 5093594"/>
              <a:gd name="connsiteY5" fmla="*/ 3193961 h 3606085"/>
              <a:gd name="connsiteX6" fmla="*/ 3374265 w 5093594"/>
              <a:gd name="connsiteY6" fmla="*/ 3561009 h 3606085"/>
              <a:gd name="connsiteX7" fmla="*/ 2794716 w 5093594"/>
              <a:gd name="connsiteY7" fmla="*/ 3606085 h 3606085"/>
              <a:gd name="connsiteX8" fmla="*/ 708338 w 5093594"/>
              <a:gd name="connsiteY8" fmla="*/ 3290552 h 3606085"/>
              <a:gd name="connsiteX9" fmla="*/ 109470 w 5093594"/>
              <a:gd name="connsiteY9" fmla="*/ 2163651 h 3606085"/>
              <a:gd name="connsiteX10" fmla="*/ 0 w 5093594"/>
              <a:gd name="connsiteY10" fmla="*/ 1493949 h 3606085"/>
              <a:gd name="connsiteX11" fmla="*/ 573110 w 5093594"/>
              <a:gd name="connsiteY11" fmla="*/ 540913 h 3606085"/>
              <a:gd name="connsiteX12" fmla="*/ 1423116 w 5093594"/>
              <a:gd name="connsiteY12" fmla="*/ 90152 h 3606085"/>
              <a:gd name="connsiteX13" fmla="*/ 2363273 w 5093594"/>
              <a:gd name="connsiteY13" fmla="*/ 0 h 360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93594" h="3606085">
                <a:moveTo>
                  <a:pt x="2363273" y="0"/>
                </a:moveTo>
                <a:lnTo>
                  <a:pt x="3960254" y="193183"/>
                </a:lnTo>
                <a:lnTo>
                  <a:pt x="4752304" y="663262"/>
                </a:lnTo>
                <a:lnTo>
                  <a:pt x="5093594" y="1545465"/>
                </a:lnTo>
                <a:lnTo>
                  <a:pt x="4893972" y="2620851"/>
                </a:lnTo>
                <a:lnTo>
                  <a:pt x="4005330" y="3193961"/>
                </a:lnTo>
                <a:lnTo>
                  <a:pt x="3374265" y="3561009"/>
                </a:lnTo>
                <a:lnTo>
                  <a:pt x="2794716" y="3606085"/>
                </a:lnTo>
                <a:lnTo>
                  <a:pt x="708338" y="3290552"/>
                </a:lnTo>
                <a:lnTo>
                  <a:pt x="109470" y="2163651"/>
                </a:lnTo>
                <a:lnTo>
                  <a:pt x="0" y="1493949"/>
                </a:lnTo>
                <a:lnTo>
                  <a:pt x="573110" y="540913"/>
                </a:lnTo>
                <a:lnTo>
                  <a:pt x="1423116" y="90152"/>
                </a:lnTo>
                <a:lnTo>
                  <a:pt x="2363273" y="0"/>
                </a:lnTo>
                <a:close/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FAE8417C-2EE3-482E-9320-BBDD1B2849B7}"/>
              </a:ext>
            </a:extLst>
          </p:cNvPr>
          <p:cNvSpPr/>
          <p:nvPr/>
        </p:nvSpPr>
        <p:spPr>
          <a:xfrm>
            <a:off x="2915880" y="2602199"/>
            <a:ext cx="4711882" cy="3128900"/>
          </a:xfrm>
          <a:custGeom>
            <a:avLst/>
            <a:gdLst>
              <a:gd name="connsiteX0" fmla="*/ 3953814 w 4771622"/>
              <a:gd name="connsiteY0" fmla="*/ 212501 h 3155324"/>
              <a:gd name="connsiteX1" fmla="*/ 4771622 w 4771622"/>
              <a:gd name="connsiteY1" fmla="*/ 676140 h 3155324"/>
              <a:gd name="connsiteX2" fmla="*/ 4140557 w 4771622"/>
              <a:gd name="connsiteY2" fmla="*/ 914400 h 3155324"/>
              <a:gd name="connsiteX3" fmla="*/ 4320862 w 4771622"/>
              <a:gd name="connsiteY3" fmla="*/ 1777284 h 3155324"/>
              <a:gd name="connsiteX4" fmla="*/ 4224270 w 4771622"/>
              <a:gd name="connsiteY4" fmla="*/ 2414788 h 3155324"/>
              <a:gd name="connsiteX5" fmla="*/ 3573887 w 4771622"/>
              <a:gd name="connsiteY5" fmla="*/ 2176529 h 3155324"/>
              <a:gd name="connsiteX6" fmla="*/ 3966693 w 4771622"/>
              <a:gd name="connsiteY6" fmla="*/ 1435994 h 3155324"/>
              <a:gd name="connsiteX7" fmla="*/ 4572000 w 4771622"/>
              <a:gd name="connsiteY7" fmla="*/ 1262129 h 3155324"/>
              <a:gd name="connsiteX8" fmla="*/ 4662152 w 4771622"/>
              <a:gd name="connsiteY8" fmla="*/ 2099256 h 3155324"/>
              <a:gd name="connsiteX9" fmla="*/ 3915177 w 4771622"/>
              <a:gd name="connsiteY9" fmla="*/ 2730321 h 3155324"/>
              <a:gd name="connsiteX10" fmla="*/ 3348507 w 4771622"/>
              <a:gd name="connsiteY10" fmla="*/ 2775397 h 3155324"/>
              <a:gd name="connsiteX11" fmla="*/ 2601532 w 4771622"/>
              <a:gd name="connsiteY11" fmla="*/ 2627290 h 3155324"/>
              <a:gd name="connsiteX12" fmla="*/ 2067059 w 4771622"/>
              <a:gd name="connsiteY12" fmla="*/ 2781836 h 3155324"/>
              <a:gd name="connsiteX13" fmla="*/ 1841678 w 4771622"/>
              <a:gd name="connsiteY13" fmla="*/ 3155324 h 3155324"/>
              <a:gd name="connsiteX14" fmla="*/ 1210614 w 4771622"/>
              <a:gd name="connsiteY14" fmla="*/ 3065171 h 3155324"/>
              <a:gd name="connsiteX15" fmla="*/ 1455312 w 4771622"/>
              <a:gd name="connsiteY15" fmla="*/ 2685245 h 3155324"/>
              <a:gd name="connsiteX16" fmla="*/ 2086377 w 4771622"/>
              <a:gd name="connsiteY16" fmla="*/ 2202287 h 3155324"/>
              <a:gd name="connsiteX17" fmla="*/ 1745087 w 4771622"/>
              <a:gd name="connsiteY17" fmla="*/ 1352281 h 3155324"/>
              <a:gd name="connsiteX18" fmla="*/ 1461752 w 4771622"/>
              <a:gd name="connsiteY18" fmla="*/ 1764405 h 3155324"/>
              <a:gd name="connsiteX19" fmla="*/ 959476 w 4771622"/>
              <a:gd name="connsiteY19" fmla="*/ 1403797 h 3155324"/>
              <a:gd name="connsiteX20" fmla="*/ 579549 w 4771622"/>
              <a:gd name="connsiteY20" fmla="*/ 547352 h 3155324"/>
              <a:gd name="connsiteX21" fmla="*/ 482957 w 4771622"/>
              <a:gd name="connsiteY21" fmla="*/ 1210614 h 3155324"/>
              <a:gd name="connsiteX22" fmla="*/ 0 w 4771622"/>
              <a:gd name="connsiteY22" fmla="*/ 1500388 h 3155324"/>
              <a:gd name="connsiteX23" fmla="*/ 115909 w 4771622"/>
              <a:gd name="connsiteY23" fmla="*/ 2182969 h 3155324"/>
              <a:gd name="connsiteX24" fmla="*/ 669701 w 4771622"/>
              <a:gd name="connsiteY24" fmla="*/ 2067059 h 3155324"/>
              <a:gd name="connsiteX25" fmla="*/ 1435994 w 4771622"/>
              <a:gd name="connsiteY25" fmla="*/ 2215166 h 3155324"/>
              <a:gd name="connsiteX26" fmla="*/ 2286000 w 4771622"/>
              <a:gd name="connsiteY26" fmla="*/ 1596980 h 3155324"/>
              <a:gd name="connsiteX27" fmla="*/ 2331076 w 4771622"/>
              <a:gd name="connsiteY27" fmla="*/ 1068946 h 3155324"/>
              <a:gd name="connsiteX28" fmla="*/ 1957588 w 4771622"/>
              <a:gd name="connsiteY28" fmla="*/ 798490 h 3155324"/>
              <a:gd name="connsiteX29" fmla="*/ 2382591 w 4771622"/>
              <a:gd name="connsiteY29" fmla="*/ 463639 h 3155324"/>
              <a:gd name="connsiteX30" fmla="*/ 1416676 w 4771622"/>
              <a:gd name="connsiteY30" fmla="*/ 103031 h 3155324"/>
              <a:gd name="connsiteX31" fmla="*/ 2376152 w 4771622"/>
              <a:gd name="connsiteY31" fmla="*/ 0 h 3155324"/>
              <a:gd name="connsiteX32" fmla="*/ 3007217 w 4771622"/>
              <a:gd name="connsiteY32" fmla="*/ 128788 h 3155324"/>
              <a:gd name="connsiteX33" fmla="*/ 2929943 w 4771622"/>
              <a:gd name="connsiteY33" fmla="*/ 746974 h 3155324"/>
              <a:gd name="connsiteX34" fmla="*/ 3419340 w 4771622"/>
              <a:gd name="connsiteY34" fmla="*/ 431442 h 3155324"/>
              <a:gd name="connsiteX35" fmla="*/ 3953814 w 4771622"/>
              <a:gd name="connsiteY35" fmla="*/ 212501 h 3155324"/>
              <a:gd name="connsiteX0" fmla="*/ 3953814 w 4771622"/>
              <a:gd name="connsiteY0" fmla="*/ 212501 h 3155324"/>
              <a:gd name="connsiteX1" fmla="*/ 4771622 w 4771622"/>
              <a:gd name="connsiteY1" fmla="*/ 676140 h 3155324"/>
              <a:gd name="connsiteX2" fmla="*/ 4140557 w 4771622"/>
              <a:gd name="connsiteY2" fmla="*/ 914400 h 3155324"/>
              <a:gd name="connsiteX3" fmla="*/ 4320862 w 4771622"/>
              <a:gd name="connsiteY3" fmla="*/ 1777284 h 3155324"/>
              <a:gd name="connsiteX4" fmla="*/ 4224270 w 4771622"/>
              <a:gd name="connsiteY4" fmla="*/ 2414788 h 3155324"/>
              <a:gd name="connsiteX5" fmla="*/ 3573887 w 4771622"/>
              <a:gd name="connsiteY5" fmla="*/ 2176529 h 3155324"/>
              <a:gd name="connsiteX6" fmla="*/ 3966693 w 4771622"/>
              <a:gd name="connsiteY6" fmla="*/ 1435994 h 3155324"/>
              <a:gd name="connsiteX7" fmla="*/ 4572000 w 4771622"/>
              <a:gd name="connsiteY7" fmla="*/ 1262129 h 3155324"/>
              <a:gd name="connsiteX8" fmla="*/ 4662152 w 4771622"/>
              <a:gd name="connsiteY8" fmla="*/ 2099256 h 3155324"/>
              <a:gd name="connsiteX9" fmla="*/ 3915177 w 4771622"/>
              <a:gd name="connsiteY9" fmla="*/ 2730321 h 3155324"/>
              <a:gd name="connsiteX10" fmla="*/ 3348507 w 4771622"/>
              <a:gd name="connsiteY10" fmla="*/ 2775397 h 3155324"/>
              <a:gd name="connsiteX11" fmla="*/ 2601532 w 4771622"/>
              <a:gd name="connsiteY11" fmla="*/ 2627290 h 3155324"/>
              <a:gd name="connsiteX12" fmla="*/ 2067059 w 4771622"/>
              <a:gd name="connsiteY12" fmla="*/ 2781836 h 3155324"/>
              <a:gd name="connsiteX13" fmla="*/ 1841678 w 4771622"/>
              <a:gd name="connsiteY13" fmla="*/ 3155324 h 3155324"/>
              <a:gd name="connsiteX14" fmla="*/ 1210614 w 4771622"/>
              <a:gd name="connsiteY14" fmla="*/ 3065171 h 3155324"/>
              <a:gd name="connsiteX15" fmla="*/ 1455312 w 4771622"/>
              <a:gd name="connsiteY15" fmla="*/ 2685245 h 3155324"/>
              <a:gd name="connsiteX16" fmla="*/ 2086377 w 4771622"/>
              <a:gd name="connsiteY16" fmla="*/ 2202287 h 3155324"/>
              <a:gd name="connsiteX17" fmla="*/ 1745087 w 4771622"/>
              <a:gd name="connsiteY17" fmla="*/ 1352281 h 3155324"/>
              <a:gd name="connsiteX18" fmla="*/ 1461752 w 4771622"/>
              <a:gd name="connsiteY18" fmla="*/ 1764405 h 3155324"/>
              <a:gd name="connsiteX19" fmla="*/ 959476 w 4771622"/>
              <a:gd name="connsiteY19" fmla="*/ 1403797 h 3155324"/>
              <a:gd name="connsiteX20" fmla="*/ 579549 w 4771622"/>
              <a:gd name="connsiteY20" fmla="*/ 547352 h 3155324"/>
              <a:gd name="connsiteX21" fmla="*/ 482957 w 4771622"/>
              <a:gd name="connsiteY21" fmla="*/ 1210614 h 3155324"/>
              <a:gd name="connsiteX22" fmla="*/ 0 w 4771622"/>
              <a:gd name="connsiteY22" fmla="*/ 1500388 h 3155324"/>
              <a:gd name="connsiteX23" fmla="*/ 135424 w 4771622"/>
              <a:gd name="connsiteY23" fmla="*/ 2177393 h 3155324"/>
              <a:gd name="connsiteX24" fmla="*/ 669701 w 4771622"/>
              <a:gd name="connsiteY24" fmla="*/ 2067059 h 3155324"/>
              <a:gd name="connsiteX25" fmla="*/ 1435994 w 4771622"/>
              <a:gd name="connsiteY25" fmla="*/ 2215166 h 3155324"/>
              <a:gd name="connsiteX26" fmla="*/ 2286000 w 4771622"/>
              <a:gd name="connsiteY26" fmla="*/ 1596980 h 3155324"/>
              <a:gd name="connsiteX27" fmla="*/ 2331076 w 4771622"/>
              <a:gd name="connsiteY27" fmla="*/ 1068946 h 3155324"/>
              <a:gd name="connsiteX28" fmla="*/ 1957588 w 4771622"/>
              <a:gd name="connsiteY28" fmla="*/ 798490 h 3155324"/>
              <a:gd name="connsiteX29" fmla="*/ 2382591 w 4771622"/>
              <a:gd name="connsiteY29" fmla="*/ 463639 h 3155324"/>
              <a:gd name="connsiteX30" fmla="*/ 1416676 w 4771622"/>
              <a:gd name="connsiteY30" fmla="*/ 103031 h 3155324"/>
              <a:gd name="connsiteX31" fmla="*/ 2376152 w 4771622"/>
              <a:gd name="connsiteY31" fmla="*/ 0 h 3155324"/>
              <a:gd name="connsiteX32" fmla="*/ 3007217 w 4771622"/>
              <a:gd name="connsiteY32" fmla="*/ 128788 h 3155324"/>
              <a:gd name="connsiteX33" fmla="*/ 2929943 w 4771622"/>
              <a:gd name="connsiteY33" fmla="*/ 746974 h 3155324"/>
              <a:gd name="connsiteX34" fmla="*/ 3419340 w 4771622"/>
              <a:gd name="connsiteY34" fmla="*/ 431442 h 3155324"/>
              <a:gd name="connsiteX35" fmla="*/ 3953814 w 4771622"/>
              <a:gd name="connsiteY35" fmla="*/ 212501 h 3155324"/>
              <a:gd name="connsiteX0" fmla="*/ 3931511 w 4749319"/>
              <a:gd name="connsiteY0" fmla="*/ 212501 h 3155324"/>
              <a:gd name="connsiteX1" fmla="*/ 4749319 w 4749319"/>
              <a:gd name="connsiteY1" fmla="*/ 676140 h 3155324"/>
              <a:gd name="connsiteX2" fmla="*/ 4118254 w 4749319"/>
              <a:gd name="connsiteY2" fmla="*/ 914400 h 3155324"/>
              <a:gd name="connsiteX3" fmla="*/ 4298559 w 4749319"/>
              <a:gd name="connsiteY3" fmla="*/ 1777284 h 3155324"/>
              <a:gd name="connsiteX4" fmla="*/ 4201967 w 4749319"/>
              <a:gd name="connsiteY4" fmla="*/ 2414788 h 3155324"/>
              <a:gd name="connsiteX5" fmla="*/ 3551584 w 4749319"/>
              <a:gd name="connsiteY5" fmla="*/ 2176529 h 3155324"/>
              <a:gd name="connsiteX6" fmla="*/ 3944390 w 4749319"/>
              <a:gd name="connsiteY6" fmla="*/ 1435994 h 3155324"/>
              <a:gd name="connsiteX7" fmla="*/ 4549697 w 4749319"/>
              <a:gd name="connsiteY7" fmla="*/ 1262129 h 3155324"/>
              <a:gd name="connsiteX8" fmla="*/ 4639849 w 4749319"/>
              <a:gd name="connsiteY8" fmla="*/ 2099256 h 3155324"/>
              <a:gd name="connsiteX9" fmla="*/ 3892874 w 4749319"/>
              <a:gd name="connsiteY9" fmla="*/ 2730321 h 3155324"/>
              <a:gd name="connsiteX10" fmla="*/ 3326204 w 4749319"/>
              <a:gd name="connsiteY10" fmla="*/ 2775397 h 3155324"/>
              <a:gd name="connsiteX11" fmla="*/ 2579229 w 4749319"/>
              <a:gd name="connsiteY11" fmla="*/ 2627290 h 3155324"/>
              <a:gd name="connsiteX12" fmla="*/ 2044756 w 4749319"/>
              <a:gd name="connsiteY12" fmla="*/ 2781836 h 3155324"/>
              <a:gd name="connsiteX13" fmla="*/ 1819375 w 4749319"/>
              <a:gd name="connsiteY13" fmla="*/ 3155324 h 3155324"/>
              <a:gd name="connsiteX14" fmla="*/ 1188311 w 4749319"/>
              <a:gd name="connsiteY14" fmla="*/ 3065171 h 3155324"/>
              <a:gd name="connsiteX15" fmla="*/ 1433009 w 4749319"/>
              <a:gd name="connsiteY15" fmla="*/ 2685245 h 3155324"/>
              <a:gd name="connsiteX16" fmla="*/ 2064074 w 4749319"/>
              <a:gd name="connsiteY16" fmla="*/ 2202287 h 3155324"/>
              <a:gd name="connsiteX17" fmla="*/ 1722784 w 4749319"/>
              <a:gd name="connsiteY17" fmla="*/ 1352281 h 3155324"/>
              <a:gd name="connsiteX18" fmla="*/ 1439449 w 4749319"/>
              <a:gd name="connsiteY18" fmla="*/ 1764405 h 3155324"/>
              <a:gd name="connsiteX19" fmla="*/ 937173 w 4749319"/>
              <a:gd name="connsiteY19" fmla="*/ 1403797 h 3155324"/>
              <a:gd name="connsiteX20" fmla="*/ 557246 w 4749319"/>
              <a:gd name="connsiteY20" fmla="*/ 547352 h 3155324"/>
              <a:gd name="connsiteX21" fmla="*/ 460654 w 4749319"/>
              <a:gd name="connsiteY21" fmla="*/ 1210614 h 3155324"/>
              <a:gd name="connsiteX22" fmla="*/ 0 w 4749319"/>
              <a:gd name="connsiteY22" fmla="*/ 1508752 h 3155324"/>
              <a:gd name="connsiteX23" fmla="*/ 113121 w 4749319"/>
              <a:gd name="connsiteY23" fmla="*/ 2177393 h 3155324"/>
              <a:gd name="connsiteX24" fmla="*/ 647398 w 4749319"/>
              <a:gd name="connsiteY24" fmla="*/ 2067059 h 3155324"/>
              <a:gd name="connsiteX25" fmla="*/ 1413691 w 4749319"/>
              <a:gd name="connsiteY25" fmla="*/ 2215166 h 3155324"/>
              <a:gd name="connsiteX26" fmla="*/ 2263697 w 4749319"/>
              <a:gd name="connsiteY26" fmla="*/ 1596980 h 3155324"/>
              <a:gd name="connsiteX27" fmla="*/ 2308773 w 4749319"/>
              <a:gd name="connsiteY27" fmla="*/ 1068946 h 3155324"/>
              <a:gd name="connsiteX28" fmla="*/ 1935285 w 4749319"/>
              <a:gd name="connsiteY28" fmla="*/ 798490 h 3155324"/>
              <a:gd name="connsiteX29" fmla="*/ 2360288 w 4749319"/>
              <a:gd name="connsiteY29" fmla="*/ 463639 h 3155324"/>
              <a:gd name="connsiteX30" fmla="*/ 1394373 w 4749319"/>
              <a:gd name="connsiteY30" fmla="*/ 103031 h 3155324"/>
              <a:gd name="connsiteX31" fmla="*/ 2353849 w 4749319"/>
              <a:gd name="connsiteY31" fmla="*/ 0 h 3155324"/>
              <a:gd name="connsiteX32" fmla="*/ 2984914 w 4749319"/>
              <a:gd name="connsiteY32" fmla="*/ 128788 h 3155324"/>
              <a:gd name="connsiteX33" fmla="*/ 2907640 w 4749319"/>
              <a:gd name="connsiteY33" fmla="*/ 746974 h 3155324"/>
              <a:gd name="connsiteX34" fmla="*/ 3397037 w 4749319"/>
              <a:gd name="connsiteY34" fmla="*/ 431442 h 3155324"/>
              <a:gd name="connsiteX35" fmla="*/ 3931511 w 4749319"/>
              <a:gd name="connsiteY35" fmla="*/ 212501 h 3155324"/>
              <a:gd name="connsiteX0" fmla="*/ 3931511 w 4729804"/>
              <a:gd name="connsiteY0" fmla="*/ 212501 h 3155324"/>
              <a:gd name="connsiteX1" fmla="*/ 4729804 w 4729804"/>
              <a:gd name="connsiteY1" fmla="*/ 684503 h 3155324"/>
              <a:gd name="connsiteX2" fmla="*/ 4118254 w 4729804"/>
              <a:gd name="connsiteY2" fmla="*/ 914400 h 3155324"/>
              <a:gd name="connsiteX3" fmla="*/ 4298559 w 4729804"/>
              <a:gd name="connsiteY3" fmla="*/ 1777284 h 3155324"/>
              <a:gd name="connsiteX4" fmla="*/ 4201967 w 4729804"/>
              <a:gd name="connsiteY4" fmla="*/ 2414788 h 3155324"/>
              <a:gd name="connsiteX5" fmla="*/ 3551584 w 4729804"/>
              <a:gd name="connsiteY5" fmla="*/ 2176529 h 3155324"/>
              <a:gd name="connsiteX6" fmla="*/ 3944390 w 4729804"/>
              <a:gd name="connsiteY6" fmla="*/ 1435994 h 3155324"/>
              <a:gd name="connsiteX7" fmla="*/ 4549697 w 4729804"/>
              <a:gd name="connsiteY7" fmla="*/ 1262129 h 3155324"/>
              <a:gd name="connsiteX8" fmla="*/ 4639849 w 4729804"/>
              <a:gd name="connsiteY8" fmla="*/ 2099256 h 3155324"/>
              <a:gd name="connsiteX9" fmla="*/ 3892874 w 4729804"/>
              <a:gd name="connsiteY9" fmla="*/ 2730321 h 3155324"/>
              <a:gd name="connsiteX10" fmla="*/ 3326204 w 4729804"/>
              <a:gd name="connsiteY10" fmla="*/ 2775397 h 3155324"/>
              <a:gd name="connsiteX11" fmla="*/ 2579229 w 4729804"/>
              <a:gd name="connsiteY11" fmla="*/ 2627290 h 3155324"/>
              <a:gd name="connsiteX12" fmla="*/ 2044756 w 4729804"/>
              <a:gd name="connsiteY12" fmla="*/ 2781836 h 3155324"/>
              <a:gd name="connsiteX13" fmla="*/ 1819375 w 4729804"/>
              <a:gd name="connsiteY13" fmla="*/ 3155324 h 3155324"/>
              <a:gd name="connsiteX14" fmla="*/ 1188311 w 4729804"/>
              <a:gd name="connsiteY14" fmla="*/ 3065171 h 3155324"/>
              <a:gd name="connsiteX15" fmla="*/ 1433009 w 4729804"/>
              <a:gd name="connsiteY15" fmla="*/ 2685245 h 3155324"/>
              <a:gd name="connsiteX16" fmla="*/ 2064074 w 4729804"/>
              <a:gd name="connsiteY16" fmla="*/ 2202287 h 3155324"/>
              <a:gd name="connsiteX17" fmla="*/ 1722784 w 4729804"/>
              <a:gd name="connsiteY17" fmla="*/ 1352281 h 3155324"/>
              <a:gd name="connsiteX18" fmla="*/ 1439449 w 4729804"/>
              <a:gd name="connsiteY18" fmla="*/ 1764405 h 3155324"/>
              <a:gd name="connsiteX19" fmla="*/ 937173 w 4729804"/>
              <a:gd name="connsiteY19" fmla="*/ 1403797 h 3155324"/>
              <a:gd name="connsiteX20" fmla="*/ 557246 w 4729804"/>
              <a:gd name="connsiteY20" fmla="*/ 547352 h 3155324"/>
              <a:gd name="connsiteX21" fmla="*/ 460654 w 4729804"/>
              <a:gd name="connsiteY21" fmla="*/ 1210614 h 3155324"/>
              <a:gd name="connsiteX22" fmla="*/ 0 w 4729804"/>
              <a:gd name="connsiteY22" fmla="*/ 1508752 h 3155324"/>
              <a:gd name="connsiteX23" fmla="*/ 113121 w 4729804"/>
              <a:gd name="connsiteY23" fmla="*/ 2177393 h 3155324"/>
              <a:gd name="connsiteX24" fmla="*/ 647398 w 4729804"/>
              <a:gd name="connsiteY24" fmla="*/ 2067059 h 3155324"/>
              <a:gd name="connsiteX25" fmla="*/ 1413691 w 4729804"/>
              <a:gd name="connsiteY25" fmla="*/ 2215166 h 3155324"/>
              <a:gd name="connsiteX26" fmla="*/ 2263697 w 4729804"/>
              <a:gd name="connsiteY26" fmla="*/ 1596980 h 3155324"/>
              <a:gd name="connsiteX27" fmla="*/ 2308773 w 4729804"/>
              <a:gd name="connsiteY27" fmla="*/ 1068946 h 3155324"/>
              <a:gd name="connsiteX28" fmla="*/ 1935285 w 4729804"/>
              <a:gd name="connsiteY28" fmla="*/ 798490 h 3155324"/>
              <a:gd name="connsiteX29" fmla="*/ 2360288 w 4729804"/>
              <a:gd name="connsiteY29" fmla="*/ 463639 h 3155324"/>
              <a:gd name="connsiteX30" fmla="*/ 1394373 w 4729804"/>
              <a:gd name="connsiteY30" fmla="*/ 103031 h 3155324"/>
              <a:gd name="connsiteX31" fmla="*/ 2353849 w 4729804"/>
              <a:gd name="connsiteY31" fmla="*/ 0 h 3155324"/>
              <a:gd name="connsiteX32" fmla="*/ 2984914 w 4729804"/>
              <a:gd name="connsiteY32" fmla="*/ 128788 h 3155324"/>
              <a:gd name="connsiteX33" fmla="*/ 2907640 w 4729804"/>
              <a:gd name="connsiteY33" fmla="*/ 746974 h 3155324"/>
              <a:gd name="connsiteX34" fmla="*/ 3397037 w 4729804"/>
              <a:gd name="connsiteY34" fmla="*/ 431442 h 3155324"/>
              <a:gd name="connsiteX35" fmla="*/ 3931511 w 4729804"/>
              <a:gd name="connsiteY35" fmla="*/ 212501 h 3155324"/>
              <a:gd name="connsiteX0" fmla="*/ 3931511 w 4729804"/>
              <a:gd name="connsiteY0" fmla="*/ 192987 h 3135810"/>
              <a:gd name="connsiteX1" fmla="*/ 4729804 w 4729804"/>
              <a:gd name="connsiteY1" fmla="*/ 664989 h 3135810"/>
              <a:gd name="connsiteX2" fmla="*/ 4118254 w 4729804"/>
              <a:gd name="connsiteY2" fmla="*/ 894886 h 3135810"/>
              <a:gd name="connsiteX3" fmla="*/ 4298559 w 4729804"/>
              <a:gd name="connsiteY3" fmla="*/ 1757770 h 3135810"/>
              <a:gd name="connsiteX4" fmla="*/ 4201967 w 4729804"/>
              <a:gd name="connsiteY4" fmla="*/ 2395274 h 3135810"/>
              <a:gd name="connsiteX5" fmla="*/ 3551584 w 4729804"/>
              <a:gd name="connsiteY5" fmla="*/ 2157015 h 3135810"/>
              <a:gd name="connsiteX6" fmla="*/ 3944390 w 4729804"/>
              <a:gd name="connsiteY6" fmla="*/ 1416480 h 3135810"/>
              <a:gd name="connsiteX7" fmla="*/ 4549697 w 4729804"/>
              <a:gd name="connsiteY7" fmla="*/ 1242615 h 3135810"/>
              <a:gd name="connsiteX8" fmla="*/ 4639849 w 4729804"/>
              <a:gd name="connsiteY8" fmla="*/ 2079742 h 3135810"/>
              <a:gd name="connsiteX9" fmla="*/ 3892874 w 4729804"/>
              <a:gd name="connsiteY9" fmla="*/ 2710807 h 3135810"/>
              <a:gd name="connsiteX10" fmla="*/ 3326204 w 4729804"/>
              <a:gd name="connsiteY10" fmla="*/ 2755883 h 3135810"/>
              <a:gd name="connsiteX11" fmla="*/ 2579229 w 4729804"/>
              <a:gd name="connsiteY11" fmla="*/ 2607776 h 3135810"/>
              <a:gd name="connsiteX12" fmla="*/ 2044756 w 4729804"/>
              <a:gd name="connsiteY12" fmla="*/ 2762322 h 3135810"/>
              <a:gd name="connsiteX13" fmla="*/ 1819375 w 4729804"/>
              <a:gd name="connsiteY13" fmla="*/ 3135810 h 3135810"/>
              <a:gd name="connsiteX14" fmla="*/ 1188311 w 4729804"/>
              <a:gd name="connsiteY14" fmla="*/ 3045657 h 3135810"/>
              <a:gd name="connsiteX15" fmla="*/ 1433009 w 4729804"/>
              <a:gd name="connsiteY15" fmla="*/ 2665731 h 3135810"/>
              <a:gd name="connsiteX16" fmla="*/ 2064074 w 4729804"/>
              <a:gd name="connsiteY16" fmla="*/ 2182773 h 3135810"/>
              <a:gd name="connsiteX17" fmla="*/ 1722784 w 4729804"/>
              <a:gd name="connsiteY17" fmla="*/ 1332767 h 3135810"/>
              <a:gd name="connsiteX18" fmla="*/ 1439449 w 4729804"/>
              <a:gd name="connsiteY18" fmla="*/ 1744891 h 3135810"/>
              <a:gd name="connsiteX19" fmla="*/ 937173 w 4729804"/>
              <a:gd name="connsiteY19" fmla="*/ 1384283 h 3135810"/>
              <a:gd name="connsiteX20" fmla="*/ 557246 w 4729804"/>
              <a:gd name="connsiteY20" fmla="*/ 527838 h 3135810"/>
              <a:gd name="connsiteX21" fmla="*/ 460654 w 4729804"/>
              <a:gd name="connsiteY21" fmla="*/ 1191100 h 3135810"/>
              <a:gd name="connsiteX22" fmla="*/ 0 w 4729804"/>
              <a:gd name="connsiteY22" fmla="*/ 1489238 h 3135810"/>
              <a:gd name="connsiteX23" fmla="*/ 113121 w 4729804"/>
              <a:gd name="connsiteY23" fmla="*/ 2157879 h 3135810"/>
              <a:gd name="connsiteX24" fmla="*/ 647398 w 4729804"/>
              <a:gd name="connsiteY24" fmla="*/ 2047545 h 3135810"/>
              <a:gd name="connsiteX25" fmla="*/ 1413691 w 4729804"/>
              <a:gd name="connsiteY25" fmla="*/ 2195652 h 3135810"/>
              <a:gd name="connsiteX26" fmla="*/ 2263697 w 4729804"/>
              <a:gd name="connsiteY26" fmla="*/ 1577466 h 3135810"/>
              <a:gd name="connsiteX27" fmla="*/ 2308773 w 4729804"/>
              <a:gd name="connsiteY27" fmla="*/ 1049432 h 3135810"/>
              <a:gd name="connsiteX28" fmla="*/ 1935285 w 4729804"/>
              <a:gd name="connsiteY28" fmla="*/ 778976 h 3135810"/>
              <a:gd name="connsiteX29" fmla="*/ 2360288 w 4729804"/>
              <a:gd name="connsiteY29" fmla="*/ 444125 h 3135810"/>
              <a:gd name="connsiteX30" fmla="*/ 1394373 w 4729804"/>
              <a:gd name="connsiteY30" fmla="*/ 83517 h 3135810"/>
              <a:gd name="connsiteX31" fmla="*/ 2359425 w 4729804"/>
              <a:gd name="connsiteY31" fmla="*/ 0 h 3135810"/>
              <a:gd name="connsiteX32" fmla="*/ 2984914 w 4729804"/>
              <a:gd name="connsiteY32" fmla="*/ 109274 h 3135810"/>
              <a:gd name="connsiteX33" fmla="*/ 2907640 w 4729804"/>
              <a:gd name="connsiteY33" fmla="*/ 727460 h 3135810"/>
              <a:gd name="connsiteX34" fmla="*/ 3397037 w 4729804"/>
              <a:gd name="connsiteY34" fmla="*/ 411928 h 3135810"/>
              <a:gd name="connsiteX35" fmla="*/ 3931511 w 4729804"/>
              <a:gd name="connsiteY35" fmla="*/ 192987 h 3135810"/>
              <a:gd name="connsiteX0" fmla="*/ 3931511 w 4729804"/>
              <a:gd name="connsiteY0" fmla="*/ 192987 h 3135810"/>
              <a:gd name="connsiteX1" fmla="*/ 4729804 w 4729804"/>
              <a:gd name="connsiteY1" fmla="*/ 664989 h 3135810"/>
              <a:gd name="connsiteX2" fmla="*/ 4118254 w 4729804"/>
              <a:gd name="connsiteY2" fmla="*/ 894886 h 3135810"/>
              <a:gd name="connsiteX3" fmla="*/ 4298559 w 4729804"/>
              <a:gd name="connsiteY3" fmla="*/ 1757770 h 3135810"/>
              <a:gd name="connsiteX4" fmla="*/ 4201967 w 4729804"/>
              <a:gd name="connsiteY4" fmla="*/ 2395274 h 3135810"/>
              <a:gd name="connsiteX5" fmla="*/ 3551584 w 4729804"/>
              <a:gd name="connsiteY5" fmla="*/ 2157015 h 3135810"/>
              <a:gd name="connsiteX6" fmla="*/ 3944390 w 4729804"/>
              <a:gd name="connsiteY6" fmla="*/ 1416480 h 3135810"/>
              <a:gd name="connsiteX7" fmla="*/ 4549697 w 4729804"/>
              <a:gd name="connsiteY7" fmla="*/ 1242615 h 3135810"/>
              <a:gd name="connsiteX8" fmla="*/ 4639849 w 4729804"/>
              <a:gd name="connsiteY8" fmla="*/ 2079742 h 3135810"/>
              <a:gd name="connsiteX9" fmla="*/ 3892874 w 4729804"/>
              <a:gd name="connsiteY9" fmla="*/ 2710807 h 3135810"/>
              <a:gd name="connsiteX10" fmla="*/ 3326204 w 4729804"/>
              <a:gd name="connsiteY10" fmla="*/ 2755883 h 3135810"/>
              <a:gd name="connsiteX11" fmla="*/ 2579229 w 4729804"/>
              <a:gd name="connsiteY11" fmla="*/ 2607776 h 3135810"/>
              <a:gd name="connsiteX12" fmla="*/ 2044756 w 4729804"/>
              <a:gd name="connsiteY12" fmla="*/ 2762322 h 3135810"/>
              <a:gd name="connsiteX13" fmla="*/ 1819375 w 4729804"/>
              <a:gd name="connsiteY13" fmla="*/ 3135810 h 3135810"/>
              <a:gd name="connsiteX14" fmla="*/ 1188311 w 4729804"/>
              <a:gd name="connsiteY14" fmla="*/ 3045657 h 3135810"/>
              <a:gd name="connsiteX15" fmla="*/ 1433009 w 4729804"/>
              <a:gd name="connsiteY15" fmla="*/ 2665731 h 3135810"/>
              <a:gd name="connsiteX16" fmla="*/ 2064074 w 4729804"/>
              <a:gd name="connsiteY16" fmla="*/ 2182773 h 3135810"/>
              <a:gd name="connsiteX17" fmla="*/ 1722784 w 4729804"/>
              <a:gd name="connsiteY17" fmla="*/ 1332767 h 3135810"/>
              <a:gd name="connsiteX18" fmla="*/ 1439449 w 4729804"/>
              <a:gd name="connsiteY18" fmla="*/ 1744891 h 3135810"/>
              <a:gd name="connsiteX19" fmla="*/ 937173 w 4729804"/>
              <a:gd name="connsiteY19" fmla="*/ 1384283 h 3135810"/>
              <a:gd name="connsiteX20" fmla="*/ 557246 w 4729804"/>
              <a:gd name="connsiteY20" fmla="*/ 527838 h 3135810"/>
              <a:gd name="connsiteX21" fmla="*/ 460654 w 4729804"/>
              <a:gd name="connsiteY21" fmla="*/ 1191100 h 3135810"/>
              <a:gd name="connsiteX22" fmla="*/ 0 w 4729804"/>
              <a:gd name="connsiteY22" fmla="*/ 1489238 h 3135810"/>
              <a:gd name="connsiteX23" fmla="*/ 113121 w 4729804"/>
              <a:gd name="connsiteY23" fmla="*/ 2157879 h 3135810"/>
              <a:gd name="connsiteX24" fmla="*/ 647398 w 4729804"/>
              <a:gd name="connsiteY24" fmla="*/ 2047545 h 3135810"/>
              <a:gd name="connsiteX25" fmla="*/ 1413691 w 4729804"/>
              <a:gd name="connsiteY25" fmla="*/ 2195652 h 3135810"/>
              <a:gd name="connsiteX26" fmla="*/ 2263697 w 4729804"/>
              <a:gd name="connsiteY26" fmla="*/ 1577466 h 3135810"/>
              <a:gd name="connsiteX27" fmla="*/ 2308773 w 4729804"/>
              <a:gd name="connsiteY27" fmla="*/ 1049432 h 3135810"/>
              <a:gd name="connsiteX28" fmla="*/ 1935285 w 4729804"/>
              <a:gd name="connsiteY28" fmla="*/ 778976 h 3135810"/>
              <a:gd name="connsiteX29" fmla="*/ 2360288 w 4729804"/>
              <a:gd name="connsiteY29" fmla="*/ 444125 h 3135810"/>
              <a:gd name="connsiteX30" fmla="*/ 1411099 w 4729804"/>
              <a:gd name="connsiteY30" fmla="*/ 91881 h 3135810"/>
              <a:gd name="connsiteX31" fmla="*/ 2359425 w 4729804"/>
              <a:gd name="connsiteY31" fmla="*/ 0 h 3135810"/>
              <a:gd name="connsiteX32" fmla="*/ 2984914 w 4729804"/>
              <a:gd name="connsiteY32" fmla="*/ 109274 h 3135810"/>
              <a:gd name="connsiteX33" fmla="*/ 2907640 w 4729804"/>
              <a:gd name="connsiteY33" fmla="*/ 727460 h 3135810"/>
              <a:gd name="connsiteX34" fmla="*/ 3397037 w 4729804"/>
              <a:gd name="connsiteY34" fmla="*/ 411928 h 3135810"/>
              <a:gd name="connsiteX35" fmla="*/ 3931511 w 4729804"/>
              <a:gd name="connsiteY35" fmla="*/ 192987 h 3135810"/>
              <a:gd name="connsiteX0" fmla="*/ 3931511 w 4729804"/>
              <a:gd name="connsiteY0" fmla="*/ 192987 h 3135810"/>
              <a:gd name="connsiteX1" fmla="*/ 4729804 w 4729804"/>
              <a:gd name="connsiteY1" fmla="*/ 664989 h 3135810"/>
              <a:gd name="connsiteX2" fmla="*/ 4118254 w 4729804"/>
              <a:gd name="connsiteY2" fmla="*/ 894886 h 3135810"/>
              <a:gd name="connsiteX3" fmla="*/ 4298559 w 4729804"/>
              <a:gd name="connsiteY3" fmla="*/ 1757770 h 3135810"/>
              <a:gd name="connsiteX4" fmla="*/ 4201967 w 4729804"/>
              <a:gd name="connsiteY4" fmla="*/ 2395274 h 3135810"/>
              <a:gd name="connsiteX5" fmla="*/ 3551584 w 4729804"/>
              <a:gd name="connsiteY5" fmla="*/ 2157015 h 3135810"/>
              <a:gd name="connsiteX6" fmla="*/ 3944390 w 4729804"/>
              <a:gd name="connsiteY6" fmla="*/ 1416480 h 3135810"/>
              <a:gd name="connsiteX7" fmla="*/ 4549697 w 4729804"/>
              <a:gd name="connsiteY7" fmla="*/ 1242615 h 3135810"/>
              <a:gd name="connsiteX8" fmla="*/ 4639849 w 4729804"/>
              <a:gd name="connsiteY8" fmla="*/ 2079742 h 3135810"/>
              <a:gd name="connsiteX9" fmla="*/ 3892874 w 4729804"/>
              <a:gd name="connsiteY9" fmla="*/ 2710807 h 3135810"/>
              <a:gd name="connsiteX10" fmla="*/ 3326204 w 4729804"/>
              <a:gd name="connsiteY10" fmla="*/ 2755883 h 3135810"/>
              <a:gd name="connsiteX11" fmla="*/ 2579229 w 4729804"/>
              <a:gd name="connsiteY11" fmla="*/ 2607776 h 3135810"/>
              <a:gd name="connsiteX12" fmla="*/ 2044756 w 4729804"/>
              <a:gd name="connsiteY12" fmla="*/ 2762322 h 3135810"/>
              <a:gd name="connsiteX13" fmla="*/ 1819375 w 4729804"/>
              <a:gd name="connsiteY13" fmla="*/ 3135810 h 3135810"/>
              <a:gd name="connsiteX14" fmla="*/ 1188311 w 4729804"/>
              <a:gd name="connsiteY14" fmla="*/ 3045657 h 3135810"/>
              <a:gd name="connsiteX15" fmla="*/ 1433009 w 4729804"/>
              <a:gd name="connsiteY15" fmla="*/ 2665731 h 3135810"/>
              <a:gd name="connsiteX16" fmla="*/ 2064074 w 4729804"/>
              <a:gd name="connsiteY16" fmla="*/ 2182773 h 3135810"/>
              <a:gd name="connsiteX17" fmla="*/ 1722784 w 4729804"/>
              <a:gd name="connsiteY17" fmla="*/ 1332767 h 3135810"/>
              <a:gd name="connsiteX18" fmla="*/ 1439449 w 4729804"/>
              <a:gd name="connsiteY18" fmla="*/ 1744891 h 3135810"/>
              <a:gd name="connsiteX19" fmla="*/ 937173 w 4729804"/>
              <a:gd name="connsiteY19" fmla="*/ 1384283 h 3135810"/>
              <a:gd name="connsiteX20" fmla="*/ 557246 w 4729804"/>
              <a:gd name="connsiteY20" fmla="*/ 527838 h 3135810"/>
              <a:gd name="connsiteX21" fmla="*/ 460654 w 4729804"/>
              <a:gd name="connsiteY21" fmla="*/ 1191100 h 3135810"/>
              <a:gd name="connsiteX22" fmla="*/ 0 w 4729804"/>
              <a:gd name="connsiteY22" fmla="*/ 1489238 h 3135810"/>
              <a:gd name="connsiteX23" fmla="*/ 119653 w 4729804"/>
              <a:gd name="connsiteY23" fmla="*/ 2155702 h 3135810"/>
              <a:gd name="connsiteX24" fmla="*/ 647398 w 4729804"/>
              <a:gd name="connsiteY24" fmla="*/ 2047545 h 3135810"/>
              <a:gd name="connsiteX25" fmla="*/ 1413691 w 4729804"/>
              <a:gd name="connsiteY25" fmla="*/ 2195652 h 3135810"/>
              <a:gd name="connsiteX26" fmla="*/ 2263697 w 4729804"/>
              <a:gd name="connsiteY26" fmla="*/ 1577466 h 3135810"/>
              <a:gd name="connsiteX27" fmla="*/ 2308773 w 4729804"/>
              <a:gd name="connsiteY27" fmla="*/ 1049432 h 3135810"/>
              <a:gd name="connsiteX28" fmla="*/ 1935285 w 4729804"/>
              <a:gd name="connsiteY28" fmla="*/ 778976 h 3135810"/>
              <a:gd name="connsiteX29" fmla="*/ 2360288 w 4729804"/>
              <a:gd name="connsiteY29" fmla="*/ 444125 h 3135810"/>
              <a:gd name="connsiteX30" fmla="*/ 1411099 w 4729804"/>
              <a:gd name="connsiteY30" fmla="*/ 91881 h 3135810"/>
              <a:gd name="connsiteX31" fmla="*/ 2359425 w 4729804"/>
              <a:gd name="connsiteY31" fmla="*/ 0 h 3135810"/>
              <a:gd name="connsiteX32" fmla="*/ 2984914 w 4729804"/>
              <a:gd name="connsiteY32" fmla="*/ 109274 h 3135810"/>
              <a:gd name="connsiteX33" fmla="*/ 2907640 w 4729804"/>
              <a:gd name="connsiteY33" fmla="*/ 727460 h 3135810"/>
              <a:gd name="connsiteX34" fmla="*/ 3397037 w 4729804"/>
              <a:gd name="connsiteY34" fmla="*/ 411928 h 3135810"/>
              <a:gd name="connsiteX35" fmla="*/ 3931511 w 4729804"/>
              <a:gd name="connsiteY35" fmla="*/ 192987 h 3135810"/>
              <a:gd name="connsiteX0" fmla="*/ 3922802 w 4721095"/>
              <a:gd name="connsiteY0" fmla="*/ 192987 h 3135810"/>
              <a:gd name="connsiteX1" fmla="*/ 4721095 w 4721095"/>
              <a:gd name="connsiteY1" fmla="*/ 664989 h 3135810"/>
              <a:gd name="connsiteX2" fmla="*/ 4109545 w 4721095"/>
              <a:gd name="connsiteY2" fmla="*/ 894886 h 3135810"/>
              <a:gd name="connsiteX3" fmla="*/ 4289850 w 4721095"/>
              <a:gd name="connsiteY3" fmla="*/ 1757770 h 3135810"/>
              <a:gd name="connsiteX4" fmla="*/ 4193258 w 4721095"/>
              <a:gd name="connsiteY4" fmla="*/ 2395274 h 3135810"/>
              <a:gd name="connsiteX5" fmla="*/ 3542875 w 4721095"/>
              <a:gd name="connsiteY5" fmla="*/ 2157015 h 3135810"/>
              <a:gd name="connsiteX6" fmla="*/ 3935681 w 4721095"/>
              <a:gd name="connsiteY6" fmla="*/ 1416480 h 3135810"/>
              <a:gd name="connsiteX7" fmla="*/ 4540988 w 4721095"/>
              <a:gd name="connsiteY7" fmla="*/ 1242615 h 3135810"/>
              <a:gd name="connsiteX8" fmla="*/ 4631140 w 4721095"/>
              <a:gd name="connsiteY8" fmla="*/ 2079742 h 3135810"/>
              <a:gd name="connsiteX9" fmla="*/ 3884165 w 4721095"/>
              <a:gd name="connsiteY9" fmla="*/ 2710807 h 3135810"/>
              <a:gd name="connsiteX10" fmla="*/ 3317495 w 4721095"/>
              <a:gd name="connsiteY10" fmla="*/ 2755883 h 3135810"/>
              <a:gd name="connsiteX11" fmla="*/ 2570520 w 4721095"/>
              <a:gd name="connsiteY11" fmla="*/ 2607776 h 3135810"/>
              <a:gd name="connsiteX12" fmla="*/ 2036047 w 4721095"/>
              <a:gd name="connsiteY12" fmla="*/ 2762322 h 3135810"/>
              <a:gd name="connsiteX13" fmla="*/ 1810666 w 4721095"/>
              <a:gd name="connsiteY13" fmla="*/ 3135810 h 3135810"/>
              <a:gd name="connsiteX14" fmla="*/ 1179602 w 4721095"/>
              <a:gd name="connsiteY14" fmla="*/ 3045657 h 3135810"/>
              <a:gd name="connsiteX15" fmla="*/ 1424300 w 4721095"/>
              <a:gd name="connsiteY15" fmla="*/ 2665731 h 3135810"/>
              <a:gd name="connsiteX16" fmla="*/ 2055365 w 4721095"/>
              <a:gd name="connsiteY16" fmla="*/ 2182773 h 3135810"/>
              <a:gd name="connsiteX17" fmla="*/ 1714075 w 4721095"/>
              <a:gd name="connsiteY17" fmla="*/ 1332767 h 3135810"/>
              <a:gd name="connsiteX18" fmla="*/ 1430740 w 4721095"/>
              <a:gd name="connsiteY18" fmla="*/ 1744891 h 3135810"/>
              <a:gd name="connsiteX19" fmla="*/ 928464 w 4721095"/>
              <a:gd name="connsiteY19" fmla="*/ 1384283 h 3135810"/>
              <a:gd name="connsiteX20" fmla="*/ 548537 w 4721095"/>
              <a:gd name="connsiteY20" fmla="*/ 527838 h 3135810"/>
              <a:gd name="connsiteX21" fmla="*/ 451945 w 4721095"/>
              <a:gd name="connsiteY21" fmla="*/ 1191100 h 3135810"/>
              <a:gd name="connsiteX22" fmla="*/ 0 w 4721095"/>
              <a:gd name="connsiteY22" fmla="*/ 1489238 h 3135810"/>
              <a:gd name="connsiteX23" fmla="*/ 110944 w 4721095"/>
              <a:gd name="connsiteY23" fmla="*/ 2155702 h 3135810"/>
              <a:gd name="connsiteX24" fmla="*/ 638689 w 4721095"/>
              <a:gd name="connsiteY24" fmla="*/ 2047545 h 3135810"/>
              <a:gd name="connsiteX25" fmla="*/ 1404982 w 4721095"/>
              <a:gd name="connsiteY25" fmla="*/ 2195652 h 3135810"/>
              <a:gd name="connsiteX26" fmla="*/ 2254988 w 4721095"/>
              <a:gd name="connsiteY26" fmla="*/ 1577466 h 3135810"/>
              <a:gd name="connsiteX27" fmla="*/ 2300064 w 4721095"/>
              <a:gd name="connsiteY27" fmla="*/ 1049432 h 3135810"/>
              <a:gd name="connsiteX28" fmla="*/ 1926576 w 4721095"/>
              <a:gd name="connsiteY28" fmla="*/ 778976 h 3135810"/>
              <a:gd name="connsiteX29" fmla="*/ 2351579 w 4721095"/>
              <a:gd name="connsiteY29" fmla="*/ 444125 h 3135810"/>
              <a:gd name="connsiteX30" fmla="*/ 1402390 w 4721095"/>
              <a:gd name="connsiteY30" fmla="*/ 91881 h 3135810"/>
              <a:gd name="connsiteX31" fmla="*/ 2350716 w 4721095"/>
              <a:gd name="connsiteY31" fmla="*/ 0 h 3135810"/>
              <a:gd name="connsiteX32" fmla="*/ 2976205 w 4721095"/>
              <a:gd name="connsiteY32" fmla="*/ 109274 h 3135810"/>
              <a:gd name="connsiteX33" fmla="*/ 2898931 w 4721095"/>
              <a:gd name="connsiteY33" fmla="*/ 727460 h 3135810"/>
              <a:gd name="connsiteX34" fmla="*/ 3388328 w 4721095"/>
              <a:gd name="connsiteY34" fmla="*/ 411928 h 3135810"/>
              <a:gd name="connsiteX35" fmla="*/ 3922802 w 4721095"/>
              <a:gd name="connsiteY35" fmla="*/ 192987 h 3135810"/>
              <a:gd name="connsiteX0" fmla="*/ 3922802 w 4721095"/>
              <a:gd name="connsiteY0" fmla="*/ 192987 h 3135810"/>
              <a:gd name="connsiteX1" fmla="*/ 4721095 w 4721095"/>
              <a:gd name="connsiteY1" fmla="*/ 664989 h 3135810"/>
              <a:gd name="connsiteX2" fmla="*/ 4109545 w 4721095"/>
              <a:gd name="connsiteY2" fmla="*/ 894886 h 3135810"/>
              <a:gd name="connsiteX3" fmla="*/ 4289850 w 4721095"/>
              <a:gd name="connsiteY3" fmla="*/ 1757770 h 3135810"/>
              <a:gd name="connsiteX4" fmla="*/ 4193258 w 4721095"/>
              <a:gd name="connsiteY4" fmla="*/ 2395274 h 3135810"/>
              <a:gd name="connsiteX5" fmla="*/ 3542875 w 4721095"/>
              <a:gd name="connsiteY5" fmla="*/ 2157015 h 3135810"/>
              <a:gd name="connsiteX6" fmla="*/ 3935681 w 4721095"/>
              <a:gd name="connsiteY6" fmla="*/ 1416480 h 3135810"/>
              <a:gd name="connsiteX7" fmla="*/ 4540988 w 4721095"/>
              <a:gd name="connsiteY7" fmla="*/ 1242615 h 3135810"/>
              <a:gd name="connsiteX8" fmla="*/ 4631140 w 4721095"/>
              <a:gd name="connsiteY8" fmla="*/ 2079742 h 3135810"/>
              <a:gd name="connsiteX9" fmla="*/ 3884165 w 4721095"/>
              <a:gd name="connsiteY9" fmla="*/ 2710807 h 3135810"/>
              <a:gd name="connsiteX10" fmla="*/ 3317495 w 4721095"/>
              <a:gd name="connsiteY10" fmla="*/ 2755883 h 3135810"/>
              <a:gd name="connsiteX11" fmla="*/ 2570520 w 4721095"/>
              <a:gd name="connsiteY11" fmla="*/ 2607776 h 3135810"/>
              <a:gd name="connsiteX12" fmla="*/ 2036047 w 4721095"/>
              <a:gd name="connsiteY12" fmla="*/ 2762322 h 3135810"/>
              <a:gd name="connsiteX13" fmla="*/ 1810666 w 4721095"/>
              <a:gd name="connsiteY13" fmla="*/ 3135810 h 3135810"/>
              <a:gd name="connsiteX14" fmla="*/ 1179602 w 4721095"/>
              <a:gd name="connsiteY14" fmla="*/ 3045657 h 3135810"/>
              <a:gd name="connsiteX15" fmla="*/ 1424300 w 4721095"/>
              <a:gd name="connsiteY15" fmla="*/ 2665731 h 3135810"/>
              <a:gd name="connsiteX16" fmla="*/ 2055365 w 4721095"/>
              <a:gd name="connsiteY16" fmla="*/ 2182773 h 3135810"/>
              <a:gd name="connsiteX17" fmla="*/ 1714075 w 4721095"/>
              <a:gd name="connsiteY17" fmla="*/ 1332767 h 3135810"/>
              <a:gd name="connsiteX18" fmla="*/ 1430740 w 4721095"/>
              <a:gd name="connsiteY18" fmla="*/ 1744891 h 3135810"/>
              <a:gd name="connsiteX19" fmla="*/ 928464 w 4721095"/>
              <a:gd name="connsiteY19" fmla="*/ 1384283 h 3135810"/>
              <a:gd name="connsiteX20" fmla="*/ 548537 w 4721095"/>
              <a:gd name="connsiteY20" fmla="*/ 527838 h 3135810"/>
              <a:gd name="connsiteX21" fmla="*/ 451945 w 4721095"/>
              <a:gd name="connsiteY21" fmla="*/ 1191100 h 3135810"/>
              <a:gd name="connsiteX22" fmla="*/ 0 w 4721095"/>
              <a:gd name="connsiteY22" fmla="*/ 1489238 h 3135810"/>
              <a:gd name="connsiteX23" fmla="*/ 110944 w 4721095"/>
              <a:gd name="connsiteY23" fmla="*/ 2155702 h 3135810"/>
              <a:gd name="connsiteX24" fmla="*/ 638689 w 4721095"/>
              <a:gd name="connsiteY24" fmla="*/ 2047545 h 3135810"/>
              <a:gd name="connsiteX25" fmla="*/ 1404982 w 4721095"/>
              <a:gd name="connsiteY25" fmla="*/ 2195652 h 3135810"/>
              <a:gd name="connsiteX26" fmla="*/ 2254988 w 4721095"/>
              <a:gd name="connsiteY26" fmla="*/ 1577466 h 3135810"/>
              <a:gd name="connsiteX27" fmla="*/ 2300064 w 4721095"/>
              <a:gd name="connsiteY27" fmla="*/ 1049432 h 3135810"/>
              <a:gd name="connsiteX28" fmla="*/ 1926576 w 4721095"/>
              <a:gd name="connsiteY28" fmla="*/ 778976 h 3135810"/>
              <a:gd name="connsiteX29" fmla="*/ 2351579 w 4721095"/>
              <a:gd name="connsiteY29" fmla="*/ 444125 h 3135810"/>
              <a:gd name="connsiteX30" fmla="*/ 1409300 w 4721095"/>
              <a:gd name="connsiteY30" fmla="*/ 91881 h 3135810"/>
              <a:gd name="connsiteX31" fmla="*/ 2350716 w 4721095"/>
              <a:gd name="connsiteY31" fmla="*/ 0 h 3135810"/>
              <a:gd name="connsiteX32" fmla="*/ 2976205 w 4721095"/>
              <a:gd name="connsiteY32" fmla="*/ 109274 h 3135810"/>
              <a:gd name="connsiteX33" fmla="*/ 2898931 w 4721095"/>
              <a:gd name="connsiteY33" fmla="*/ 727460 h 3135810"/>
              <a:gd name="connsiteX34" fmla="*/ 3388328 w 4721095"/>
              <a:gd name="connsiteY34" fmla="*/ 411928 h 3135810"/>
              <a:gd name="connsiteX35" fmla="*/ 3922802 w 4721095"/>
              <a:gd name="connsiteY35" fmla="*/ 192987 h 3135810"/>
              <a:gd name="connsiteX0" fmla="*/ 3922802 w 4721095"/>
              <a:gd name="connsiteY0" fmla="*/ 192987 h 3135810"/>
              <a:gd name="connsiteX1" fmla="*/ 4721095 w 4721095"/>
              <a:gd name="connsiteY1" fmla="*/ 664989 h 3135810"/>
              <a:gd name="connsiteX2" fmla="*/ 4109545 w 4721095"/>
              <a:gd name="connsiteY2" fmla="*/ 894886 h 3135810"/>
              <a:gd name="connsiteX3" fmla="*/ 4289850 w 4721095"/>
              <a:gd name="connsiteY3" fmla="*/ 1757770 h 3135810"/>
              <a:gd name="connsiteX4" fmla="*/ 4193258 w 4721095"/>
              <a:gd name="connsiteY4" fmla="*/ 2395274 h 3135810"/>
              <a:gd name="connsiteX5" fmla="*/ 3542875 w 4721095"/>
              <a:gd name="connsiteY5" fmla="*/ 2157015 h 3135810"/>
              <a:gd name="connsiteX6" fmla="*/ 3935681 w 4721095"/>
              <a:gd name="connsiteY6" fmla="*/ 1416480 h 3135810"/>
              <a:gd name="connsiteX7" fmla="*/ 4540988 w 4721095"/>
              <a:gd name="connsiteY7" fmla="*/ 1242615 h 3135810"/>
              <a:gd name="connsiteX8" fmla="*/ 4631140 w 4721095"/>
              <a:gd name="connsiteY8" fmla="*/ 2079742 h 3135810"/>
              <a:gd name="connsiteX9" fmla="*/ 3884165 w 4721095"/>
              <a:gd name="connsiteY9" fmla="*/ 2710807 h 3135810"/>
              <a:gd name="connsiteX10" fmla="*/ 3317495 w 4721095"/>
              <a:gd name="connsiteY10" fmla="*/ 2755883 h 3135810"/>
              <a:gd name="connsiteX11" fmla="*/ 2570520 w 4721095"/>
              <a:gd name="connsiteY11" fmla="*/ 2607776 h 3135810"/>
              <a:gd name="connsiteX12" fmla="*/ 2036047 w 4721095"/>
              <a:gd name="connsiteY12" fmla="*/ 2762322 h 3135810"/>
              <a:gd name="connsiteX13" fmla="*/ 1810666 w 4721095"/>
              <a:gd name="connsiteY13" fmla="*/ 3135810 h 3135810"/>
              <a:gd name="connsiteX14" fmla="*/ 1179602 w 4721095"/>
              <a:gd name="connsiteY14" fmla="*/ 3045657 h 3135810"/>
              <a:gd name="connsiteX15" fmla="*/ 1424300 w 4721095"/>
              <a:gd name="connsiteY15" fmla="*/ 2665731 h 3135810"/>
              <a:gd name="connsiteX16" fmla="*/ 2055365 w 4721095"/>
              <a:gd name="connsiteY16" fmla="*/ 2182773 h 3135810"/>
              <a:gd name="connsiteX17" fmla="*/ 1714075 w 4721095"/>
              <a:gd name="connsiteY17" fmla="*/ 1332767 h 3135810"/>
              <a:gd name="connsiteX18" fmla="*/ 1430740 w 4721095"/>
              <a:gd name="connsiteY18" fmla="*/ 1744891 h 3135810"/>
              <a:gd name="connsiteX19" fmla="*/ 928464 w 4721095"/>
              <a:gd name="connsiteY19" fmla="*/ 1384283 h 3135810"/>
              <a:gd name="connsiteX20" fmla="*/ 548537 w 4721095"/>
              <a:gd name="connsiteY20" fmla="*/ 527838 h 3135810"/>
              <a:gd name="connsiteX21" fmla="*/ 451945 w 4721095"/>
              <a:gd name="connsiteY21" fmla="*/ 1191100 h 3135810"/>
              <a:gd name="connsiteX22" fmla="*/ 0 w 4721095"/>
              <a:gd name="connsiteY22" fmla="*/ 1489238 h 3135810"/>
              <a:gd name="connsiteX23" fmla="*/ 110944 w 4721095"/>
              <a:gd name="connsiteY23" fmla="*/ 2155702 h 3135810"/>
              <a:gd name="connsiteX24" fmla="*/ 638689 w 4721095"/>
              <a:gd name="connsiteY24" fmla="*/ 2047545 h 3135810"/>
              <a:gd name="connsiteX25" fmla="*/ 1404982 w 4721095"/>
              <a:gd name="connsiteY25" fmla="*/ 2195652 h 3135810"/>
              <a:gd name="connsiteX26" fmla="*/ 2254988 w 4721095"/>
              <a:gd name="connsiteY26" fmla="*/ 1577466 h 3135810"/>
              <a:gd name="connsiteX27" fmla="*/ 2300064 w 4721095"/>
              <a:gd name="connsiteY27" fmla="*/ 1049432 h 3135810"/>
              <a:gd name="connsiteX28" fmla="*/ 1926576 w 4721095"/>
              <a:gd name="connsiteY28" fmla="*/ 778976 h 3135810"/>
              <a:gd name="connsiteX29" fmla="*/ 2351579 w 4721095"/>
              <a:gd name="connsiteY29" fmla="*/ 444125 h 3135810"/>
              <a:gd name="connsiteX30" fmla="*/ 1413906 w 4721095"/>
              <a:gd name="connsiteY30" fmla="*/ 96488 h 3135810"/>
              <a:gd name="connsiteX31" fmla="*/ 2350716 w 4721095"/>
              <a:gd name="connsiteY31" fmla="*/ 0 h 3135810"/>
              <a:gd name="connsiteX32" fmla="*/ 2976205 w 4721095"/>
              <a:gd name="connsiteY32" fmla="*/ 109274 h 3135810"/>
              <a:gd name="connsiteX33" fmla="*/ 2898931 w 4721095"/>
              <a:gd name="connsiteY33" fmla="*/ 727460 h 3135810"/>
              <a:gd name="connsiteX34" fmla="*/ 3388328 w 4721095"/>
              <a:gd name="connsiteY34" fmla="*/ 411928 h 3135810"/>
              <a:gd name="connsiteX35" fmla="*/ 3922802 w 4721095"/>
              <a:gd name="connsiteY35" fmla="*/ 192987 h 3135810"/>
              <a:gd name="connsiteX0" fmla="*/ 3922802 w 4721095"/>
              <a:gd name="connsiteY0" fmla="*/ 186077 h 3128900"/>
              <a:gd name="connsiteX1" fmla="*/ 4721095 w 4721095"/>
              <a:gd name="connsiteY1" fmla="*/ 658079 h 3128900"/>
              <a:gd name="connsiteX2" fmla="*/ 4109545 w 4721095"/>
              <a:gd name="connsiteY2" fmla="*/ 887976 h 3128900"/>
              <a:gd name="connsiteX3" fmla="*/ 4289850 w 4721095"/>
              <a:gd name="connsiteY3" fmla="*/ 1750860 h 3128900"/>
              <a:gd name="connsiteX4" fmla="*/ 4193258 w 4721095"/>
              <a:gd name="connsiteY4" fmla="*/ 2388364 h 3128900"/>
              <a:gd name="connsiteX5" fmla="*/ 3542875 w 4721095"/>
              <a:gd name="connsiteY5" fmla="*/ 2150105 h 3128900"/>
              <a:gd name="connsiteX6" fmla="*/ 3935681 w 4721095"/>
              <a:gd name="connsiteY6" fmla="*/ 1409570 h 3128900"/>
              <a:gd name="connsiteX7" fmla="*/ 4540988 w 4721095"/>
              <a:gd name="connsiteY7" fmla="*/ 1235705 h 3128900"/>
              <a:gd name="connsiteX8" fmla="*/ 4631140 w 4721095"/>
              <a:gd name="connsiteY8" fmla="*/ 2072832 h 3128900"/>
              <a:gd name="connsiteX9" fmla="*/ 3884165 w 4721095"/>
              <a:gd name="connsiteY9" fmla="*/ 2703897 h 3128900"/>
              <a:gd name="connsiteX10" fmla="*/ 3317495 w 4721095"/>
              <a:gd name="connsiteY10" fmla="*/ 2748973 h 3128900"/>
              <a:gd name="connsiteX11" fmla="*/ 2570520 w 4721095"/>
              <a:gd name="connsiteY11" fmla="*/ 2600866 h 3128900"/>
              <a:gd name="connsiteX12" fmla="*/ 2036047 w 4721095"/>
              <a:gd name="connsiteY12" fmla="*/ 2755412 h 3128900"/>
              <a:gd name="connsiteX13" fmla="*/ 1810666 w 4721095"/>
              <a:gd name="connsiteY13" fmla="*/ 3128900 h 3128900"/>
              <a:gd name="connsiteX14" fmla="*/ 1179602 w 4721095"/>
              <a:gd name="connsiteY14" fmla="*/ 3038747 h 3128900"/>
              <a:gd name="connsiteX15" fmla="*/ 1424300 w 4721095"/>
              <a:gd name="connsiteY15" fmla="*/ 2658821 h 3128900"/>
              <a:gd name="connsiteX16" fmla="*/ 2055365 w 4721095"/>
              <a:gd name="connsiteY16" fmla="*/ 2175863 h 3128900"/>
              <a:gd name="connsiteX17" fmla="*/ 1714075 w 4721095"/>
              <a:gd name="connsiteY17" fmla="*/ 1325857 h 3128900"/>
              <a:gd name="connsiteX18" fmla="*/ 1430740 w 4721095"/>
              <a:gd name="connsiteY18" fmla="*/ 1737981 h 3128900"/>
              <a:gd name="connsiteX19" fmla="*/ 928464 w 4721095"/>
              <a:gd name="connsiteY19" fmla="*/ 1377373 h 3128900"/>
              <a:gd name="connsiteX20" fmla="*/ 548537 w 4721095"/>
              <a:gd name="connsiteY20" fmla="*/ 520928 h 3128900"/>
              <a:gd name="connsiteX21" fmla="*/ 451945 w 4721095"/>
              <a:gd name="connsiteY21" fmla="*/ 1184190 h 3128900"/>
              <a:gd name="connsiteX22" fmla="*/ 0 w 4721095"/>
              <a:gd name="connsiteY22" fmla="*/ 1482328 h 3128900"/>
              <a:gd name="connsiteX23" fmla="*/ 110944 w 4721095"/>
              <a:gd name="connsiteY23" fmla="*/ 2148792 h 3128900"/>
              <a:gd name="connsiteX24" fmla="*/ 638689 w 4721095"/>
              <a:gd name="connsiteY24" fmla="*/ 2040635 h 3128900"/>
              <a:gd name="connsiteX25" fmla="*/ 1404982 w 4721095"/>
              <a:gd name="connsiteY25" fmla="*/ 2188742 h 3128900"/>
              <a:gd name="connsiteX26" fmla="*/ 2254988 w 4721095"/>
              <a:gd name="connsiteY26" fmla="*/ 1570556 h 3128900"/>
              <a:gd name="connsiteX27" fmla="*/ 2300064 w 4721095"/>
              <a:gd name="connsiteY27" fmla="*/ 1042522 h 3128900"/>
              <a:gd name="connsiteX28" fmla="*/ 1926576 w 4721095"/>
              <a:gd name="connsiteY28" fmla="*/ 772066 h 3128900"/>
              <a:gd name="connsiteX29" fmla="*/ 2351579 w 4721095"/>
              <a:gd name="connsiteY29" fmla="*/ 437215 h 3128900"/>
              <a:gd name="connsiteX30" fmla="*/ 1413906 w 4721095"/>
              <a:gd name="connsiteY30" fmla="*/ 89578 h 3128900"/>
              <a:gd name="connsiteX31" fmla="*/ 2350716 w 4721095"/>
              <a:gd name="connsiteY31" fmla="*/ 0 h 3128900"/>
              <a:gd name="connsiteX32" fmla="*/ 2976205 w 4721095"/>
              <a:gd name="connsiteY32" fmla="*/ 102364 h 3128900"/>
              <a:gd name="connsiteX33" fmla="*/ 2898931 w 4721095"/>
              <a:gd name="connsiteY33" fmla="*/ 720550 h 3128900"/>
              <a:gd name="connsiteX34" fmla="*/ 3388328 w 4721095"/>
              <a:gd name="connsiteY34" fmla="*/ 405018 h 3128900"/>
              <a:gd name="connsiteX35" fmla="*/ 3922802 w 4721095"/>
              <a:gd name="connsiteY35" fmla="*/ 186077 h 3128900"/>
              <a:gd name="connsiteX0" fmla="*/ 3922802 w 4721095"/>
              <a:gd name="connsiteY0" fmla="*/ 195291 h 3128900"/>
              <a:gd name="connsiteX1" fmla="*/ 4721095 w 4721095"/>
              <a:gd name="connsiteY1" fmla="*/ 658079 h 3128900"/>
              <a:gd name="connsiteX2" fmla="*/ 4109545 w 4721095"/>
              <a:gd name="connsiteY2" fmla="*/ 887976 h 3128900"/>
              <a:gd name="connsiteX3" fmla="*/ 4289850 w 4721095"/>
              <a:gd name="connsiteY3" fmla="*/ 1750860 h 3128900"/>
              <a:gd name="connsiteX4" fmla="*/ 4193258 w 4721095"/>
              <a:gd name="connsiteY4" fmla="*/ 2388364 h 3128900"/>
              <a:gd name="connsiteX5" fmla="*/ 3542875 w 4721095"/>
              <a:gd name="connsiteY5" fmla="*/ 2150105 h 3128900"/>
              <a:gd name="connsiteX6" fmla="*/ 3935681 w 4721095"/>
              <a:gd name="connsiteY6" fmla="*/ 1409570 h 3128900"/>
              <a:gd name="connsiteX7" fmla="*/ 4540988 w 4721095"/>
              <a:gd name="connsiteY7" fmla="*/ 1235705 h 3128900"/>
              <a:gd name="connsiteX8" fmla="*/ 4631140 w 4721095"/>
              <a:gd name="connsiteY8" fmla="*/ 2072832 h 3128900"/>
              <a:gd name="connsiteX9" fmla="*/ 3884165 w 4721095"/>
              <a:gd name="connsiteY9" fmla="*/ 2703897 h 3128900"/>
              <a:gd name="connsiteX10" fmla="*/ 3317495 w 4721095"/>
              <a:gd name="connsiteY10" fmla="*/ 2748973 h 3128900"/>
              <a:gd name="connsiteX11" fmla="*/ 2570520 w 4721095"/>
              <a:gd name="connsiteY11" fmla="*/ 2600866 h 3128900"/>
              <a:gd name="connsiteX12" fmla="*/ 2036047 w 4721095"/>
              <a:gd name="connsiteY12" fmla="*/ 2755412 h 3128900"/>
              <a:gd name="connsiteX13" fmla="*/ 1810666 w 4721095"/>
              <a:gd name="connsiteY13" fmla="*/ 3128900 h 3128900"/>
              <a:gd name="connsiteX14" fmla="*/ 1179602 w 4721095"/>
              <a:gd name="connsiteY14" fmla="*/ 3038747 h 3128900"/>
              <a:gd name="connsiteX15" fmla="*/ 1424300 w 4721095"/>
              <a:gd name="connsiteY15" fmla="*/ 2658821 h 3128900"/>
              <a:gd name="connsiteX16" fmla="*/ 2055365 w 4721095"/>
              <a:gd name="connsiteY16" fmla="*/ 2175863 h 3128900"/>
              <a:gd name="connsiteX17" fmla="*/ 1714075 w 4721095"/>
              <a:gd name="connsiteY17" fmla="*/ 1325857 h 3128900"/>
              <a:gd name="connsiteX18" fmla="*/ 1430740 w 4721095"/>
              <a:gd name="connsiteY18" fmla="*/ 1737981 h 3128900"/>
              <a:gd name="connsiteX19" fmla="*/ 928464 w 4721095"/>
              <a:gd name="connsiteY19" fmla="*/ 1377373 h 3128900"/>
              <a:gd name="connsiteX20" fmla="*/ 548537 w 4721095"/>
              <a:gd name="connsiteY20" fmla="*/ 520928 h 3128900"/>
              <a:gd name="connsiteX21" fmla="*/ 451945 w 4721095"/>
              <a:gd name="connsiteY21" fmla="*/ 1184190 h 3128900"/>
              <a:gd name="connsiteX22" fmla="*/ 0 w 4721095"/>
              <a:gd name="connsiteY22" fmla="*/ 1482328 h 3128900"/>
              <a:gd name="connsiteX23" fmla="*/ 110944 w 4721095"/>
              <a:gd name="connsiteY23" fmla="*/ 2148792 h 3128900"/>
              <a:gd name="connsiteX24" fmla="*/ 638689 w 4721095"/>
              <a:gd name="connsiteY24" fmla="*/ 2040635 h 3128900"/>
              <a:gd name="connsiteX25" fmla="*/ 1404982 w 4721095"/>
              <a:gd name="connsiteY25" fmla="*/ 2188742 h 3128900"/>
              <a:gd name="connsiteX26" fmla="*/ 2254988 w 4721095"/>
              <a:gd name="connsiteY26" fmla="*/ 1570556 h 3128900"/>
              <a:gd name="connsiteX27" fmla="*/ 2300064 w 4721095"/>
              <a:gd name="connsiteY27" fmla="*/ 1042522 h 3128900"/>
              <a:gd name="connsiteX28" fmla="*/ 1926576 w 4721095"/>
              <a:gd name="connsiteY28" fmla="*/ 772066 h 3128900"/>
              <a:gd name="connsiteX29" fmla="*/ 2351579 w 4721095"/>
              <a:gd name="connsiteY29" fmla="*/ 437215 h 3128900"/>
              <a:gd name="connsiteX30" fmla="*/ 1413906 w 4721095"/>
              <a:gd name="connsiteY30" fmla="*/ 89578 h 3128900"/>
              <a:gd name="connsiteX31" fmla="*/ 2350716 w 4721095"/>
              <a:gd name="connsiteY31" fmla="*/ 0 h 3128900"/>
              <a:gd name="connsiteX32" fmla="*/ 2976205 w 4721095"/>
              <a:gd name="connsiteY32" fmla="*/ 102364 h 3128900"/>
              <a:gd name="connsiteX33" fmla="*/ 2898931 w 4721095"/>
              <a:gd name="connsiteY33" fmla="*/ 720550 h 3128900"/>
              <a:gd name="connsiteX34" fmla="*/ 3388328 w 4721095"/>
              <a:gd name="connsiteY34" fmla="*/ 405018 h 3128900"/>
              <a:gd name="connsiteX35" fmla="*/ 3922802 w 4721095"/>
              <a:gd name="connsiteY35" fmla="*/ 195291 h 3128900"/>
              <a:gd name="connsiteX0" fmla="*/ 3922802 w 4711882"/>
              <a:gd name="connsiteY0" fmla="*/ 195291 h 3128900"/>
              <a:gd name="connsiteX1" fmla="*/ 4711882 w 4711882"/>
              <a:gd name="connsiteY1" fmla="*/ 660382 h 3128900"/>
              <a:gd name="connsiteX2" fmla="*/ 4109545 w 4711882"/>
              <a:gd name="connsiteY2" fmla="*/ 887976 h 3128900"/>
              <a:gd name="connsiteX3" fmla="*/ 4289850 w 4711882"/>
              <a:gd name="connsiteY3" fmla="*/ 1750860 h 3128900"/>
              <a:gd name="connsiteX4" fmla="*/ 4193258 w 4711882"/>
              <a:gd name="connsiteY4" fmla="*/ 2388364 h 3128900"/>
              <a:gd name="connsiteX5" fmla="*/ 3542875 w 4711882"/>
              <a:gd name="connsiteY5" fmla="*/ 2150105 h 3128900"/>
              <a:gd name="connsiteX6" fmla="*/ 3935681 w 4711882"/>
              <a:gd name="connsiteY6" fmla="*/ 1409570 h 3128900"/>
              <a:gd name="connsiteX7" fmla="*/ 4540988 w 4711882"/>
              <a:gd name="connsiteY7" fmla="*/ 1235705 h 3128900"/>
              <a:gd name="connsiteX8" fmla="*/ 4631140 w 4711882"/>
              <a:gd name="connsiteY8" fmla="*/ 2072832 h 3128900"/>
              <a:gd name="connsiteX9" fmla="*/ 3884165 w 4711882"/>
              <a:gd name="connsiteY9" fmla="*/ 2703897 h 3128900"/>
              <a:gd name="connsiteX10" fmla="*/ 3317495 w 4711882"/>
              <a:gd name="connsiteY10" fmla="*/ 2748973 h 3128900"/>
              <a:gd name="connsiteX11" fmla="*/ 2570520 w 4711882"/>
              <a:gd name="connsiteY11" fmla="*/ 2600866 h 3128900"/>
              <a:gd name="connsiteX12" fmla="*/ 2036047 w 4711882"/>
              <a:gd name="connsiteY12" fmla="*/ 2755412 h 3128900"/>
              <a:gd name="connsiteX13" fmla="*/ 1810666 w 4711882"/>
              <a:gd name="connsiteY13" fmla="*/ 3128900 h 3128900"/>
              <a:gd name="connsiteX14" fmla="*/ 1179602 w 4711882"/>
              <a:gd name="connsiteY14" fmla="*/ 3038747 h 3128900"/>
              <a:gd name="connsiteX15" fmla="*/ 1424300 w 4711882"/>
              <a:gd name="connsiteY15" fmla="*/ 2658821 h 3128900"/>
              <a:gd name="connsiteX16" fmla="*/ 2055365 w 4711882"/>
              <a:gd name="connsiteY16" fmla="*/ 2175863 h 3128900"/>
              <a:gd name="connsiteX17" fmla="*/ 1714075 w 4711882"/>
              <a:gd name="connsiteY17" fmla="*/ 1325857 h 3128900"/>
              <a:gd name="connsiteX18" fmla="*/ 1430740 w 4711882"/>
              <a:gd name="connsiteY18" fmla="*/ 1737981 h 3128900"/>
              <a:gd name="connsiteX19" fmla="*/ 928464 w 4711882"/>
              <a:gd name="connsiteY19" fmla="*/ 1377373 h 3128900"/>
              <a:gd name="connsiteX20" fmla="*/ 548537 w 4711882"/>
              <a:gd name="connsiteY20" fmla="*/ 520928 h 3128900"/>
              <a:gd name="connsiteX21" fmla="*/ 451945 w 4711882"/>
              <a:gd name="connsiteY21" fmla="*/ 1184190 h 3128900"/>
              <a:gd name="connsiteX22" fmla="*/ 0 w 4711882"/>
              <a:gd name="connsiteY22" fmla="*/ 1482328 h 3128900"/>
              <a:gd name="connsiteX23" fmla="*/ 110944 w 4711882"/>
              <a:gd name="connsiteY23" fmla="*/ 2148792 h 3128900"/>
              <a:gd name="connsiteX24" fmla="*/ 638689 w 4711882"/>
              <a:gd name="connsiteY24" fmla="*/ 2040635 h 3128900"/>
              <a:gd name="connsiteX25" fmla="*/ 1404982 w 4711882"/>
              <a:gd name="connsiteY25" fmla="*/ 2188742 h 3128900"/>
              <a:gd name="connsiteX26" fmla="*/ 2254988 w 4711882"/>
              <a:gd name="connsiteY26" fmla="*/ 1570556 h 3128900"/>
              <a:gd name="connsiteX27" fmla="*/ 2300064 w 4711882"/>
              <a:gd name="connsiteY27" fmla="*/ 1042522 h 3128900"/>
              <a:gd name="connsiteX28" fmla="*/ 1926576 w 4711882"/>
              <a:gd name="connsiteY28" fmla="*/ 772066 h 3128900"/>
              <a:gd name="connsiteX29" fmla="*/ 2351579 w 4711882"/>
              <a:gd name="connsiteY29" fmla="*/ 437215 h 3128900"/>
              <a:gd name="connsiteX30" fmla="*/ 1413906 w 4711882"/>
              <a:gd name="connsiteY30" fmla="*/ 89578 h 3128900"/>
              <a:gd name="connsiteX31" fmla="*/ 2350716 w 4711882"/>
              <a:gd name="connsiteY31" fmla="*/ 0 h 3128900"/>
              <a:gd name="connsiteX32" fmla="*/ 2976205 w 4711882"/>
              <a:gd name="connsiteY32" fmla="*/ 102364 h 3128900"/>
              <a:gd name="connsiteX33" fmla="*/ 2898931 w 4711882"/>
              <a:gd name="connsiteY33" fmla="*/ 720550 h 3128900"/>
              <a:gd name="connsiteX34" fmla="*/ 3388328 w 4711882"/>
              <a:gd name="connsiteY34" fmla="*/ 405018 h 3128900"/>
              <a:gd name="connsiteX35" fmla="*/ 3922802 w 4711882"/>
              <a:gd name="connsiteY35" fmla="*/ 195291 h 31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711882" h="3128900">
                <a:moveTo>
                  <a:pt x="3922802" y="195291"/>
                </a:moveTo>
                <a:lnTo>
                  <a:pt x="4711882" y="660382"/>
                </a:lnTo>
                <a:lnTo>
                  <a:pt x="4109545" y="887976"/>
                </a:lnTo>
                <a:lnTo>
                  <a:pt x="4289850" y="1750860"/>
                </a:lnTo>
                <a:lnTo>
                  <a:pt x="4193258" y="2388364"/>
                </a:lnTo>
                <a:lnTo>
                  <a:pt x="3542875" y="2150105"/>
                </a:lnTo>
                <a:lnTo>
                  <a:pt x="3935681" y="1409570"/>
                </a:lnTo>
                <a:lnTo>
                  <a:pt x="4540988" y="1235705"/>
                </a:lnTo>
                <a:lnTo>
                  <a:pt x="4631140" y="2072832"/>
                </a:lnTo>
                <a:lnTo>
                  <a:pt x="3884165" y="2703897"/>
                </a:lnTo>
                <a:lnTo>
                  <a:pt x="3317495" y="2748973"/>
                </a:lnTo>
                <a:lnTo>
                  <a:pt x="2570520" y="2600866"/>
                </a:lnTo>
                <a:lnTo>
                  <a:pt x="2036047" y="2755412"/>
                </a:lnTo>
                <a:lnTo>
                  <a:pt x="1810666" y="3128900"/>
                </a:lnTo>
                <a:lnTo>
                  <a:pt x="1179602" y="3038747"/>
                </a:lnTo>
                <a:lnTo>
                  <a:pt x="1424300" y="2658821"/>
                </a:lnTo>
                <a:lnTo>
                  <a:pt x="2055365" y="2175863"/>
                </a:lnTo>
                <a:lnTo>
                  <a:pt x="1714075" y="1325857"/>
                </a:lnTo>
                <a:lnTo>
                  <a:pt x="1430740" y="1737981"/>
                </a:lnTo>
                <a:lnTo>
                  <a:pt x="928464" y="1377373"/>
                </a:lnTo>
                <a:lnTo>
                  <a:pt x="548537" y="520928"/>
                </a:lnTo>
                <a:lnTo>
                  <a:pt x="451945" y="1184190"/>
                </a:lnTo>
                <a:lnTo>
                  <a:pt x="0" y="1482328"/>
                </a:lnTo>
                <a:lnTo>
                  <a:pt x="110944" y="2148792"/>
                </a:lnTo>
                <a:lnTo>
                  <a:pt x="638689" y="2040635"/>
                </a:lnTo>
                <a:lnTo>
                  <a:pt x="1404982" y="2188742"/>
                </a:lnTo>
                <a:lnTo>
                  <a:pt x="2254988" y="1570556"/>
                </a:lnTo>
                <a:lnTo>
                  <a:pt x="2300064" y="1042522"/>
                </a:lnTo>
                <a:lnTo>
                  <a:pt x="1926576" y="772066"/>
                </a:lnTo>
                <a:lnTo>
                  <a:pt x="2351579" y="437215"/>
                </a:lnTo>
                <a:lnTo>
                  <a:pt x="1413906" y="89578"/>
                </a:lnTo>
                <a:lnTo>
                  <a:pt x="2350716" y="0"/>
                </a:lnTo>
                <a:lnTo>
                  <a:pt x="2976205" y="102364"/>
                </a:lnTo>
                <a:lnTo>
                  <a:pt x="2898931" y="720550"/>
                </a:lnTo>
                <a:lnTo>
                  <a:pt x="3388328" y="405018"/>
                </a:lnTo>
                <a:lnTo>
                  <a:pt x="3922802" y="195291"/>
                </a:lnTo>
                <a:close/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58D1D87-1AF7-45A1-A292-F2F4146A6D17}"/>
              </a:ext>
            </a:extLst>
          </p:cNvPr>
          <p:cNvSpPr txBox="1"/>
          <p:nvPr/>
        </p:nvSpPr>
        <p:spPr>
          <a:xfrm>
            <a:off x="697911" y="2817549"/>
            <a:ext cx="1275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Proof:</a:t>
            </a:r>
            <a:endParaRPr lang="en-GB" sz="2200" b="1" i="1" dirty="0"/>
          </a:p>
        </p:txBody>
      </p:sp>
    </p:spTree>
    <p:extLst>
      <p:ext uri="{BB962C8B-B14F-4D97-AF65-F5344CB8AC3E}">
        <p14:creationId xmlns:p14="http://schemas.microsoft.com/office/powerpoint/2010/main" val="157951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9" grpId="0" animBg="1"/>
      <p:bldP spid="6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E4270BE9-2EB9-4315-943D-8D8090DC5AA3}"/>
              </a:ext>
            </a:extLst>
          </p:cNvPr>
          <p:cNvSpPr/>
          <p:nvPr/>
        </p:nvSpPr>
        <p:spPr>
          <a:xfrm>
            <a:off x="6811650" y="4143947"/>
            <a:ext cx="2077279" cy="1948070"/>
          </a:xfrm>
          <a:custGeom>
            <a:avLst/>
            <a:gdLst>
              <a:gd name="connsiteX0" fmla="*/ 2077279 w 2077279"/>
              <a:gd name="connsiteY0" fmla="*/ 0 h 1948070"/>
              <a:gd name="connsiteX1" fmla="*/ 1808922 w 2077279"/>
              <a:gd name="connsiteY1" fmla="*/ 1262270 h 1948070"/>
              <a:gd name="connsiteX2" fmla="*/ 337931 w 2077279"/>
              <a:gd name="connsiteY2" fmla="*/ 1948070 h 1948070"/>
              <a:gd name="connsiteX3" fmla="*/ 0 w 2077279"/>
              <a:gd name="connsiteY3" fmla="*/ 1470992 h 1948070"/>
              <a:gd name="connsiteX4" fmla="*/ 417444 w 2077279"/>
              <a:gd name="connsiteY4" fmla="*/ 159026 h 1948070"/>
              <a:gd name="connsiteX5" fmla="*/ 1113183 w 2077279"/>
              <a:gd name="connsiteY5" fmla="*/ 178905 h 1948070"/>
              <a:gd name="connsiteX6" fmla="*/ 1709531 w 2077279"/>
              <a:gd name="connsiteY6" fmla="*/ 526774 h 1948070"/>
              <a:gd name="connsiteX7" fmla="*/ 2077279 w 2077279"/>
              <a:gd name="connsiteY7" fmla="*/ 0 h 194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7279" h="1948070">
                <a:moveTo>
                  <a:pt x="2077279" y="0"/>
                </a:moveTo>
                <a:lnTo>
                  <a:pt x="1808922" y="1262270"/>
                </a:lnTo>
                <a:lnTo>
                  <a:pt x="337931" y="1948070"/>
                </a:lnTo>
                <a:lnTo>
                  <a:pt x="0" y="1470992"/>
                </a:lnTo>
                <a:lnTo>
                  <a:pt x="417444" y="159026"/>
                </a:lnTo>
                <a:lnTo>
                  <a:pt x="1113183" y="178905"/>
                </a:lnTo>
                <a:lnTo>
                  <a:pt x="1709531" y="526774"/>
                </a:lnTo>
                <a:lnTo>
                  <a:pt x="2077279" y="0"/>
                </a:lnTo>
                <a:close/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C7C9AF-71EA-4FC6-906F-B60BBA4D4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avoidance principle revisited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07EEDB-B5D0-4970-B2FD-84BCB4142706}"/>
              </a:ext>
            </a:extLst>
          </p:cNvPr>
          <p:cNvSpPr txBox="1"/>
          <p:nvPr/>
        </p:nvSpPr>
        <p:spPr>
          <a:xfrm>
            <a:off x="697911" y="1690688"/>
            <a:ext cx="11060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 set of obstacle points </a:t>
            </a:r>
            <a:r>
              <a:rPr lang="en-US" sz="2200" i="1" dirty="0"/>
              <a:t>P</a:t>
            </a:r>
            <a:r>
              <a:rPr lang="en-US" sz="2200" dirty="0"/>
              <a:t> is in </a:t>
            </a:r>
            <a:r>
              <a:rPr lang="en-US" sz="2200" b="1" i="1" dirty="0"/>
              <a:t>general position </a:t>
            </a:r>
            <a:r>
              <a:rPr lang="en-US" sz="2200" dirty="0"/>
              <a:t>of no three points are collinear.</a:t>
            </a:r>
            <a:endParaRPr lang="en-GB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D2C2E-A76A-43AB-A817-4CD736C2D9AC}"/>
              </a:ext>
            </a:extLst>
          </p:cNvPr>
          <p:cNvSpPr txBox="1"/>
          <p:nvPr/>
        </p:nvSpPr>
        <p:spPr>
          <a:xfrm>
            <a:off x="697911" y="2112930"/>
            <a:ext cx="11060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If </a:t>
            </a:r>
            <a:r>
              <a:rPr lang="en-US" sz="2200" i="1" dirty="0"/>
              <a:t>P</a:t>
            </a:r>
            <a:r>
              <a:rPr lang="en-US" sz="2200" dirty="0"/>
              <a:t> is in general position then there are no nailed vertices in HCS.</a:t>
            </a:r>
            <a:endParaRPr lang="en-GB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CA98FB-2FF0-41FE-BB6E-52C72EB53D96}"/>
              </a:ext>
            </a:extLst>
          </p:cNvPr>
          <p:cNvSpPr txBox="1"/>
          <p:nvPr/>
        </p:nvSpPr>
        <p:spPr>
          <a:xfrm>
            <a:off x="697911" y="2545863"/>
            <a:ext cx="11060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Theorem 4: </a:t>
            </a:r>
            <a:r>
              <a:rPr lang="en-US" sz="2200" dirty="0"/>
              <a:t>Let </a:t>
            </a:r>
            <a:r>
              <a:rPr lang="en-US" sz="2200" i="1" dirty="0"/>
              <a:t>P</a:t>
            </a:r>
            <a:r>
              <a:rPr lang="en-US" sz="2200" dirty="0"/>
              <a:t> be in general position. Then, under HCS, a simple curve stay simple, and two disjoint curves stay disjoint.</a:t>
            </a:r>
            <a:endParaRPr lang="en-GB" sz="2200" dirty="0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0455163-F031-4490-B7EC-04DC1EFDCBBA}"/>
              </a:ext>
            </a:extLst>
          </p:cNvPr>
          <p:cNvGrpSpPr/>
          <p:nvPr/>
        </p:nvGrpSpPr>
        <p:grpSpPr>
          <a:xfrm>
            <a:off x="1297463" y="3482141"/>
            <a:ext cx="3240037" cy="2851710"/>
            <a:chOff x="1297463" y="3641165"/>
            <a:chExt cx="3240037" cy="285171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322A06A-691D-4FDD-9578-A2B1B177A0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0495" y="4465923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E5CB20B-82B3-43AF-8E5A-5DEB260A84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53163" y="4993821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7CE284-FDF9-40C0-A9D1-EEA7B1FB4D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89833" y="6413064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650ACE8-B359-4400-9957-F935ADAB1F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74711" y="4102637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E21A015-9F9A-4526-B9C8-70787971C3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2382" y="5415323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C0E68DD-6A55-414C-97B7-EBC011ABA5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8861" y="3720976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343AC9-9BC8-4698-A37E-F173B881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6477" y="3641165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5A5B198-F595-4C1D-8AC2-418A68BC8B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15797" y="3805220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5543C4F-6B90-44D7-A267-DF48ED75F3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7689" y="4404635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5023BD-2DFB-419E-9105-62BC88A532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5702" y="6333253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A77EF9B-6917-4C7A-9872-894BE62C48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78217" y="4794711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D569211-1115-4E55-ADAB-711B823BD7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40590" y="5495134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428B9E7-A4A9-472D-93E7-CCF01FFCA2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3590" y="5971871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20D2732-8A0A-4AF2-A19C-3C381C2334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9828" y="4239613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8FD860F-87CF-4246-B05E-1EF0E45431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10874" y="3747540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03FD9DA-1E50-4E27-866B-0276541A29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7463" y="5033726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B718E39-9D8B-407E-A320-D13FA705D0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6108" y="4440984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5789A23-08F8-4328-9230-28652017AA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8052" y="6315404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697CA62-BDF4-4543-90A0-93B144E518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9304" y="5746348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0F3BF87-260D-452F-BEA1-79DE7A4965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3627" y="6210384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6C95262-97E5-4119-9AE7-3748AD01000A}"/>
                </a:ext>
              </a:extLst>
            </p:cNvPr>
            <p:cNvSpPr/>
            <p:nvPr/>
          </p:nvSpPr>
          <p:spPr>
            <a:xfrm>
              <a:off x="1338662" y="3682428"/>
              <a:ext cx="3163764" cy="2772341"/>
            </a:xfrm>
            <a:custGeom>
              <a:avLst/>
              <a:gdLst>
                <a:gd name="connsiteX0" fmla="*/ 288234 w 3160643"/>
                <a:gd name="connsiteY0" fmla="*/ 2743200 h 2743200"/>
                <a:gd name="connsiteX1" fmla="*/ 725556 w 3160643"/>
                <a:gd name="connsiteY1" fmla="*/ 2514600 h 2743200"/>
                <a:gd name="connsiteX2" fmla="*/ 1759226 w 3160643"/>
                <a:gd name="connsiteY2" fmla="*/ 2633869 h 2743200"/>
                <a:gd name="connsiteX3" fmla="*/ 2514600 w 3160643"/>
                <a:gd name="connsiteY3" fmla="*/ 2256183 h 2743200"/>
                <a:gd name="connsiteX4" fmla="*/ 2922104 w 3160643"/>
                <a:gd name="connsiteY4" fmla="*/ 1729409 h 2743200"/>
                <a:gd name="connsiteX5" fmla="*/ 3160643 w 3160643"/>
                <a:gd name="connsiteY5" fmla="*/ 695739 h 2743200"/>
                <a:gd name="connsiteX6" fmla="*/ 3031434 w 3160643"/>
                <a:gd name="connsiteY6" fmla="*/ 89452 h 2743200"/>
                <a:gd name="connsiteX7" fmla="*/ 2206487 w 3160643"/>
                <a:gd name="connsiteY7" fmla="*/ 49696 h 2743200"/>
                <a:gd name="connsiteX8" fmla="*/ 1470991 w 3160643"/>
                <a:gd name="connsiteY8" fmla="*/ 765313 h 2743200"/>
                <a:gd name="connsiteX9" fmla="*/ 2077278 w 3160643"/>
                <a:gd name="connsiteY9" fmla="*/ 1083365 h 2743200"/>
                <a:gd name="connsiteX10" fmla="*/ 1431234 w 3160643"/>
                <a:gd name="connsiteY10" fmla="*/ 1798983 h 2743200"/>
                <a:gd name="connsiteX11" fmla="*/ 1053547 w 3160643"/>
                <a:gd name="connsiteY11" fmla="*/ 1282148 h 2743200"/>
                <a:gd name="connsiteX12" fmla="*/ 884582 w 3160643"/>
                <a:gd name="connsiteY12" fmla="*/ 0 h 2743200"/>
                <a:gd name="connsiteX13" fmla="*/ 168965 w 3160643"/>
                <a:gd name="connsiteY13" fmla="*/ 417443 h 2743200"/>
                <a:gd name="connsiteX14" fmla="*/ 0 w 3160643"/>
                <a:gd name="connsiteY14" fmla="*/ 1321904 h 2743200"/>
                <a:gd name="connsiteX15" fmla="*/ 288234 w 3160643"/>
                <a:gd name="connsiteY15" fmla="*/ 2743200 h 2743200"/>
                <a:gd name="connsiteX0" fmla="*/ 288234 w 3160643"/>
                <a:gd name="connsiteY0" fmla="*/ 2743200 h 2743200"/>
                <a:gd name="connsiteX1" fmla="*/ 725556 w 3160643"/>
                <a:gd name="connsiteY1" fmla="*/ 2514600 h 2743200"/>
                <a:gd name="connsiteX2" fmla="*/ 1759226 w 3160643"/>
                <a:gd name="connsiteY2" fmla="*/ 2633869 h 2743200"/>
                <a:gd name="connsiteX3" fmla="*/ 2514600 w 3160643"/>
                <a:gd name="connsiteY3" fmla="*/ 2256183 h 2743200"/>
                <a:gd name="connsiteX4" fmla="*/ 2922104 w 3160643"/>
                <a:gd name="connsiteY4" fmla="*/ 1729409 h 2743200"/>
                <a:gd name="connsiteX5" fmla="*/ 3160643 w 3160643"/>
                <a:gd name="connsiteY5" fmla="*/ 695739 h 2743200"/>
                <a:gd name="connsiteX6" fmla="*/ 3031434 w 3160643"/>
                <a:gd name="connsiteY6" fmla="*/ 89452 h 2743200"/>
                <a:gd name="connsiteX7" fmla="*/ 2206487 w 3160643"/>
                <a:gd name="connsiteY7" fmla="*/ 49696 h 2743200"/>
                <a:gd name="connsiteX8" fmla="*/ 1470991 w 3160643"/>
                <a:gd name="connsiteY8" fmla="*/ 765313 h 2743200"/>
                <a:gd name="connsiteX9" fmla="*/ 2167782 w 3160643"/>
                <a:gd name="connsiteY9" fmla="*/ 1844845 h 2743200"/>
                <a:gd name="connsiteX10" fmla="*/ 1431234 w 3160643"/>
                <a:gd name="connsiteY10" fmla="*/ 1798983 h 2743200"/>
                <a:gd name="connsiteX11" fmla="*/ 1053547 w 3160643"/>
                <a:gd name="connsiteY11" fmla="*/ 1282148 h 2743200"/>
                <a:gd name="connsiteX12" fmla="*/ 884582 w 3160643"/>
                <a:gd name="connsiteY12" fmla="*/ 0 h 2743200"/>
                <a:gd name="connsiteX13" fmla="*/ 168965 w 3160643"/>
                <a:gd name="connsiteY13" fmla="*/ 417443 h 2743200"/>
                <a:gd name="connsiteX14" fmla="*/ 0 w 3160643"/>
                <a:gd name="connsiteY14" fmla="*/ 1321904 h 2743200"/>
                <a:gd name="connsiteX15" fmla="*/ 288234 w 3160643"/>
                <a:gd name="connsiteY15" fmla="*/ 2743200 h 2743200"/>
                <a:gd name="connsiteX0" fmla="*/ 288234 w 3160643"/>
                <a:gd name="connsiteY0" fmla="*/ 2743200 h 2743200"/>
                <a:gd name="connsiteX1" fmla="*/ 725556 w 3160643"/>
                <a:gd name="connsiteY1" fmla="*/ 2514600 h 2743200"/>
                <a:gd name="connsiteX2" fmla="*/ 1759226 w 3160643"/>
                <a:gd name="connsiteY2" fmla="*/ 2633869 h 2743200"/>
                <a:gd name="connsiteX3" fmla="*/ 2514600 w 3160643"/>
                <a:gd name="connsiteY3" fmla="*/ 2256183 h 2743200"/>
                <a:gd name="connsiteX4" fmla="*/ 2922104 w 3160643"/>
                <a:gd name="connsiteY4" fmla="*/ 1729409 h 2743200"/>
                <a:gd name="connsiteX5" fmla="*/ 3160643 w 3160643"/>
                <a:gd name="connsiteY5" fmla="*/ 695739 h 2743200"/>
                <a:gd name="connsiteX6" fmla="*/ 3031434 w 3160643"/>
                <a:gd name="connsiteY6" fmla="*/ 89452 h 2743200"/>
                <a:gd name="connsiteX7" fmla="*/ 2206487 w 3160643"/>
                <a:gd name="connsiteY7" fmla="*/ 49696 h 2743200"/>
                <a:gd name="connsiteX8" fmla="*/ 2447807 w 3160643"/>
                <a:gd name="connsiteY8" fmla="*/ 540614 h 2743200"/>
                <a:gd name="connsiteX9" fmla="*/ 2167782 w 3160643"/>
                <a:gd name="connsiteY9" fmla="*/ 1844845 h 2743200"/>
                <a:gd name="connsiteX10" fmla="*/ 1431234 w 3160643"/>
                <a:gd name="connsiteY10" fmla="*/ 1798983 h 2743200"/>
                <a:gd name="connsiteX11" fmla="*/ 1053547 w 3160643"/>
                <a:gd name="connsiteY11" fmla="*/ 1282148 h 2743200"/>
                <a:gd name="connsiteX12" fmla="*/ 884582 w 3160643"/>
                <a:gd name="connsiteY12" fmla="*/ 0 h 2743200"/>
                <a:gd name="connsiteX13" fmla="*/ 168965 w 3160643"/>
                <a:gd name="connsiteY13" fmla="*/ 417443 h 2743200"/>
                <a:gd name="connsiteX14" fmla="*/ 0 w 3160643"/>
                <a:gd name="connsiteY14" fmla="*/ 1321904 h 2743200"/>
                <a:gd name="connsiteX15" fmla="*/ 288234 w 3160643"/>
                <a:gd name="connsiteY15" fmla="*/ 2743200 h 2743200"/>
                <a:gd name="connsiteX0" fmla="*/ 288234 w 3160643"/>
                <a:gd name="connsiteY0" fmla="*/ 2743200 h 2743200"/>
                <a:gd name="connsiteX1" fmla="*/ 725556 w 3160643"/>
                <a:gd name="connsiteY1" fmla="*/ 2514600 h 2743200"/>
                <a:gd name="connsiteX2" fmla="*/ 1759226 w 3160643"/>
                <a:gd name="connsiteY2" fmla="*/ 2633869 h 2743200"/>
                <a:gd name="connsiteX3" fmla="*/ 2514600 w 3160643"/>
                <a:gd name="connsiteY3" fmla="*/ 2256183 h 2743200"/>
                <a:gd name="connsiteX4" fmla="*/ 2922104 w 3160643"/>
                <a:gd name="connsiteY4" fmla="*/ 1729409 h 2743200"/>
                <a:gd name="connsiteX5" fmla="*/ 3160643 w 3160643"/>
                <a:gd name="connsiteY5" fmla="*/ 695739 h 2743200"/>
                <a:gd name="connsiteX6" fmla="*/ 3012709 w 3160643"/>
                <a:gd name="connsiteY6" fmla="*/ 120660 h 2743200"/>
                <a:gd name="connsiteX7" fmla="*/ 2206487 w 3160643"/>
                <a:gd name="connsiteY7" fmla="*/ 49696 h 2743200"/>
                <a:gd name="connsiteX8" fmla="*/ 2447807 w 3160643"/>
                <a:gd name="connsiteY8" fmla="*/ 540614 h 2743200"/>
                <a:gd name="connsiteX9" fmla="*/ 2167782 w 3160643"/>
                <a:gd name="connsiteY9" fmla="*/ 1844845 h 2743200"/>
                <a:gd name="connsiteX10" fmla="*/ 1431234 w 3160643"/>
                <a:gd name="connsiteY10" fmla="*/ 1798983 h 2743200"/>
                <a:gd name="connsiteX11" fmla="*/ 1053547 w 3160643"/>
                <a:gd name="connsiteY11" fmla="*/ 1282148 h 2743200"/>
                <a:gd name="connsiteX12" fmla="*/ 884582 w 3160643"/>
                <a:gd name="connsiteY12" fmla="*/ 0 h 2743200"/>
                <a:gd name="connsiteX13" fmla="*/ 168965 w 3160643"/>
                <a:gd name="connsiteY13" fmla="*/ 417443 h 2743200"/>
                <a:gd name="connsiteX14" fmla="*/ 0 w 3160643"/>
                <a:gd name="connsiteY14" fmla="*/ 1321904 h 2743200"/>
                <a:gd name="connsiteX15" fmla="*/ 288234 w 3160643"/>
                <a:gd name="connsiteY15" fmla="*/ 2743200 h 2743200"/>
                <a:gd name="connsiteX0" fmla="*/ 288234 w 3160643"/>
                <a:gd name="connsiteY0" fmla="*/ 2743200 h 2743200"/>
                <a:gd name="connsiteX1" fmla="*/ 725556 w 3160643"/>
                <a:gd name="connsiteY1" fmla="*/ 2514600 h 2743200"/>
                <a:gd name="connsiteX2" fmla="*/ 1759226 w 3160643"/>
                <a:gd name="connsiteY2" fmla="*/ 2633869 h 2743200"/>
                <a:gd name="connsiteX3" fmla="*/ 2514600 w 3160643"/>
                <a:gd name="connsiteY3" fmla="*/ 2256183 h 2743200"/>
                <a:gd name="connsiteX4" fmla="*/ 2922104 w 3160643"/>
                <a:gd name="connsiteY4" fmla="*/ 1729409 h 2743200"/>
                <a:gd name="connsiteX5" fmla="*/ 3160643 w 3160643"/>
                <a:gd name="connsiteY5" fmla="*/ 695739 h 2743200"/>
                <a:gd name="connsiteX6" fmla="*/ 3012709 w 3160643"/>
                <a:gd name="connsiteY6" fmla="*/ 120660 h 2743200"/>
                <a:gd name="connsiteX7" fmla="*/ 2206487 w 3160643"/>
                <a:gd name="connsiteY7" fmla="*/ 49696 h 2743200"/>
                <a:gd name="connsiteX8" fmla="*/ 2447807 w 3160643"/>
                <a:gd name="connsiteY8" fmla="*/ 540614 h 2743200"/>
                <a:gd name="connsiteX9" fmla="*/ 2167782 w 3160643"/>
                <a:gd name="connsiteY9" fmla="*/ 1844845 h 2743200"/>
                <a:gd name="connsiteX10" fmla="*/ 1431234 w 3160643"/>
                <a:gd name="connsiteY10" fmla="*/ 1798983 h 2743200"/>
                <a:gd name="connsiteX11" fmla="*/ 1053547 w 3160643"/>
                <a:gd name="connsiteY11" fmla="*/ 1307114 h 2743200"/>
                <a:gd name="connsiteX12" fmla="*/ 884582 w 3160643"/>
                <a:gd name="connsiteY12" fmla="*/ 0 h 2743200"/>
                <a:gd name="connsiteX13" fmla="*/ 168965 w 3160643"/>
                <a:gd name="connsiteY13" fmla="*/ 417443 h 2743200"/>
                <a:gd name="connsiteX14" fmla="*/ 0 w 3160643"/>
                <a:gd name="connsiteY14" fmla="*/ 1321904 h 2743200"/>
                <a:gd name="connsiteX15" fmla="*/ 288234 w 3160643"/>
                <a:gd name="connsiteY15" fmla="*/ 2743200 h 2743200"/>
                <a:gd name="connsiteX0" fmla="*/ 288234 w 3160643"/>
                <a:gd name="connsiteY0" fmla="*/ 2693504 h 2693504"/>
                <a:gd name="connsiteX1" fmla="*/ 725556 w 3160643"/>
                <a:gd name="connsiteY1" fmla="*/ 2464904 h 2693504"/>
                <a:gd name="connsiteX2" fmla="*/ 1759226 w 3160643"/>
                <a:gd name="connsiteY2" fmla="*/ 2584173 h 2693504"/>
                <a:gd name="connsiteX3" fmla="*/ 2514600 w 3160643"/>
                <a:gd name="connsiteY3" fmla="*/ 2206487 h 2693504"/>
                <a:gd name="connsiteX4" fmla="*/ 2922104 w 3160643"/>
                <a:gd name="connsiteY4" fmla="*/ 1679713 h 2693504"/>
                <a:gd name="connsiteX5" fmla="*/ 3160643 w 3160643"/>
                <a:gd name="connsiteY5" fmla="*/ 646043 h 2693504"/>
                <a:gd name="connsiteX6" fmla="*/ 3012709 w 3160643"/>
                <a:gd name="connsiteY6" fmla="*/ 70964 h 2693504"/>
                <a:gd name="connsiteX7" fmla="*/ 2206487 w 3160643"/>
                <a:gd name="connsiteY7" fmla="*/ 0 h 2693504"/>
                <a:gd name="connsiteX8" fmla="*/ 2447807 w 3160643"/>
                <a:gd name="connsiteY8" fmla="*/ 490918 h 2693504"/>
                <a:gd name="connsiteX9" fmla="*/ 2167782 w 3160643"/>
                <a:gd name="connsiteY9" fmla="*/ 1795149 h 2693504"/>
                <a:gd name="connsiteX10" fmla="*/ 1431234 w 3160643"/>
                <a:gd name="connsiteY10" fmla="*/ 1749287 h 2693504"/>
                <a:gd name="connsiteX11" fmla="*/ 1053547 w 3160643"/>
                <a:gd name="connsiteY11" fmla="*/ 1257418 h 2693504"/>
                <a:gd name="connsiteX12" fmla="*/ 787836 w 3160643"/>
                <a:gd name="connsiteY12" fmla="*/ 696179 h 2693504"/>
                <a:gd name="connsiteX13" fmla="*/ 168965 w 3160643"/>
                <a:gd name="connsiteY13" fmla="*/ 367747 h 2693504"/>
                <a:gd name="connsiteX14" fmla="*/ 0 w 3160643"/>
                <a:gd name="connsiteY14" fmla="*/ 1272208 h 2693504"/>
                <a:gd name="connsiteX15" fmla="*/ 288234 w 3160643"/>
                <a:gd name="connsiteY15" fmla="*/ 2693504 h 2693504"/>
                <a:gd name="connsiteX0" fmla="*/ 288234 w 3160643"/>
                <a:gd name="connsiteY0" fmla="*/ 2713046 h 2713046"/>
                <a:gd name="connsiteX1" fmla="*/ 725556 w 3160643"/>
                <a:gd name="connsiteY1" fmla="*/ 2484446 h 2713046"/>
                <a:gd name="connsiteX2" fmla="*/ 1759226 w 3160643"/>
                <a:gd name="connsiteY2" fmla="*/ 2603715 h 2713046"/>
                <a:gd name="connsiteX3" fmla="*/ 2514600 w 3160643"/>
                <a:gd name="connsiteY3" fmla="*/ 2226029 h 2713046"/>
                <a:gd name="connsiteX4" fmla="*/ 2922104 w 3160643"/>
                <a:gd name="connsiteY4" fmla="*/ 1699255 h 2713046"/>
                <a:gd name="connsiteX5" fmla="*/ 3160643 w 3160643"/>
                <a:gd name="connsiteY5" fmla="*/ 665585 h 2713046"/>
                <a:gd name="connsiteX6" fmla="*/ 3012709 w 3160643"/>
                <a:gd name="connsiteY6" fmla="*/ 90506 h 2713046"/>
                <a:gd name="connsiteX7" fmla="*/ 2206487 w 3160643"/>
                <a:gd name="connsiteY7" fmla="*/ 19542 h 2713046"/>
                <a:gd name="connsiteX8" fmla="*/ 2447807 w 3160643"/>
                <a:gd name="connsiteY8" fmla="*/ 510460 h 2713046"/>
                <a:gd name="connsiteX9" fmla="*/ 2167782 w 3160643"/>
                <a:gd name="connsiteY9" fmla="*/ 1814691 h 2713046"/>
                <a:gd name="connsiteX10" fmla="*/ 1431234 w 3160643"/>
                <a:gd name="connsiteY10" fmla="*/ 1768829 h 2713046"/>
                <a:gd name="connsiteX11" fmla="*/ 1053547 w 3160643"/>
                <a:gd name="connsiteY11" fmla="*/ 1276960 h 2713046"/>
                <a:gd name="connsiteX12" fmla="*/ 787836 w 3160643"/>
                <a:gd name="connsiteY12" fmla="*/ 715721 h 2713046"/>
                <a:gd name="connsiteX13" fmla="*/ 886482 w 3160643"/>
                <a:gd name="connsiteY13" fmla="*/ 0 h 2713046"/>
                <a:gd name="connsiteX14" fmla="*/ 168965 w 3160643"/>
                <a:gd name="connsiteY14" fmla="*/ 387289 h 2713046"/>
                <a:gd name="connsiteX15" fmla="*/ 0 w 3160643"/>
                <a:gd name="connsiteY15" fmla="*/ 1291750 h 2713046"/>
                <a:gd name="connsiteX16" fmla="*/ 288234 w 3160643"/>
                <a:gd name="connsiteY16" fmla="*/ 2713046 h 2713046"/>
                <a:gd name="connsiteX0" fmla="*/ 288234 w 3160643"/>
                <a:gd name="connsiteY0" fmla="*/ 2827713 h 2827713"/>
                <a:gd name="connsiteX1" fmla="*/ 725556 w 3160643"/>
                <a:gd name="connsiteY1" fmla="*/ 2599113 h 2827713"/>
                <a:gd name="connsiteX2" fmla="*/ 1759226 w 3160643"/>
                <a:gd name="connsiteY2" fmla="*/ 2718382 h 2827713"/>
                <a:gd name="connsiteX3" fmla="*/ 2514600 w 3160643"/>
                <a:gd name="connsiteY3" fmla="*/ 2340696 h 2827713"/>
                <a:gd name="connsiteX4" fmla="*/ 2922104 w 3160643"/>
                <a:gd name="connsiteY4" fmla="*/ 1813922 h 2827713"/>
                <a:gd name="connsiteX5" fmla="*/ 3160643 w 3160643"/>
                <a:gd name="connsiteY5" fmla="*/ 780252 h 2827713"/>
                <a:gd name="connsiteX6" fmla="*/ 3012709 w 3160643"/>
                <a:gd name="connsiteY6" fmla="*/ 205173 h 2827713"/>
                <a:gd name="connsiteX7" fmla="*/ 2206487 w 3160643"/>
                <a:gd name="connsiteY7" fmla="*/ 134209 h 2827713"/>
                <a:gd name="connsiteX8" fmla="*/ 2447807 w 3160643"/>
                <a:gd name="connsiteY8" fmla="*/ 625127 h 2827713"/>
                <a:gd name="connsiteX9" fmla="*/ 2167782 w 3160643"/>
                <a:gd name="connsiteY9" fmla="*/ 1929358 h 2827713"/>
                <a:gd name="connsiteX10" fmla="*/ 1431234 w 3160643"/>
                <a:gd name="connsiteY10" fmla="*/ 1883496 h 2827713"/>
                <a:gd name="connsiteX11" fmla="*/ 1053547 w 3160643"/>
                <a:gd name="connsiteY11" fmla="*/ 1391627 h 2827713"/>
                <a:gd name="connsiteX12" fmla="*/ 787836 w 3160643"/>
                <a:gd name="connsiteY12" fmla="*/ 830388 h 2827713"/>
                <a:gd name="connsiteX13" fmla="*/ 1688532 w 3160643"/>
                <a:gd name="connsiteY13" fmla="*/ 39768 h 2827713"/>
                <a:gd name="connsiteX14" fmla="*/ 886482 w 3160643"/>
                <a:gd name="connsiteY14" fmla="*/ 114667 h 2827713"/>
                <a:gd name="connsiteX15" fmla="*/ 168965 w 3160643"/>
                <a:gd name="connsiteY15" fmla="*/ 501956 h 2827713"/>
                <a:gd name="connsiteX16" fmla="*/ 0 w 3160643"/>
                <a:gd name="connsiteY16" fmla="*/ 1406417 h 2827713"/>
                <a:gd name="connsiteX17" fmla="*/ 288234 w 3160643"/>
                <a:gd name="connsiteY17" fmla="*/ 2827713 h 2827713"/>
                <a:gd name="connsiteX0" fmla="*/ 288234 w 3160643"/>
                <a:gd name="connsiteY0" fmla="*/ 2796709 h 2796709"/>
                <a:gd name="connsiteX1" fmla="*/ 725556 w 3160643"/>
                <a:gd name="connsiteY1" fmla="*/ 2568109 h 2796709"/>
                <a:gd name="connsiteX2" fmla="*/ 1759226 w 3160643"/>
                <a:gd name="connsiteY2" fmla="*/ 2687378 h 2796709"/>
                <a:gd name="connsiteX3" fmla="*/ 2514600 w 3160643"/>
                <a:gd name="connsiteY3" fmla="*/ 2309692 h 2796709"/>
                <a:gd name="connsiteX4" fmla="*/ 2922104 w 3160643"/>
                <a:gd name="connsiteY4" fmla="*/ 1782918 h 2796709"/>
                <a:gd name="connsiteX5" fmla="*/ 3160643 w 3160643"/>
                <a:gd name="connsiteY5" fmla="*/ 749248 h 2796709"/>
                <a:gd name="connsiteX6" fmla="*/ 3012709 w 3160643"/>
                <a:gd name="connsiteY6" fmla="*/ 174169 h 2796709"/>
                <a:gd name="connsiteX7" fmla="*/ 2206487 w 3160643"/>
                <a:gd name="connsiteY7" fmla="*/ 103205 h 2796709"/>
                <a:gd name="connsiteX8" fmla="*/ 2447807 w 3160643"/>
                <a:gd name="connsiteY8" fmla="*/ 594123 h 2796709"/>
                <a:gd name="connsiteX9" fmla="*/ 2167782 w 3160643"/>
                <a:gd name="connsiteY9" fmla="*/ 1898354 h 2796709"/>
                <a:gd name="connsiteX10" fmla="*/ 1431234 w 3160643"/>
                <a:gd name="connsiteY10" fmla="*/ 1852492 h 2796709"/>
                <a:gd name="connsiteX11" fmla="*/ 1053547 w 3160643"/>
                <a:gd name="connsiteY11" fmla="*/ 1360623 h 2796709"/>
                <a:gd name="connsiteX12" fmla="*/ 787836 w 3160643"/>
                <a:gd name="connsiteY12" fmla="*/ 799384 h 2796709"/>
                <a:gd name="connsiteX13" fmla="*/ 1488800 w 3160643"/>
                <a:gd name="connsiteY13" fmla="*/ 829540 h 2796709"/>
                <a:gd name="connsiteX14" fmla="*/ 1688532 w 3160643"/>
                <a:gd name="connsiteY14" fmla="*/ 8764 h 2796709"/>
                <a:gd name="connsiteX15" fmla="*/ 886482 w 3160643"/>
                <a:gd name="connsiteY15" fmla="*/ 83663 h 2796709"/>
                <a:gd name="connsiteX16" fmla="*/ 168965 w 3160643"/>
                <a:gd name="connsiteY16" fmla="*/ 470952 h 2796709"/>
                <a:gd name="connsiteX17" fmla="*/ 0 w 3160643"/>
                <a:gd name="connsiteY17" fmla="*/ 1375413 h 2796709"/>
                <a:gd name="connsiteX18" fmla="*/ 288234 w 3160643"/>
                <a:gd name="connsiteY18" fmla="*/ 2796709 h 2796709"/>
                <a:gd name="connsiteX0" fmla="*/ 288234 w 3160643"/>
                <a:gd name="connsiteY0" fmla="*/ 2803338 h 2803338"/>
                <a:gd name="connsiteX1" fmla="*/ 725556 w 3160643"/>
                <a:gd name="connsiteY1" fmla="*/ 2574738 h 2803338"/>
                <a:gd name="connsiteX2" fmla="*/ 1759226 w 3160643"/>
                <a:gd name="connsiteY2" fmla="*/ 2694007 h 2803338"/>
                <a:gd name="connsiteX3" fmla="*/ 2514600 w 3160643"/>
                <a:gd name="connsiteY3" fmla="*/ 2316321 h 2803338"/>
                <a:gd name="connsiteX4" fmla="*/ 2922104 w 3160643"/>
                <a:gd name="connsiteY4" fmla="*/ 1789547 h 2803338"/>
                <a:gd name="connsiteX5" fmla="*/ 3160643 w 3160643"/>
                <a:gd name="connsiteY5" fmla="*/ 755877 h 2803338"/>
                <a:gd name="connsiteX6" fmla="*/ 3012709 w 3160643"/>
                <a:gd name="connsiteY6" fmla="*/ 180798 h 2803338"/>
                <a:gd name="connsiteX7" fmla="*/ 2206487 w 3160643"/>
                <a:gd name="connsiteY7" fmla="*/ 109834 h 2803338"/>
                <a:gd name="connsiteX8" fmla="*/ 2447807 w 3160643"/>
                <a:gd name="connsiteY8" fmla="*/ 600752 h 2803338"/>
                <a:gd name="connsiteX9" fmla="*/ 2167782 w 3160643"/>
                <a:gd name="connsiteY9" fmla="*/ 1904983 h 2803338"/>
                <a:gd name="connsiteX10" fmla="*/ 1431234 w 3160643"/>
                <a:gd name="connsiteY10" fmla="*/ 1859121 h 2803338"/>
                <a:gd name="connsiteX11" fmla="*/ 1053547 w 3160643"/>
                <a:gd name="connsiteY11" fmla="*/ 1367252 h 2803338"/>
                <a:gd name="connsiteX12" fmla="*/ 787836 w 3160643"/>
                <a:gd name="connsiteY12" fmla="*/ 806013 h 2803338"/>
                <a:gd name="connsiteX13" fmla="*/ 1488800 w 3160643"/>
                <a:gd name="connsiteY13" fmla="*/ 836169 h 2803338"/>
                <a:gd name="connsiteX14" fmla="*/ 2075514 w 3160643"/>
                <a:gd name="connsiteY14" fmla="*/ 1163855 h 2803338"/>
                <a:gd name="connsiteX15" fmla="*/ 1688532 w 3160643"/>
                <a:gd name="connsiteY15" fmla="*/ 15393 h 2803338"/>
                <a:gd name="connsiteX16" fmla="*/ 886482 w 3160643"/>
                <a:gd name="connsiteY16" fmla="*/ 90292 h 2803338"/>
                <a:gd name="connsiteX17" fmla="*/ 168965 w 3160643"/>
                <a:gd name="connsiteY17" fmla="*/ 477581 h 2803338"/>
                <a:gd name="connsiteX18" fmla="*/ 0 w 3160643"/>
                <a:gd name="connsiteY18" fmla="*/ 1382042 h 2803338"/>
                <a:gd name="connsiteX19" fmla="*/ 288234 w 3160643"/>
                <a:gd name="connsiteY19" fmla="*/ 2803338 h 2803338"/>
                <a:gd name="connsiteX0" fmla="*/ 288234 w 3160643"/>
                <a:gd name="connsiteY0" fmla="*/ 2803338 h 2803338"/>
                <a:gd name="connsiteX1" fmla="*/ 725556 w 3160643"/>
                <a:gd name="connsiteY1" fmla="*/ 2574738 h 2803338"/>
                <a:gd name="connsiteX2" fmla="*/ 1759226 w 3160643"/>
                <a:gd name="connsiteY2" fmla="*/ 2694007 h 2803338"/>
                <a:gd name="connsiteX3" fmla="*/ 2514600 w 3160643"/>
                <a:gd name="connsiteY3" fmla="*/ 2316321 h 2803338"/>
                <a:gd name="connsiteX4" fmla="*/ 2922104 w 3160643"/>
                <a:gd name="connsiteY4" fmla="*/ 1789547 h 2803338"/>
                <a:gd name="connsiteX5" fmla="*/ 3160643 w 3160643"/>
                <a:gd name="connsiteY5" fmla="*/ 755877 h 2803338"/>
                <a:gd name="connsiteX6" fmla="*/ 3012709 w 3160643"/>
                <a:gd name="connsiteY6" fmla="*/ 180798 h 2803338"/>
                <a:gd name="connsiteX7" fmla="*/ 2206487 w 3160643"/>
                <a:gd name="connsiteY7" fmla="*/ 109834 h 2803338"/>
                <a:gd name="connsiteX8" fmla="*/ 2447807 w 3160643"/>
                <a:gd name="connsiteY8" fmla="*/ 600752 h 2803338"/>
                <a:gd name="connsiteX9" fmla="*/ 2167782 w 3160643"/>
                <a:gd name="connsiteY9" fmla="*/ 1904983 h 2803338"/>
                <a:gd name="connsiteX10" fmla="*/ 1431234 w 3160643"/>
                <a:gd name="connsiteY10" fmla="*/ 1859121 h 2803338"/>
                <a:gd name="connsiteX11" fmla="*/ 1053547 w 3160643"/>
                <a:gd name="connsiteY11" fmla="*/ 1367252 h 2803338"/>
                <a:gd name="connsiteX12" fmla="*/ 787836 w 3160643"/>
                <a:gd name="connsiteY12" fmla="*/ 806013 h 2803338"/>
                <a:gd name="connsiteX13" fmla="*/ 1488800 w 3160643"/>
                <a:gd name="connsiteY13" fmla="*/ 836169 h 2803338"/>
                <a:gd name="connsiteX14" fmla="*/ 2075514 w 3160643"/>
                <a:gd name="connsiteY14" fmla="*/ 1163855 h 2803338"/>
                <a:gd name="connsiteX15" fmla="*/ 1688532 w 3160643"/>
                <a:gd name="connsiteY15" fmla="*/ 15393 h 2803338"/>
                <a:gd name="connsiteX16" fmla="*/ 886482 w 3160643"/>
                <a:gd name="connsiteY16" fmla="*/ 90292 h 2803338"/>
                <a:gd name="connsiteX17" fmla="*/ 168965 w 3160643"/>
                <a:gd name="connsiteY17" fmla="*/ 477581 h 2803338"/>
                <a:gd name="connsiteX18" fmla="*/ 0 w 3160643"/>
                <a:gd name="connsiteY18" fmla="*/ 1382042 h 2803338"/>
                <a:gd name="connsiteX19" fmla="*/ 288234 w 3160643"/>
                <a:gd name="connsiteY19" fmla="*/ 2803338 h 2803338"/>
                <a:gd name="connsiteX0" fmla="*/ 288234 w 3160643"/>
                <a:gd name="connsiteY0" fmla="*/ 2803338 h 2803338"/>
                <a:gd name="connsiteX1" fmla="*/ 725556 w 3160643"/>
                <a:gd name="connsiteY1" fmla="*/ 2574738 h 2803338"/>
                <a:gd name="connsiteX2" fmla="*/ 1759226 w 3160643"/>
                <a:gd name="connsiteY2" fmla="*/ 2694007 h 2803338"/>
                <a:gd name="connsiteX3" fmla="*/ 2514600 w 3160643"/>
                <a:gd name="connsiteY3" fmla="*/ 2316321 h 2803338"/>
                <a:gd name="connsiteX4" fmla="*/ 2922104 w 3160643"/>
                <a:gd name="connsiteY4" fmla="*/ 1789547 h 2803338"/>
                <a:gd name="connsiteX5" fmla="*/ 3160643 w 3160643"/>
                <a:gd name="connsiteY5" fmla="*/ 755877 h 2803338"/>
                <a:gd name="connsiteX6" fmla="*/ 3012709 w 3160643"/>
                <a:gd name="connsiteY6" fmla="*/ 180798 h 2803338"/>
                <a:gd name="connsiteX7" fmla="*/ 2206487 w 3160643"/>
                <a:gd name="connsiteY7" fmla="*/ 109834 h 2803338"/>
                <a:gd name="connsiteX8" fmla="*/ 2447807 w 3160643"/>
                <a:gd name="connsiteY8" fmla="*/ 600752 h 2803338"/>
                <a:gd name="connsiteX9" fmla="*/ 2167782 w 3160643"/>
                <a:gd name="connsiteY9" fmla="*/ 1904983 h 2803338"/>
                <a:gd name="connsiteX10" fmla="*/ 1431234 w 3160643"/>
                <a:gd name="connsiteY10" fmla="*/ 1859121 h 2803338"/>
                <a:gd name="connsiteX11" fmla="*/ 1053547 w 3160643"/>
                <a:gd name="connsiteY11" fmla="*/ 1367252 h 2803338"/>
                <a:gd name="connsiteX12" fmla="*/ 787836 w 3160643"/>
                <a:gd name="connsiteY12" fmla="*/ 806013 h 2803338"/>
                <a:gd name="connsiteX13" fmla="*/ 1488800 w 3160643"/>
                <a:gd name="connsiteY13" fmla="*/ 836169 h 2803338"/>
                <a:gd name="connsiteX14" fmla="*/ 2075514 w 3160643"/>
                <a:gd name="connsiteY14" fmla="*/ 1163855 h 2803338"/>
                <a:gd name="connsiteX15" fmla="*/ 1688532 w 3160643"/>
                <a:gd name="connsiteY15" fmla="*/ 15393 h 2803338"/>
                <a:gd name="connsiteX16" fmla="*/ 886482 w 3160643"/>
                <a:gd name="connsiteY16" fmla="*/ 90292 h 2803338"/>
                <a:gd name="connsiteX17" fmla="*/ 168965 w 3160643"/>
                <a:gd name="connsiteY17" fmla="*/ 477581 h 2803338"/>
                <a:gd name="connsiteX18" fmla="*/ 0 w 3160643"/>
                <a:gd name="connsiteY18" fmla="*/ 1382042 h 2803338"/>
                <a:gd name="connsiteX19" fmla="*/ 288234 w 3160643"/>
                <a:gd name="connsiteY19" fmla="*/ 2803338 h 2803338"/>
                <a:gd name="connsiteX0" fmla="*/ 288234 w 3160643"/>
                <a:gd name="connsiteY0" fmla="*/ 2803338 h 2803338"/>
                <a:gd name="connsiteX1" fmla="*/ 725556 w 3160643"/>
                <a:gd name="connsiteY1" fmla="*/ 2574738 h 2803338"/>
                <a:gd name="connsiteX2" fmla="*/ 1759226 w 3160643"/>
                <a:gd name="connsiteY2" fmla="*/ 2694007 h 2803338"/>
                <a:gd name="connsiteX3" fmla="*/ 2514600 w 3160643"/>
                <a:gd name="connsiteY3" fmla="*/ 2316321 h 2803338"/>
                <a:gd name="connsiteX4" fmla="*/ 2922104 w 3160643"/>
                <a:gd name="connsiteY4" fmla="*/ 1789547 h 2803338"/>
                <a:gd name="connsiteX5" fmla="*/ 3160643 w 3160643"/>
                <a:gd name="connsiteY5" fmla="*/ 755877 h 2803338"/>
                <a:gd name="connsiteX6" fmla="*/ 3012709 w 3160643"/>
                <a:gd name="connsiteY6" fmla="*/ 180798 h 2803338"/>
                <a:gd name="connsiteX7" fmla="*/ 2206487 w 3160643"/>
                <a:gd name="connsiteY7" fmla="*/ 109834 h 2803338"/>
                <a:gd name="connsiteX8" fmla="*/ 2447807 w 3160643"/>
                <a:gd name="connsiteY8" fmla="*/ 600752 h 2803338"/>
                <a:gd name="connsiteX9" fmla="*/ 2167782 w 3160643"/>
                <a:gd name="connsiteY9" fmla="*/ 1904983 h 2803338"/>
                <a:gd name="connsiteX10" fmla="*/ 1431234 w 3160643"/>
                <a:gd name="connsiteY10" fmla="*/ 1859121 h 2803338"/>
                <a:gd name="connsiteX11" fmla="*/ 1053547 w 3160643"/>
                <a:gd name="connsiteY11" fmla="*/ 1367252 h 2803338"/>
                <a:gd name="connsiteX12" fmla="*/ 787836 w 3160643"/>
                <a:gd name="connsiteY12" fmla="*/ 806013 h 2803338"/>
                <a:gd name="connsiteX13" fmla="*/ 1488800 w 3160643"/>
                <a:gd name="connsiteY13" fmla="*/ 836169 h 2803338"/>
                <a:gd name="connsiteX14" fmla="*/ 2075514 w 3160643"/>
                <a:gd name="connsiteY14" fmla="*/ 1163855 h 2803338"/>
                <a:gd name="connsiteX15" fmla="*/ 1688532 w 3160643"/>
                <a:gd name="connsiteY15" fmla="*/ 15393 h 2803338"/>
                <a:gd name="connsiteX16" fmla="*/ 886482 w 3160643"/>
                <a:gd name="connsiteY16" fmla="*/ 90292 h 2803338"/>
                <a:gd name="connsiteX17" fmla="*/ 168965 w 3160643"/>
                <a:gd name="connsiteY17" fmla="*/ 477581 h 2803338"/>
                <a:gd name="connsiteX18" fmla="*/ 0 w 3160643"/>
                <a:gd name="connsiteY18" fmla="*/ 1382042 h 2803338"/>
                <a:gd name="connsiteX19" fmla="*/ 288234 w 3160643"/>
                <a:gd name="connsiteY19" fmla="*/ 2803338 h 2803338"/>
                <a:gd name="connsiteX0" fmla="*/ 288234 w 3160643"/>
                <a:gd name="connsiteY0" fmla="*/ 2787945 h 2787945"/>
                <a:gd name="connsiteX1" fmla="*/ 725556 w 3160643"/>
                <a:gd name="connsiteY1" fmla="*/ 2559345 h 2787945"/>
                <a:gd name="connsiteX2" fmla="*/ 1759226 w 3160643"/>
                <a:gd name="connsiteY2" fmla="*/ 2678614 h 2787945"/>
                <a:gd name="connsiteX3" fmla="*/ 2514600 w 3160643"/>
                <a:gd name="connsiteY3" fmla="*/ 2300928 h 2787945"/>
                <a:gd name="connsiteX4" fmla="*/ 2922104 w 3160643"/>
                <a:gd name="connsiteY4" fmla="*/ 1774154 h 2787945"/>
                <a:gd name="connsiteX5" fmla="*/ 3160643 w 3160643"/>
                <a:gd name="connsiteY5" fmla="*/ 740484 h 2787945"/>
                <a:gd name="connsiteX6" fmla="*/ 3012709 w 3160643"/>
                <a:gd name="connsiteY6" fmla="*/ 165405 h 2787945"/>
                <a:gd name="connsiteX7" fmla="*/ 2206487 w 3160643"/>
                <a:gd name="connsiteY7" fmla="*/ 94441 h 2787945"/>
                <a:gd name="connsiteX8" fmla="*/ 2447807 w 3160643"/>
                <a:gd name="connsiteY8" fmla="*/ 585359 h 2787945"/>
                <a:gd name="connsiteX9" fmla="*/ 2167782 w 3160643"/>
                <a:gd name="connsiteY9" fmla="*/ 1889590 h 2787945"/>
                <a:gd name="connsiteX10" fmla="*/ 1431234 w 3160643"/>
                <a:gd name="connsiteY10" fmla="*/ 1843728 h 2787945"/>
                <a:gd name="connsiteX11" fmla="*/ 1053547 w 3160643"/>
                <a:gd name="connsiteY11" fmla="*/ 1351859 h 2787945"/>
                <a:gd name="connsiteX12" fmla="*/ 787836 w 3160643"/>
                <a:gd name="connsiteY12" fmla="*/ 790620 h 2787945"/>
                <a:gd name="connsiteX13" fmla="*/ 1488800 w 3160643"/>
                <a:gd name="connsiteY13" fmla="*/ 820776 h 2787945"/>
                <a:gd name="connsiteX14" fmla="*/ 2075514 w 3160643"/>
                <a:gd name="connsiteY14" fmla="*/ 1148462 h 2787945"/>
                <a:gd name="connsiteX15" fmla="*/ 1688532 w 3160643"/>
                <a:gd name="connsiteY15" fmla="*/ 0 h 2787945"/>
                <a:gd name="connsiteX16" fmla="*/ 886482 w 3160643"/>
                <a:gd name="connsiteY16" fmla="*/ 74899 h 2787945"/>
                <a:gd name="connsiteX17" fmla="*/ 168965 w 3160643"/>
                <a:gd name="connsiteY17" fmla="*/ 462188 h 2787945"/>
                <a:gd name="connsiteX18" fmla="*/ 0 w 3160643"/>
                <a:gd name="connsiteY18" fmla="*/ 1366649 h 2787945"/>
                <a:gd name="connsiteX19" fmla="*/ 288234 w 3160643"/>
                <a:gd name="connsiteY19" fmla="*/ 2787945 h 2787945"/>
                <a:gd name="connsiteX0" fmla="*/ 288234 w 3160643"/>
                <a:gd name="connsiteY0" fmla="*/ 2787945 h 2787945"/>
                <a:gd name="connsiteX1" fmla="*/ 725556 w 3160643"/>
                <a:gd name="connsiteY1" fmla="*/ 2559345 h 2787945"/>
                <a:gd name="connsiteX2" fmla="*/ 1759226 w 3160643"/>
                <a:gd name="connsiteY2" fmla="*/ 2678614 h 2787945"/>
                <a:gd name="connsiteX3" fmla="*/ 2511480 w 3160643"/>
                <a:gd name="connsiteY3" fmla="*/ 2319653 h 2787945"/>
                <a:gd name="connsiteX4" fmla="*/ 2922104 w 3160643"/>
                <a:gd name="connsiteY4" fmla="*/ 1774154 h 2787945"/>
                <a:gd name="connsiteX5" fmla="*/ 3160643 w 3160643"/>
                <a:gd name="connsiteY5" fmla="*/ 740484 h 2787945"/>
                <a:gd name="connsiteX6" fmla="*/ 3012709 w 3160643"/>
                <a:gd name="connsiteY6" fmla="*/ 165405 h 2787945"/>
                <a:gd name="connsiteX7" fmla="*/ 2206487 w 3160643"/>
                <a:gd name="connsiteY7" fmla="*/ 94441 h 2787945"/>
                <a:gd name="connsiteX8" fmla="*/ 2447807 w 3160643"/>
                <a:gd name="connsiteY8" fmla="*/ 585359 h 2787945"/>
                <a:gd name="connsiteX9" fmla="*/ 2167782 w 3160643"/>
                <a:gd name="connsiteY9" fmla="*/ 1889590 h 2787945"/>
                <a:gd name="connsiteX10" fmla="*/ 1431234 w 3160643"/>
                <a:gd name="connsiteY10" fmla="*/ 1843728 h 2787945"/>
                <a:gd name="connsiteX11" fmla="*/ 1053547 w 3160643"/>
                <a:gd name="connsiteY11" fmla="*/ 1351859 h 2787945"/>
                <a:gd name="connsiteX12" fmla="*/ 787836 w 3160643"/>
                <a:gd name="connsiteY12" fmla="*/ 790620 h 2787945"/>
                <a:gd name="connsiteX13" fmla="*/ 1488800 w 3160643"/>
                <a:gd name="connsiteY13" fmla="*/ 820776 h 2787945"/>
                <a:gd name="connsiteX14" fmla="*/ 2075514 w 3160643"/>
                <a:gd name="connsiteY14" fmla="*/ 1148462 h 2787945"/>
                <a:gd name="connsiteX15" fmla="*/ 1688532 w 3160643"/>
                <a:gd name="connsiteY15" fmla="*/ 0 h 2787945"/>
                <a:gd name="connsiteX16" fmla="*/ 886482 w 3160643"/>
                <a:gd name="connsiteY16" fmla="*/ 74899 h 2787945"/>
                <a:gd name="connsiteX17" fmla="*/ 168965 w 3160643"/>
                <a:gd name="connsiteY17" fmla="*/ 462188 h 2787945"/>
                <a:gd name="connsiteX18" fmla="*/ 0 w 3160643"/>
                <a:gd name="connsiteY18" fmla="*/ 1366649 h 2787945"/>
                <a:gd name="connsiteX19" fmla="*/ 288234 w 3160643"/>
                <a:gd name="connsiteY19" fmla="*/ 2787945 h 2787945"/>
                <a:gd name="connsiteX0" fmla="*/ 288234 w 3160643"/>
                <a:gd name="connsiteY0" fmla="*/ 2787945 h 2787945"/>
                <a:gd name="connsiteX1" fmla="*/ 709952 w 3160643"/>
                <a:gd name="connsiteY1" fmla="*/ 2562466 h 2787945"/>
                <a:gd name="connsiteX2" fmla="*/ 1759226 w 3160643"/>
                <a:gd name="connsiteY2" fmla="*/ 2678614 h 2787945"/>
                <a:gd name="connsiteX3" fmla="*/ 2511480 w 3160643"/>
                <a:gd name="connsiteY3" fmla="*/ 2319653 h 2787945"/>
                <a:gd name="connsiteX4" fmla="*/ 2922104 w 3160643"/>
                <a:gd name="connsiteY4" fmla="*/ 1774154 h 2787945"/>
                <a:gd name="connsiteX5" fmla="*/ 3160643 w 3160643"/>
                <a:gd name="connsiteY5" fmla="*/ 740484 h 2787945"/>
                <a:gd name="connsiteX6" fmla="*/ 3012709 w 3160643"/>
                <a:gd name="connsiteY6" fmla="*/ 165405 h 2787945"/>
                <a:gd name="connsiteX7" fmla="*/ 2206487 w 3160643"/>
                <a:gd name="connsiteY7" fmla="*/ 94441 h 2787945"/>
                <a:gd name="connsiteX8" fmla="*/ 2447807 w 3160643"/>
                <a:gd name="connsiteY8" fmla="*/ 585359 h 2787945"/>
                <a:gd name="connsiteX9" fmla="*/ 2167782 w 3160643"/>
                <a:gd name="connsiteY9" fmla="*/ 1889590 h 2787945"/>
                <a:gd name="connsiteX10" fmla="*/ 1431234 w 3160643"/>
                <a:gd name="connsiteY10" fmla="*/ 1843728 h 2787945"/>
                <a:gd name="connsiteX11" fmla="*/ 1053547 w 3160643"/>
                <a:gd name="connsiteY11" fmla="*/ 1351859 h 2787945"/>
                <a:gd name="connsiteX12" fmla="*/ 787836 w 3160643"/>
                <a:gd name="connsiteY12" fmla="*/ 790620 h 2787945"/>
                <a:gd name="connsiteX13" fmla="*/ 1488800 w 3160643"/>
                <a:gd name="connsiteY13" fmla="*/ 820776 h 2787945"/>
                <a:gd name="connsiteX14" fmla="*/ 2075514 w 3160643"/>
                <a:gd name="connsiteY14" fmla="*/ 1148462 h 2787945"/>
                <a:gd name="connsiteX15" fmla="*/ 1688532 w 3160643"/>
                <a:gd name="connsiteY15" fmla="*/ 0 h 2787945"/>
                <a:gd name="connsiteX16" fmla="*/ 886482 w 3160643"/>
                <a:gd name="connsiteY16" fmla="*/ 74899 h 2787945"/>
                <a:gd name="connsiteX17" fmla="*/ 168965 w 3160643"/>
                <a:gd name="connsiteY17" fmla="*/ 462188 h 2787945"/>
                <a:gd name="connsiteX18" fmla="*/ 0 w 3160643"/>
                <a:gd name="connsiteY18" fmla="*/ 1366649 h 2787945"/>
                <a:gd name="connsiteX19" fmla="*/ 288234 w 3160643"/>
                <a:gd name="connsiteY19" fmla="*/ 2787945 h 2787945"/>
                <a:gd name="connsiteX0" fmla="*/ 285113 w 3160643"/>
                <a:gd name="connsiteY0" fmla="*/ 2772341 h 2772341"/>
                <a:gd name="connsiteX1" fmla="*/ 709952 w 3160643"/>
                <a:gd name="connsiteY1" fmla="*/ 2562466 h 2772341"/>
                <a:gd name="connsiteX2" fmla="*/ 1759226 w 3160643"/>
                <a:gd name="connsiteY2" fmla="*/ 2678614 h 2772341"/>
                <a:gd name="connsiteX3" fmla="*/ 2511480 w 3160643"/>
                <a:gd name="connsiteY3" fmla="*/ 2319653 h 2772341"/>
                <a:gd name="connsiteX4" fmla="*/ 2922104 w 3160643"/>
                <a:gd name="connsiteY4" fmla="*/ 1774154 h 2772341"/>
                <a:gd name="connsiteX5" fmla="*/ 3160643 w 3160643"/>
                <a:gd name="connsiteY5" fmla="*/ 740484 h 2772341"/>
                <a:gd name="connsiteX6" fmla="*/ 3012709 w 3160643"/>
                <a:gd name="connsiteY6" fmla="*/ 165405 h 2772341"/>
                <a:gd name="connsiteX7" fmla="*/ 2206487 w 3160643"/>
                <a:gd name="connsiteY7" fmla="*/ 94441 h 2772341"/>
                <a:gd name="connsiteX8" fmla="*/ 2447807 w 3160643"/>
                <a:gd name="connsiteY8" fmla="*/ 585359 h 2772341"/>
                <a:gd name="connsiteX9" fmla="*/ 2167782 w 3160643"/>
                <a:gd name="connsiteY9" fmla="*/ 1889590 h 2772341"/>
                <a:gd name="connsiteX10" fmla="*/ 1431234 w 3160643"/>
                <a:gd name="connsiteY10" fmla="*/ 1843728 h 2772341"/>
                <a:gd name="connsiteX11" fmla="*/ 1053547 w 3160643"/>
                <a:gd name="connsiteY11" fmla="*/ 1351859 h 2772341"/>
                <a:gd name="connsiteX12" fmla="*/ 787836 w 3160643"/>
                <a:gd name="connsiteY12" fmla="*/ 790620 h 2772341"/>
                <a:gd name="connsiteX13" fmla="*/ 1488800 w 3160643"/>
                <a:gd name="connsiteY13" fmla="*/ 820776 h 2772341"/>
                <a:gd name="connsiteX14" fmla="*/ 2075514 w 3160643"/>
                <a:gd name="connsiteY14" fmla="*/ 1148462 h 2772341"/>
                <a:gd name="connsiteX15" fmla="*/ 1688532 w 3160643"/>
                <a:gd name="connsiteY15" fmla="*/ 0 h 2772341"/>
                <a:gd name="connsiteX16" fmla="*/ 886482 w 3160643"/>
                <a:gd name="connsiteY16" fmla="*/ 74899 h 2772341"/>
                <a:gd name="connsiteX17" fmla="*/ 168965 w 3160643"/>
                <a:gd name="connsiteY17" fmla="*/ 462188 h 2772341"/>
                <a:gd name="connsiteX18" fmla="*/ 0 w 3160643"/>
                <a:gd name="connsiteY18" fmla="*/ 1366649 h 2772341"/>
                <a:gd name="connsiteX19" fmla="*/ 285113 w 3160643"/>
                <a:gd name="connsiteY19" fmla="*/ 2772341 h 2772341"/>
                <a:gd name="connsiteX0" fmla="*/ 288234 w 3163764"/>
                <a:gd name="connsiteY0" fmla="*/ 2772341 h 2772341"/>
                <a:gd name="connsiteX1" fmla="*/ 713073 w 3163764"/>
                <a:gd name="connsiteY1" fmla="*/ 2562466 h 2772341"/>
                <a:gd name="connsiteX2" fmla="*/ 1762347 w 3163764"/>
                <a:gd name="connsiteY2" fmla="*/ 2678614 h 2772341"/>
                <a:gd name="connsiteX3" fmla="*/ 2514601 w 3163764"/>
                <a:gd name="connsiteY3" fmla="*/ 2319653 h 2772341"/>
                <a:gd name="connsiteX4" fmla="*/ 2925225 w 3163764"/>
                <a:gd name="connsiteY4" fmla="*/ 1774154 h 2772341"/>
                <a:gd name="connsiteX5" fmla="*/ 3163764 w 3163764"/>
                <a:gd name="connsiteY5" fmla="*/ 740484 h 2772341"/>
                <a:gd name="connsiteX6" fmla="*/ 3015830 w 3163764"/>
                <a:gd name="connsiteY6" fmla="*/ 165405 h 2772341"/>
                <a:gd name="connsiteX7" fmla="*/ 2209608 w 3163764"/>
                <a:gd name="connsiteY7" fmla="*/ 94441 h 2772341"/>
                <a:gd name="connsiteX8" fmla="*/ 2450928 w 3163764"/>
                <a:gd name="connsiteY8" fmla="*/ 585359 h 2772341"/>
                <a:gd name="connsiteX9" fmla="*/ 2170903 w 3163764"/>
                <a:gd name="connsiteY9" fmla="*/ 1889590 h 2772341"/>
                <a:gd name="connsiteX10" fmla="*/ 1434355 w 3163764"/>
                <a:gd name="connsiteY10" fmla="*/ 1843728 h 2772341"/>
                <a:gd name="connsiteX11" fmla="*/ 1056668 w 3163764"/>
                <a:gd name="connsiteY11" fmla="*/ 1351859 h 2772341"/>
                <a:gd name="connsiteX12" fmla="*/ 790957 w 3163764"/>
                <a:gd name="connsiteY12" fmla="*/ 790620 h 2772341"/>
                <a:gd name="connsiteX13" fmla="*/ 1491921 w 3163764"/>
                <a:gd name="connsiteY13" fmla="*/ 820776 h 2772341"/>
                <a:gd name="connsiteX14" fmla="*/ 2078635 w 3163764"/>
                <a:gd name="connsiteY14" fmla="*/ 1148462 h 2772341"/>
                <a:gd name="connsiteX15" fmla="*/ 1691653 w 3163764"/>
                <a:gd name="connsiteY15" fmla="*/ 0 h 2772341"/>
                <a:gd name="connsiteX16" fmla="*/ 889603 w 3163764"/>
                <a:gd name="connsiteY16" fmla="*/ 74899 h 2772341"/>
                <a:gd name="connsiteX17" fmla="*/ 172086 w 3163764"/>
                <a:gd name="connsiteY17" fmla="*/ 462188 h 2772341"/>
                <a:gd name="connsiteX18" fmla="*/ 0 w 3163764"/>
                <a:gd name="connsiteY18" fmla="*/ 1385373 h 2772341"/>
                <a:gd name="connsiteX19" fmla="*/ 288234 w 3163764"/>
                <a:gd name="connsiteY19" fmla="*/ 2772341 h 277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63764" h="2772341">
                  <a:moveTo>
                    <a:pt x="288234" y="2772341"/>
                  </a:moveTo>
                  <a:lnTo>
                    <a:pt x="713073" y="2562466"/>
                  </a:lnTo>
                  <a:lnTo>
                    <a:pt x="1762347" y="2678614"/>
                  </a:lnTo>
                  <a:lnTo>
                    <a:pt x="2514601" y="2319653"/>
                  </a:lnTo>
                  <a:lnTo>
                    <a:pt x="2925225" y="1774154"/>
                  </a:lnTo>
                  <a:lnTo>
                    <a:pt x="3163764" y="740484"/>
                  </a:lnTo>
                  <a:lnTo>
                    <a:pt x="3015830" y="165405"/>
                  </a:lnTo>
                  <a:lnTo>
                    <a:pt x="2209608" y="94441"/>
                  </a:lnTo>
                  <a:lnTo>
                    <a:pt x="2450928" y="585359"/>
                  </a:lnTo>
                  <a:lnTo>
                    <a:pt x="2170903" y="1889590"/>
                  </a:lnTo>
                  <a:lnTo>
                    <a:pt x="1434355" y="1843728"/>
                  </a:lnTo>
                  <a:lnTo>
                    <a:pt x="1056668" y="1351859"/>
                  </a:lnTo>
                  <a:lnTo>
                    <a:pt x="790957" y="790620"/>
                  </a:lnTo>
                  <a:lnTo>
                    <a:pt x="1491921" y="820776"/>
                  </a:lnTo>
                  <a:lnTo>
                    <a:pt x="2078635" y="1148462"/>
                  </a:lnTo>
                  <a:lnTo>
                    <a:pt x="1691653" y="0"/>
                  </a:lnTo>
                  <a:lnTo>
                    <a:pt x="889603" y="74899"/>
                  </a:lnTo>
                  <a:lnTo>
                    <a:pt x="172086" y="462188"/>
                  </a:lnTo>
                  <a:lnTo>
                    <a:pt x="0" y="1385373"/>
                  </a:lnTo>
                  <a:lnTo>
                    <a:pt x="288234" y="2772341"/>
                  </a:lnTo>
                  <a:close/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FECC8DE-6C39-45BB-A9B3-A40B8717A4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70968" y="5540731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D6E1A14-874E-4A1E-A34B-42787FB98E21}"/>
              </a:ext>
            </a:extLst>
          </p:cNvPr>
          <p:cNvGrpSpPr/>
          <p:nvPr/>
        </p:nvGrpSpPr>
        <p:grpSpPr>
          <a:xfrm>
            <a:off x="6406176" y="3482141"/>
            <a:ext cx="3240037" cy="2851710"/>
            <a:chOff x="1297463" y="3641165"/>
            <a:chExt cx="3240037" cy="2851710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C30FBC0-F59B-4CE1-AD0B-E15F3AF750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0495" y="4465923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7506D0C-7A45-4DBB-9ED1-A1668F38C5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53163" y="4993821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1B3D643C-FEDB-45F3-9525-BB2C4F3B4A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89833" y="6413064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AC6386BA-9240-4ED4-BF75-62A962A616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74711" y="4102637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DA46E2FE-BB1B-4074-8D10-4A3D3BA91A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2382" y="5415323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549F1206-73B9-4D38-B39C-DFB46EF5BF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8861" y="3720976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F83DBD2D-BFBF-4BB7-A807-3ADC6C42DF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6477" y="3641165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025EF34A-6104-4782-9809-054ECC6D41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15797" y="3805220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DEE2FDCB-E3B5-4A39-B4E2-C6E516811E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7689" y="4404635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6BB4BB28-1BBA-4FC5-BEE8-7902FE0A1F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5702" y="6333253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7731C7E-F05E-4CED-BC18-3C146E4976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78217" y="4794711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5417366E-2DB6-49A1-9734-E64796B1EC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40590" y="5495134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360160C-1ED4-44C3-BFBD-2536026A80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3590" y="5971871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0D0F85BA-43BF-4187-98D8-465FCAD9D6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9828" y="4239613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F437A46C-7559-4DCB-9F7F-90ABCCA9A1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10874" y="3747540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916A0F10-27E0-4608-BDB0-BFDE76BE04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7463" y="5033726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8F87597B-6356-48E7-BDD6-FBC4CBB58E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6108" y="4440984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FF817EF7-E9B1-428E-96E4-F5F46D313E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8052" y="6315404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153CCCE4-9E17-4AA9-B96D-EEC4B2199B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9304" y="5746348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7456019F-6A4D-4A0A-A066-BCE77245E8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3627" y="6210384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C6FFF4A4-1949-403E-819B-DE313B2B98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70968" y="5540731"/>
              <a:ext cx="79811" cy="79811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4" name="Arrow: Right 143">
            <a:extLst>
              <a:ext uri="{FF2B5EF4-FFF2-40B4-BE49-F238E27FC236}">
                <a16:creationId xmlns:a16="http://schemas.microsoft.com/office/drawing/2014/main" id="{28968DEE-B565-474F-93EF-A4EC80371125}"/>
              </a:ext>
            </a:extLst>
          </p:cNvPr>
          <p:cNvSpPr/>
          <p:nvPr/>
        </p:nvSpPr>
        <p:spPr>
          <a:xfrm>
            <a:off x="5100249" y="4500187"/>
            <a:ext cx="793655" cy="742220"/>
          </a:xfrm>
          <a:prstGeom prst="right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838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5" grpId="0"/>
      <p:bldP spid="6" grpId="0"/>
      <p:bldP spid="1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DB09B0-4DE3-4763-9A37-9542E534E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848" y="2447716"/>
            <a:ext cx="1876425" cy="2181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C7C9AF-71EA-4FC6-906F-B60BBA4D4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Inflection points in ACSF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FE2C13-05A7-44EE-983C-E920A14637BB}"/>
              </a:ext>
            </a:extLst>
          </p:cNvPr>
          <p:cNvSpPr txBox="1"/>
          <p:nvPr/>
        </p:nvSpPr>
        <p:spPr>
          <a:xfrm>
            <a:off x="697910" y="1690688"/>
            <a:ext cx="10324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In ACSF, the collapse of a self-intersection might create inflection points:</a:t>
            </a:r>
            <a:endParaRPr lang="en-GB" sz="2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519A39-9889-4418-BAE1-4574A9556D27}"/>
              </a:ext>
            </a:extLst>
          </p:cNvPr>
          <p:cNvSpPr txBox="1"/>
          <p:nvPr/>
        </p:nvSpPr>
        <p:spPr>
          <a:xfrm>
            <a:off x="697910" y="4951868"/>
            <a:ext cx="10324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But in a simple curve, the number of inflection points never increases.</a:t>
            </a:r>
            <a:endParaRPr lang="en-GB" sz="2200" i="1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9BC87F0-002E-41C6-95DB-F7E6857B846C}"/>
              </a:ext>
            </a:extLst>
          </p:cNvPr>
          <p:cNvSpPr/>
          <p:nvPr/>
        </p:nvSpPr>
        <p:spPr>
          <a:xfrm>
            <a:off x="3957249" y="3165610"/>
            <a:ext cx="793655" cy="742220"/>
          </a:xfrm>
          <a:prstGeom prst="right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87B4FF5-8077-42B9-AD40-481AFB3C5A00}"/>
              </a:ext>
            </a:extLst>
          </p:cNvPr>
          <p:cNvSpPr>
            <a:spLocks noChangeAspect="1"/>
          </p:cNvSpPr>
          <p:nvPr/>
        </p:nvSpPr>
        <p:spPr>
          <a:xfrm>
            <a:off x="6455439" y="3292218"/>
            <a:ext cx="95040" cy="95040"/>
          </a:xfrm>
          <a:prstGeom prst="ellipse">
            <a:avLst/>
          </a:prstGeom>
          <a:solidFill>
            <a:srgbClr val="C0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44FFF90-7C41-4BCE-9697-B6DC1AC3AC40}"/>
              </a:ext>
            </a:extLst>
          </p:cNvPr>
          <p:cNvSpPr>
            <a:spLocks noChangeAspect="1"/>
          </p:cNvSpPr>
          <p:nvPr/>
        </p:nvSpPr>
        <p:spPr>
          <a:xfrm>
            <a:off x="6455439" y="3688927"/>
            <a:ext cx="95040" cy="95040"/>
          </a:xfrm>
          <a:prstGeom prst="ellipse">
            <a:avLst/>
          </a:prstGeom>
          <a:solidFill>
            <a:srgbClr val="C0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252873-585F-4EC0-A434-C0A940BBD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178" y="2246084"/>
            <a:ext cx="2352675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5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7C9AF-71EA-4FC6-906F-B60BBA4D4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Inflection edges in HCS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FE2C13-05A7-44EE-983C-E920A14637BB}"/>
              </a:ext>
            </a:extLst>
          </p:cNvPr>
          <p:cNvSpPr txBox="1"/>
          <p:nvPr/>
        </p:nvSpPr>
        <p:spPr>
          <a:xfrm>
            <a:off x="697910" y="1690688"/>
            <a:ext cx="10324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Let </a:t>
            </a:r>
            <a:r>
              <a:rPr lang="en-GB" sz="2200" i="1" dirty="0"/>
              <a:t>C</a:t>
            </a:r>
            <a:r>
              <a:rPr lang="en-GB" sz="2200" dirty="0"/>
              <a:t> be a simple polygonal curve. Each vertex of </a:t>
            </a:r>
            <a:r>
              <a:rPr lang="en-GB" sz="2200" i="1" dirty="0"/>
              <a:t>C</a:t>
            </a:r>
            <a:r>
              <a:rPr lang="en-GB" sz="2200" dirty="0"/>
              <a:t> is either CW or CCW.</a:t>
            </a:r>
            <a:endParaRPr lang="en-GB" sz="22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2B9B03-1709-4AE8-AE55-31DA8B37A13C}"/>
              </a:ext>
            </a:extLst>
          </p:cNvPr>
          <p:cNvSpPr txBox="1"/>
          <p:nvPr/>
        </p:nvSpPr>
        <p:spPr>
          <a:xfrm>
            <a:off x="697910" y="5889588"/>
            <a:ext cx="10324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An </a:t>
            </a:r>
            <a:r>
              <a:rPr lang="en-GB" sz="2200" b="1" i="1" dirty="0"/>
              <a:t>inflection edge </a:t>
            </a:r>
            <a:r>
              <a:rPr lang="en-GB" sz="2200" dirty="0"/>
              <a:t>is an edge that lies between a CW vertex and a CCW vertex.</a:t>
            </a:r>
            <a:endParaRPr lang="en-GB" sz="22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4D7B6D-07EA-49C6-9018-C3FC71112BBF}"/>
              </a:ext>
            </a:extLst>
          </p:cNvPr>
          <p:cNvSpPr txBox="1"/>
          <p:nvPr/>
        </p:nvSpPr>
        <p:spPr>
          <a:xfrm>
            <a:off x="7645364" y="3256019"/>
            <a:ext cx="4417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The number of inflection edges is always even.</a:t>
            </a:r>
            <a:endParaRPr lang="en-GB" sz="2200" i="1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D37814E-CA46-4AAA-BB10-A3D5B536DD83}"/>
              </a:ext>
            </a:extLst>
          </p:cNvPr>
          <p:cNvSpPr/>
          <p:nvPr/>
        </p:nvSpPr>
        <p:spPr>
          <a:xfrm>
            <a:off x="1729408" y="2305878"/>
            <a:ext cx="5287617" cy="3284013"/>
          </a:xfrm>
          <a:custGeom>
            <a:avLst/>
            <a:gdLst>
              <a:gd name="connsiteX0" fmla="*/ 487017 w 4432852"/>
              <a:gd name="connsiteY0" fmla="*/ 775252 h 2753139"/>
              <a:gd name="connsiteX1" fmla="*/ 934278 w 4432852"/>
              <a:gd name="connsiteY1" fmla="*/ 357809 h 2753139"/>
              <a:gd name="connsiteX2" fmla="*/ 1361661 w 4432852"/>
              <a:gd name="connsiteY2" fmla="*/ 367748 h 2753139"/>
              <a:gd name="connsiteX3" fmla="*/ 1908313 w 4432852"/>
              <a:gd name="connsiteY3" fmla="*/ 983974 h 2753139"/>
              <a:gd name="connsiteX4" fmla="*/ 1590261 w 4432852"/>
              <a:gd name="connsiteY4" fmla="*/ 1321905 h 2753139"/>
              <a:gd name="connsiteX5" fmla="*/ 2087217 w 4432852"/>
              <a:gd name="connsiteY5" fmla="*/ 1321905 h 2753139"/>
              <a:gd name="connsiteX6" fmla="*/ 2544417 w 4432852"/>
              <a:gd name="connsiteY6" fmla="*/ 695739 h 2753139"/>
              <a:gd name="connsiteX7" fmla="*/ 2266121 w 4432852"/>
              <a:gd name="connsiteY7" fmla="*/ 387626 h 2753139"/>
              <a:gd name="connsiteX8" fmla="*/ 2912165 w 4432852"/>
              <a:gd name="connsiteY8" fmla="*/ 397565 h 2753139"/>
              <a:gd name="connsiteX9" fmla="*/ 3031434 w 4432852"/>
              <a:gd name="connsiteY9" fmla="*/ 0 h 2753139"/>
              <a:gd name="connsiteX10" fmla="*/ 3488634 w 4432852"/>
              <a:gd name="connsiteY10" fmla="*/ 785192 h 2753139"/>
              <a:gd name="connsiteX11" fmla="*/ 3846443 w 4432852"/>
              <a:gd name="connsiteY11" fmla="*/ 228600 h 2753139"/>
              <a:gd name="connsiteX12" fmla="*/ 4432852 w 4432852"/>
              <a:gd name="connsiteY12" fmla="*/ 636105 h 2753139"/>
              <a:gd name="connsiteX13" fmla="*/ 4194313 w 4432852"/>
              <a:gd name="connsiteY13" fmla="*/ 1431235 h 2753139"/>
              <a:gd name="connsiteX14" fmla="*/ 3130826 w 4432852"/>
              <a:gd name="connsiteY14" fmla="*/ 1729409 h 2753139"/>
              <a:gd name="connsiteX15" fmla="*/ 2941982 w 4432852"/>
              <a:gd name="connsiteY15" fmla="*/ 1272209 h 2753139"/>
              <a:gd name="connsiteX16" fmla="*/ 2514600 w 4432852"/>
              <a:gd name="connsiteY16" fmla="*/ 1590261 h 2753139"/>
              <a:gd name="connsiteX17" fmla="*/ 2564295 w 4432852"/>
              <a:gd name="connsiteY17" fmla="*/ 2365513 h 2753139"/>
              <a:gd name="connsiteX18" fmla="*/ 2027582 w 4432852"/>
              <a:gd name="connsiteY18" fmla="*/ 2494722 h 2753139"/>
              <a:gd name="connsiteX19" fmla="*/ 1639956 w 4432852"/>
              <a:gd name="connsiteY19" fmla="*/ 1928192 h 2753139"/>
              <a:gd name="connsiteX20" fmla="*/ 1331843 w 4432852"/>
              <a:gd name="connsiteY20" fmla="*/ 1918252 h 2753139"/>
              <a:gd name="connsiteX21" fmla="*/ 1192695 w 4432852"/>
              <a:gd name="connsiteY21" fmla="*/ 1649896 h 2753139"/>
              <a:gd name="connsiteX22" fmla="*/ 685800 w 4432852"/>
              <a:gd name="connsiteY22" fmla="*/ 2325757 h 2753139"/>
              <a:gd name="connsiteX23" fmla="*/ 1172817 w 4432852"/>
              <a:gd name="connsiteY23" fmla="*/ 2504661 h 2753139"/>
              <a:gd name="connsiteX24" fmla="*/ 1172817 w 4432852"/>
              <a:gd name="connsiteY24" fmla="*/ 2256183 h 2753139"/>
              <a:gd name="connsiteX25" fmla="*/ 1858617 w 4432852"/>
              <a:gd name="connsiteY25" fmla="*/ 2753139 h 2753139"/>
              <a:gd name="connsiteX26" fmla="*/ 159026 w 4432852"/>
              <a:gd name="connsiteY26" fmla="*/ 2703444 h 2753139"/>
              <a:gd name="connsiteX27" fmla="*/ 0 w 4432852"/>
              <a:gd name="connsiteY27" fmla="*/ 1808922 h 2753139"/>
              <a:gd name="connsiteX28" fmla="*/ 815008 w 4432852"/>
              <a:gd name="connsiteY28" fmla="*/ 1272209 h 2753139"/>
              <a:gd name="connsiteX29" fmla="*/ 487017 w 4432852"/>
              <a:gd name="connsiteY29" fmla="*/ 775252 h 275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432852" h="2753139">
                <a:moveTo>
                  <a:pt x="487017" y="775252"/>
                </a:moveTo>
                <a:lnTo>
                  <a:pt x="934278" y="357809"/>
                </a:lnTo>
                <a:lnTo>
                  <a:pt x="1361661" y="367748"/>
                </a:lnTo>
                <a:lnTo>
                  <a:pt x="1908313" y="983974"/>
                </a:lnTo>
                <a:lnTo>
                  <a:pt x="1590261" y="1321905"/>
                </a:lnTo>
                <a:lnTo>
                  <a:pt x="2087217" y="1321905"/>
                </a:lnTo>
                <a:lnTo>
                  <a:pt x="2544417" y="695739"/>
                </a:lnTo>
                <a:lnTo>
                  <a:pt x="2266121" y="387626"/>
                </a:lnTo>
                <a:lnTo>
                  <a:pt x="2912165" y="397565"/>
                </a:lnTo>
                <a:lnTo>
                  <a:pt x="3031434" y="0"/>
                </a:lnTo>
                <a:lnTo>
                  <a:pt x="3488634" y="785192"/>
                </a:lnTo>
                <a:lnTo>
                  <a:pt x="3846443" y="228600"/>
                </a:lnTo>
                <a:lnTo>
                  <a:pt x="4432852" y="636105"/>
                </a:lnTo>
                <a:lnTo>
                  <a:pt x="4194313" y="1431235"/>
                </a:lnTo>
                <a:lnTo>
                  <a:pt x="3130826" y="1729409"/>
                </a:lnTo>
                <a:lnTo>
                  <a:pt x="2941982" y="1272209"/>
                </a:lnTo>
                <a:lnTo>
                  <a:pt x="2514600" y="1590261"/>
                </a:lnTo>
                <a:lnTo>
                  <a:pt x="2564295" y="2365513"/>
                </a:lnTo>
                <a:lnTo>
                  <a:pt x="2027582" y="2494722"/>
                </a:lnTo>
                <a:lnTo>
                  <a:pt x="1639956" y="1928192"/>
                </a:lnTo>
                <a:lnTo>
                  <a:pt x="1331843" y="1918252"/>
                </a:lnTo>
                <a:lnTo>
                  <a:pt x="1192695" y="1649896"/>
                </a:lnTo>
                <a:lnTo>
                  <a:pt x="685800" y="2325757"/>
                </a:lnTo>
                <a:lnTo>
                  <a:pt x="1172817" y="2504661"/>
                </a:lnTo>
                <a:lnTo>
                  <a:pt x="1172817" y="2256183"/>
                </a:lnTo>
                <a:lnTo>
                  <a:pt x="1858617" y="2753139"/>
                </a:lnTo>
                <a:lnTo>
                  <a:pt x="159026" y="2703444"/>
                </a:lnTo>
                <a:lnTo>
                  <a:pt x="0" y="1808922"/>
                </a:lnTo>
                <a:lnTo>
                  <a:pt x="815008" y="1272209"/>
                </a:lnTo>
                <a:lnTo>
                  <a:pt x="487017" y="775252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AE03B1-828C-4470-882E-BA4C5EDC50E3}"/>
              </a:ext>
            </a:extLst>
          </p:cNvPr>
          <p:cNvGrpSpPr/>
          <p:nvPr/>
        </p:nvGrpSpPr>
        <p:grpSpPr>
          <a:xfrm>
            <a:off x="1631962" y="2195609"/>
            <a:ext cx="5471866" cy="3492491"/>
            <a:chOff x="1631962" y="2195609"/>
            <a:chExt cx="5471866" cy="349249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DAE58AD-87ED-484A-908D-B05CB9313147}"/>
                </a:ext>
              </a:extLst>
            </p:cNvPr>
            <p:cNvSpPr/>
            <p:nvPr/>
          </p:nvSpPr>
          <p:spPr>
            <a:xfrm>
              <a:off x="2216426" y="3123262"/>
              <a:ext cx="191119" cy="191119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0EA6952-80BB-4BBC-A86C-3D60AED1AF04}"/>
                </a:ext>
              </a:extLst>
            </p:cNvPr>
            <p:cNvSpPr/>
            <p:nvPr/>
          </p:nvSpPr>
          <p:spPr>
            <a:xfrm>
              <a:off x="2746513" y="2640883"/>
              <a:ext cx="191119" cy="191119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0A22FFE-1615-4114-8D89-F44F69E04B52}"/>
                </a:ext>
              </a:extLst>
            </p:cNvPr>
            <p:cNvSpPr/>
            <p:nvPr/>
          </p:nvSpPr>
          <p:spPr>
            <a:xfrm>
              <a:off x="3250096" y="2640883"/>
              <a:ext cx="191119" cy="191119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F6D65DF-E540-471F-9DAC-A0641BF512F1}"/>
                </a:ext>
              </a:extLst>
            </p:cNvPr>
            <p:cNvSpPr/>
            <p:nvPr/>
          </p:nvSpPr>
          <p:spPr>
            <a:xfrm>
              <a:off x="3894151" y="3380925"/>
              <a:ext cx="191119" cy="191119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9EC9265-0A7B-48E7-A6A5-8E325C3474D2}"/>
                </a:ext>
              </a:extLst>
            </p:cNvPr>
            <p:cNvSpPr/>
            <p:nvPr/>
          </p:nvSpPr>
          <p:spPr>
            <a:xfrm>
              <a:off x="4315857" y="2659181"/>
              <a:ext cx="191119" cy="191119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4364371-8378-499D-8018-BE541E753AF5}"/>
                </a:ext>
              </a:extLst>
            </p:cNvPr>
            <p:cNvSpPr/>
            <p:nvPr/>
          </p:nvSpPr>
          <p:spPr>
            <a:xfrm>
              <a:off x="5238207" y="2195609"/>
              <a:ext cx="191119" cy="191119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C8DDA5F-D002-4E85-95D6-66908179D93C}"/>
                </a:ext>
              </a:extLst>
            </p:cNvPr>
            <p:cNvSpPr/>
            <p:nvPr/>
          </p:nvSpPr>
          <p:spPr>
            <a:xfrm>
              <a:off x="6216218" y="2477351"/>
              <a:ext cx="191119" cy="191119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58835F0-43AE-4D7E-808D-E27D260E7B38}"/>
                </a:ext>
              </a:extLst>
            </p:cNvPr>
            <p:cNvSpPr/>
            <p:nvPr/>
          </p:nvSpPr>
          <p:spPr>
            <a:xfrm>
              <a:off x="6912709" y="2970136"/>
              <a:ext cx="191119" cy="191119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545BD26-FC03-42FA-BDAA-C873D56A927E}"/>
                </a:ext>
              </a:extLst>
            </p:cNvPr>
            <p:cNvSpPr/>
            <p:nvPr/>
          </p:nvSpPr>
          <p:spPr>
            <a:xfrm>
              <a:off x="6628877" y="3913303"/>
              <a:ext cx="191119" cy="191119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37EAC22-ADF6-4578-87A0-A64864681B28}"/>
                </a:ext>
              </a:extLst>
            </p:cNvPr>
            <p:cNvSpPr/>
            <p:nvPr/>
          </p:nvSpPr>
          <p:spPr>
            <a:xfrm>
              <a:off x="5360556" y="4266904"/>
              <a:ext cx="191119" cy="191119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126E901-5B31-491E-A650-CE28A475AFD2}"/>
                </a:ext>
              </a:extLst>
            </p:cNvPr>
            <p:cNvSpPr/>
            <p:nvPr/>
          </p:nvSpPr>
          <p:spPr>
            <a:xfrm>
              <a:off x="4686350" y="5026006"/>
              <a:ext cx="191119" cy="191119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27DC27A-0442-41AB-8D48-4E2E0E657EFD}"/>
                </a:ext>
              </a:extLst>
            </p:cNvPr>
            <p:cNvSpPr/>
            <p:nvPr/>
          </p:nvSpPr>
          <p:spPr>
            <a:xfrm>
              <a:off x="4050061" y="5169962"/>
              <a:ext cx="191119" cy="191119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FAF19A3-33B3-484A-9015-6E5C557102AE}"/>
                </a:ext>
              </a:extLst>
            </p:cNvPr>
            <p:cNvSpPr/>
            <p:nvPr/>
          </p:nvSpPr>
          <p:spPr>
            <a:xfrm>
              <a:off x="3215979" y="4494784"/>
              <a:ext cx="191119" cy="191119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71B5001-5352-4BA2-AAC7-2D074134C874}"/>
                </a:ext>
              </a:extLst>
            </p:cNvPr>
            <p:cNvSpPr/>
            <p:nvPr/>
          </p:nvSpPr>
          <p:spPr>
            <a:xfrm>
              <a:off x="3024860" y="4888576"/>
              <a:ext cx="191119" cy="191119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DB7F017-93DB-4400-8CE6-20787212537E}"/>
                </a:ext>
              </a:extLst>
            </p:cNvPr>
            <p:cNvSpPr/>
            <p:nvPr/>
          </p:nvSpPr>
          <p:spPr>
            <a:xfrm>
              <a:off x="3873529" y="5496981"/>
              <a:ext cx="191119" cy="191119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CD88C9A-C6BD-4929-ACEA-8A9533A48953}"/>
                </a:ext>
              </a:extLst>
            </p:cNvPr>
            <p:cNvSpPr/>
            <p:nvPr/>
          </p:nvSpPr>
          <p:spPr>
            <a:xfrm>
              <a:off x="1823081" y="5423549"/>
              <a:ext cx="191119" cy="191119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9A01E48-3B3A-42EE-90CF-FAFC232D5F52}"/>
                </a:ext>
              </a:extLst>
            </p:cNvPr>
            <p:cNvSpPr/>
            <p:nvPr/>
          </p:nvSpPr>
          <p:spPr>
            <a:xfrm>
              <a:off x="1631962" y="4362463"/>
              <a:ext cx="191119" cy="191119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05FE50B-1A48-4F1F-BFA9-54F9CAE66E64}"/>
              </a:ext>
            </a:extLst>
          </p:cNvPr>
          <p:cNvGrpSpPr/>
          <p:nvPr/>
        </p:nvGrpSpPr>
        <p:grpSpPr>
          <a:xfrm>
            <a:off x="2451234" y="2683035"/>
            <a:ext cx="3526732" cy="2695563"/>
            <a:chOff x="2451234" y="2683035"/>
            <a:chExt cx="3526732" cy="269556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11B31B9-3EEE-446F-8B56-FBF3095A335C}"/>
                </a:ext>
              </a:extLst>
            </p:cNvPr>
            <p:cNvSpPr/>
            <p:nvPr/>
          </p:nvSpPr>
          <p:spPr>
            <a:xfrm>
              <a:off x="3523090" y="3792517"/>
              <a:ext cx="191119" cy="191119"/>
            </a:xfrm>
            <a:prstGeom prst="ellips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79EC4BA-7AED-49BE-8834-BDF4D2E7D59E}"/>
                </a:ext>
              </a:extLst>
            </p:cNvPr>
            <p:cNvSpPr/>
            <p:nvPr/>
          </p:nvSpPr>
          <p:spPr>
            <a:xfrm>
              <a:off x="4119438" y="3771403"/>
              <a:ext cx="191119" cy="191119"/>
            </a:xfrm>
            <a:prstGeom prst="ellips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DB7D832-3541-4112-A005-F42F75D46A09}"/>
                </a:ext>
              </a:extLst>
            </p:cNvPr>
            <p:cNvSpPr/>
            <p:nvPr/>
          </p:nvSpPr>
          <p:spPr>
            <a:xfrm>
              <a:off x="4660127" y="3033002"/>
              <a:ext cx="191119" cy="191119"/>
            </a:xfrm>
            <a:prstGeom prst="ellips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947C2C7-930C-4A0D-919F-0240C95A4CD9}"/>
                </a:ext>
              </a:extLst>
            </p:cNvPr>
            <p:cNvSpPr/>
            <p:nvPr/>
          </p:nvSpPr>
          <p:spPr>
            <a:xfrm>
              <a:off x="5095084" y="2683035"/>
              <a:ext cx="191119" cy="191119"/>
            </a:xfrm>
            <a:prstGeom prst="ellips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9B2F770-7DB8-4A0B-BAAC-0F78A8930DBE}"/>
                </a:ext>
              </a:extLst>
            </p:cNvPr>
            <p:cNvSpPr/>
            <p:nvPr/>
          </p:nvSpPr>
          <p:spPr>
            <a:xfrm>
              <a:off x="5786847" y="3152509"/>
              <a:ext cx="191119" cy="191119"/>
            </a:xfrm>
            <a:prstGeom prst="ellips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F1AF642-0818-4E4E-9AB3-CF27860AF455}"/>
                </a:ext>
              </a:extLst>
            </p:cNvPr>
            <p:cNvSpPr/>
            <p:nvPr/>
          </p:nvSpPr>
          <p:spPr>
            <a:xfrm>
              <a:off x="5142647" y="3724203"/>
              <a:ext cx="191119" cy="191119"/>
            </a:xfrm>
            <a:prstGeom prst="ellips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501901F-0E33-44E3-B857-39AE3DCDFC39}"/>
                </a:ext>
              </a:extLst>
            </p:cNvPr>
            <p:cNvSpPr/>
            <p:nvPr/>
          </p:nvSpPr>
          <p:spPr>
            <a:xfrm>
              <a:off x="4625391" y="4102758"/>
              <a:ext cx="191119" cy="191119"/>
            </a:xfrm>
            <a:prstGeom prst="ellips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7E87C0D-71A1-4316-9D4E-9E7A5AA815BB}"/>
                </a:ext>
              </a:extLst>
            </p:cNvPr>
            <p:cNvSpPr/>
            <p:nvPr/>
          </p:nvSpPr>
          <p:spPr>
            <a:xfrm>
              <a:off x="3592342" y="4500085"/>
              <a:ext cx="191119" cy="191119"/>
            </a:xfrm>
            <a:prstGeom prst="ellips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525D11B-831E-4677-AC3C-971E90B32C6A}"/>
                </a:ext>
              </a:extLst>
            </p:cNvPr>
            <p:cNvSpPr/>
            <p:nvPr/>
          </p:nvSpPr>
          <p:spPr>
            <a:xfrm>
              <a:off x="3059181" y="4166156"/>
              <a:ext cx="191119" cy="191119"/>
            </a:xfrm>
            <a:prstGeom prst="ellips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FE3AF3A-AB78-4807-A697-536E47588AC5}"/>
                </a:ext>
              </a:extLst>
            </p:cNvPr>
            <p:cNvSpPr/>
            <p:nvPr/>
          </p:nvSpPr>
          <p:spPr>
            <a:xfrm>
              <a:off x="2451234" y="4978843"/>
              <a:ext cx="191119" cy="191119"/>
            </a:xfrm>
            <a:prstGeom prst="ellips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AD39917-8861-4A36-879C-F1B6F21E3126}"/>
                </a:ext>
              </a:extLst>
            </p:cNvPr>
            <p:cNvSpPr/>
            <p:nvPr/>
          </p:nvSpPr>
          <p:spPr>
            <a:xfrm>
              <a:off x="3027510" y="5187479"/>
              <a:ext cx="191119" cy="191119"/>
            </a:xfrm>
            <a:prstGeom prst="ellips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B7062CC-E24B-4D39-823E-090534DC475C}"/>
                </a:ext>
              </a:extLst>
            </p:cNvPr>
            <p:cNvSpPr/>
            <p:nvPr/>
          </p:nvSpPr>
          <p:spPr>
            <a:xfrm>
              <a:off x="2597617" y="3726030"/>
              <a:ext cx="191119" cy="191119"/>
            </a:xfrm>
            <a:prstGeom prst="ellips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B338541-EE75-48B2-9A80-C50C5B591F3E}"/>
              </a:ext>
            </a:extLst>
          </p:cNvPr>
          <p:cNvGrpSpPr/>
          <p:nvPr/>
        </p:nvGrpSpPr>
        <p:grpSpPr>
          <a:xfrm>
            <a:off x="1725362" y="2305878"/>
            <a:ext cx="4592180" cy="2988074"/>
            <a:chOff x="1725362" y="2305878"/>
            <a:chExt cx="4592180" cy="2988074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71A78D4-9181-4CC3-AA88-5BAC15FA3DA9}"/>
                </a:ext>
              </a:extLst>
            </p:cNvPr>
            <p:cNvCxnSpPr>
              <a:stCxn id="3" idx="3"/>
              <a:endCxn id="3" idx="4"/>
            </p:cNvCxnSpPr>
            <p:nvPr/>
          </p:nvCxnSpPr>
          <p:spPr>
            <a:xfrm flipH="1">
              <a:off x="3626311" y="3479587"/>
              <a:ext cx="379381" cy="403092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4EBDACB-24C8-44EA-9658-49CC259DE90D}"/>
                </a:ext>
              </a:extLst>
            </p:cNvPr>
            <p:cNvCxnSpPr>
              <a:cxnSpLocks/>
              <a:endCxn id="3" idx="7"/>
            </p:cNvCxnSpPr>
            <p:nvPr/>
          </p:nvCxnSpPr>
          <p:spPr>
            <a:xfrm flipH="1" flipV="1">
              <a:off x="4432494" y="2768248"/>
              <a:ext cx="326866" cy="36000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74C5CCD-85D5-4C12-9D00-1D3CFB331B78}"/>
                </a:ext>
              </a:extLst>
            </p:cNvPr>
            <p:cNvCxnSpPr>
              <a:cxnSpLocks/>
              <a:stCxn id="3" idx="8"/>
              <a:endCxn id="3" idx="7"/>
            </p:cNvCxnSpPr>
            <p:nvPr/>
          </p:nvCxnSpPr>
          <p:spPr>
            <a:xfrm flipH="1" flipV="1">
              <a:off x="4432494" y="2768248"/>
              <a:ext cx="770617" cy="11855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A7E99BD-51C7-4ACF-B249-92AE29CB5226}"/>
                </a:ext>
              </a:extLst>
            </p:cNvPr>
            <p:cNvCxnSpPr>
              <a:cxnSpLocks/>
              <a:stCxn id="3" idx="9"/>
            </p:cNvCxnSpPr>
            <p:nvPr/>
          </p:nvCxnSpPr>
          <p:spPr>
            <a:xfrm flipH="1">
              <a:off x="5207350" y="2305878"/>
              <a:ext cx="138028" cy="46829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9D1A025-417A-4657-B2A5-F39142870A30}"/>
                </a:ext>
              </a:extLst>
            </p:cNvPr>
            <p:cNvCxnSpPr>
              <a:cxnSpLocks/>
              <a:stCxn id="3" idx="10"/>
              <a:endCxn id="3" idx="9"/>
            </p:cNvCxnSpPr>
            <p:nvPr/>
          </p:nvCxnSpPr>
          <p:spPr>
            <a:xfrm flipH="1" flipV="1">
              <a:off x="5345378" y="2305878"/>
              <a:ext cx="545360" cy="936597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1566E98-01F0-4754-B5B9-117DACA7F66A}"/>
                </a:ext>
              </a:extLst>
            </p:cNvPr>
            <p:cNvCxnSpPr>
              <a:cxnSpLocks/>
              <a:stCxn id="3" idx="11"/>
              <a:endCxn id="3" idx="10"/>
            </p:cNvCxnSpPr>
            <p:nvPr/>
          </p:nvCxnSpPr>
          <p:spPr>
            <a:xfrm flipH="1">
              <a:off x="5890738" y="2578558"/>
              <a:ext cx="426804" cy="663917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E0126C2-09D9-4128-8C97-DE217DA144DA}"/>
                </a:ext>
              </a:extLst>
            </p:cNvPr>
            <p:cNvCxnSpPr>
              <a:cxnSpLocks/>
              <a:stCxn id="3" idx="15"/>
            </p:cNvCxnSpPr>
            <p:nvPr/>
          </p:nvCxnSpPr>
          <p:spPr>
            <a:xfrm>
              <a:off x="5238678" y="3823401"/>
              <a:ext cx="218794" cy="549736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5BD6C6B-9EBA-4BD3-A7CE-3CD32D5FC520}"/>
                </a:ext>
              </a:extLst>
            </p:cNvPr>
            <p:cNvCxnSpPr>
              <a:cxnSpLocks/>
              <a:endCxn id="3" idx="17"/>
            </p:cNvCxnSpPr>
            <p:nvPr/>
          </p:nvCxnSpPr>
          <p:spPr>
            <a:xfrm>
              <a:off x="4727072" y="4183154"/>
              <a:ext cx="61091" cy="944367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FC58840-E367-40FF-A3B8-2B858F5B5D79}"/>
                </a:ext>
              </a:extLst>
            </p:cNvPr>
            <p:cNvCxnSpPr>
              <a:cxnSpLocks/>
              <a:stCxn id="3" idx="19"/>
            </p:cNvCxnSpPr>
            <p:nvPr/>
          </p:nvCxnSpPr>
          <p:spPr>
            <a:xfrm>
              <a:off x="3685589" y="4605874"/>
              <a:ext cx="467857" cy="68807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B2C192A-4C80-4CB9-9BF2-1DBFA16318D2}"/>
                </a:ext>
              </a:extLst>
            </p:cNvPr>
            <p:cNvCxnSpPr>
              <a:cxnSpLocks/>
              <a:stCxn id="3" idx="21"/>
            </p:cNvCxnSpPr>
            <p:nvPr/>
          </p:nvCxnSpPr>
          <p:spPr>
            <a:xfrm>
              <a:off x="3152084" y="4273915"/>
              <a:ext cx="168391" cy="31496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29BE631-6B31-4B4C-A439-DFEECBEDE3EE}"/>
                </a:ext>
              </a:extLst>
            </p:cNvPr>
            <p:cNvCxnSpPr>
              <a:cxnSpLocks/>
              <a:endCxn id="3" idx="23"/>
            </p:cNvCxnSpPr>
            <p:nvPr/>
          </p:nvCxnSpPr>
          <p:spPr>
            <a:xfrm>
              <a:off x="3120419" y="4976630"/>
              <a:ext cx="7955" cy="31687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75D1D25-BD59-4690-AD6D-D440AE0DC3FD}"/>
                </a:ext>
              </a:extLst>
            </p:cNvPr>
            <p:cNvCxnSpPr>
              <a:cxnSpLocks/>
              <a:stCxn id="3" idx="20"/>
            </p:cNvCxnSpPr>
            <p:nvPr/>
          </p:nvCxnSpPr>
          <p:spPr>
            <a:xfrm>
              <a:off x="3318064" y="4594017"/>
              <a:ext cx="379303" cy="2712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75D7918-8101-4A76-8551-677E09B13118}"/>
                </a:ext>
              </a:extLst>
            </p:cNvPr>
            <p:cNvCxnSpPr>
              <a:cxnSpLocks/>
              <a:stCxn id="3" idx="28"/>
            </p:cNvCxnSpPr>
            <p:nvPr/>
          </p:nvCxnSpPr>
          <p:spPr>
            <a:xfrm flipH="1">
              <a:off x="1725362" y="3823401"/>
              <a:ext cx="976208" cy="65565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620676E-E71A-461F-AF30-7E1172AD2583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>
              <a:off x="2310334" y="3230618"/>
              <a:ext cx="393606" cy="588951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385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7C9AF-71EA-4FC6-906F-B60BBA4D4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Inflection edges in HCS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FE2C13-05A7-44EE-983C-E920A14637BB}"/>
              </a:ext>
            </a:extLst>
          </p:cNvPr>
          <p:cNvSpPr txBox="1"/>
          <p:nvPr/>
        </p:nvSpPr>
        <p:spPr>
          <a:xfrm>
            <a:off x="697910" y="4819854"/>
            <a:ext cx="103245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Let </a:t>
            </a:r>
            <a:r>
              <a:rPr lang="en-GB" sz="2200" i="1" dirty="0"/>
              <a:t>C</a:t>
            </a:r>
            <a:r>
              <a:rPr lang="en-GB" sz="2200" dirty="0"/>
              <a:t> be a self-</a:t>
            </a:r>
            <a:r>
              <a:rPr lang="en-GB" sz="2200" dirty="0" err="1"/>
              <a:t>disjoinable</a:t>
            </a:r>
            <a:r>
              <a:rPr lang="en-GB" sz="2200" dirty="0"/>
              <a:t> polygonal curve. Its </a:t>
            </a:r>
            <a:r>
              <a:rPr lang="en-GB" sz="2200" b="1" i="1" dirty="0"/>
              <a:t>inflection-edge number</a:t>
            </a:r>
            <a:r>
              <a:rPr lang="en-GB" sz="2200" dirty="0"/>
              <a:t> is the smallest number of inflection edges of a simple polygonal curve </a:t>
            </a:r>
            <a:r>
              <a:rPr lang="el-GR" sz="2200" i="1" dirty="0"/>
              <a:t>ε</a:t>
            </a:r>
            <a:r>
              <a:rPr lang="en-GB" sz="2200" dirty="0"/>
              <a:t>-close to </a:t>
            </a:r>
            <a:r>
              <a:rPr lang="en-GB" sz="2200" i="1" dirty="0"/>
              <a:t>C</a:t>
            </a:r>
            <a:r>
              <a:rPr lang="en-GB" sz="2200" dirty="0"/>
              <a:t>, for all sufficiently small </a:t>
            </a:r>
            <a:r>
              <a:rPr lang="el-GR" sz="2200" i="1" dirty="0"/>
              <a:t>ε</a:t>
            </a:r>
            <a:r>
              <a:rPr lang="en-GB" sz="2200" dirty="0"/>
              <a:t> &gt; 0.</a:t>
            </a:r>
            <a:endParaRPr lang="en-GB" sz="2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805B31-763B-458B-B0AE-B22FEB6617EE}"/>
              </a:ext>
            </a:extLst>
          </p:cNvPr>
          <p:cNvSpPr txBox="1"/>
          <p:nvPr/>
        </p:nvSpPr>
        <p:spPr>
          <a:xfrm>
            <a:off x="697910" y="1730445"/>
            <a:ext cx="10324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A self-</a:t>
            </a:r>
            <a:r>
              <a:rPr lang="en-GB" sz="2200" dirty="0" err="1"/>
              <a:t>disjoinable</a:t>
            </a:r>
            <a:r>
              <a:rPr lang="en-GB" sz="2200" dirty="0"/>
              <a:t> curve can be perturbed into simple curves with different numbers of inflection edges: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CE96A0A-1241-445E-9A15-A98FE540CEF9}"/>
              </a:ext>
            </a:extLst>
          </p:cNvPr>
          <p:cNvGrpSpPr/>
          <p:nvPr/>
        </p:nvGrpSpPr>
        <p:grpSpPr>
          <a:xfrm>
            <a:off x="1660418" y="3267695"/>
            <a:ext cx="1671150" cy="525927"/>
            <a:chOff x="3638305" y="2880069"/>
            <a:chExt cx="1671150" cy="52592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96793E-76AB-457D-8A5A-50A706CB9D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83513" y="3310956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7835E2-97B9-4201-A623-A074A0BF6E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010" y="3310956"/>
              <a:ext cx="95040" cy="9504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48D069B-EE18-46B2-A6C2-6E48BCED33E4}"/>
                </a:ext>
              </a:extLst>
            </p:cNvPr>
            <p:cNvCxnSpPr>
              <a:cxnSpLocks/>
            </p:cNvCxnSpPr>
            <p:nvPr/>
          </p:nvCxnSpPr>
          <p:spPr>
            <a:xfrm>
              <a:off x="3832682" y="3358476"/>
              <a:ext cx="13058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082D84-8243-4053-AA9B-AA7296489190}"/>
                </a:ext>
              </a:extLst>
            </p:cNvPr>
            <p:cNvSpPr txBox="1"/>
            <p:nvPr/>
          </p:nvSpPr>
          <p:spPr>
            <a:xfrm>
              <a:off x="3638305" y="2880069"/>
              <a:ext cx="3854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a</a:t>
              </a:r>
              <a:endParaRPr lang="en-GB" sz="2200" i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BACB38-D522-4957-852C-1F3DC27F595D}"/>
                </a:ext>
              </a:extLst>
            </p:cNvPr>
            <p:cNvSpPr txBox="1"/>
            <p:nvPr/>
          </p:nvSpPr>
          <p:spPr>
            <a:xfrm>
              <a:off x="4924000" y="2880069"/>
              <a:ext cx="3854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b</a:t>
              </a:r>
              <a:endParaRPr lang="en-GB" sz="2200" i="1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F2C303F-6EF4-4856-B658-5853DE69412A}"/>
              </a:ext>
            </a:extLst>
          </p:cNvPr>
          <p:cNvSpPr txBox="1"/>
          <p:nvPr/>
        </p:nvSpPr>
        <p:spPr>
          <a:xfrm>
            <a:off x="1029216" y="2653508"/>
            <a:ext cx="25886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/>
              <a:t>C </a:t>
            </a:r>
            <a:r>
              <a:rPr lang="en-GB" sz="2200" dirty="0"/>
              <a:t>=</a:t>
            </a:r>
            <a:r>
              <a:rPr lang="en-GB" sz="2200" i="1" dirty="0"/>
              <a:t> a b a b a b a b a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566D52A-4BE4-4920-B1C9-DC32F8D6A4EE}"/>
              </a:ext>
            </a:extLst>
          </p:cNvPr>
          <p:cNvSpPr/>
          <p:nvPr/>
        </p:nvSpPr>
        <p:spPr>
          <a:xfrm>
            <a:off x="5379619" y="2539642"/>
            <a:ext cx="2588629" cy="728053"/>
          </a:xfrm>
          <a:custGeom>
            <a:avLst/>
            <a:gdLst>
              <a:gd name="connsiteX0" fmla="*/ 69574 w 1729408"/>
              <a:gd name="connsiteY0" fmla="*/ 427383 h 427383"/>
              <a:gd name="connsiteX1" fmla="*/ 1729408 w 1729408"/>
              <a:gd name="connsiteY1" fmla="*/ 357809 h 427383"/>
              <a:gd name="connsiteX2" fmla="*/ 198782 w 1729408"/>
              <a:gd name="connsiteY2" fmla="*/ 238539 h 427383"/>
              <a:gd name="connsiteX3" fmla="*/ 1699591 w 1729408"/>
              <a:gd name="connsiteY3" fmla="*/ 109331 h 427383"/>
              <a:gd name="connsiteX4" fmla="*/ 228600 w 1729408"/>
              <a:gd name="connsiteY4" fmla="*/ 0 h 427383"/>
              <a:gd name="connsiteX5" fmla="*/ 1103243 w 1729408"/>
              <a:gd name="connsiteY5" fmla="*/ 109331 h 427383"/>
              <a:gd name="connsiteX6" fmla="*/ 0 w 1729408"/>
              <a:gd name="connsiteY6" fmla="*/ 258418 h 427383"/>
              <a:gd name="connsiteX7" fmla="*/ 1212574 w 1729408"/>
              <a:gd name="connsiteY7" fmla="*/ 357809 h 427383"/>
              <a:gd name="connsiteX8" fmla="*/ 69574 w 1729408"/>
              <a:gd name="connsiteY8" fmla="*/ 427383 h 427383"/>
              <a:gd name="connsiteX0" fmla="*/ 69574 w 1729408"/>
              <a:gd name="connsiteY0" fmla="*/ 427383 h 427383"/>
              <a:gd name="connsiteX1" fmla="*/ 1729408 w 1729408"/>
              <a:gd name="connsiteY1" fmla="*/ 357809 h 427383"/>
              <a:gd name="connsiteX2" fmla="*/ 198782 w 1729408"/>
              <a:gd name="connsiteY2" fmla="*/ 238539 h 427383"/>
              <a:gd name="connsiteX3" fmla="*/ 1699591 w 1729408"/>
              <a:gd name="connsiteY3" fmla="*/ 109331 h 427383"/>
              <a:gd name="connsiteX4" fmla="*/ 228600 w 1729408"/>
              <a:gd name="connsiteY4" fmla="*/ 0 h 427383"/>
              <a:gd name="connsiteX5" fmla="*/ 1103243 w 1729408"/>
              <a:gd name="connsiteY5" fmla="*/ 109331 h 427383"/>
              <a:gd name="connsiteX6" fmla="*/ 0 w 1729408"/>
              <a:gd name="connsiteY6" fmla="*/ 258418 h 427383"/>
              <a:gd name="connsiteX7" fmla="*/ 1445424 w 1729408"/>
              <a:gd name="connsiteY7" fmla="*/ 351914 h 427383"/>
              <a:gd name="connsiteX8" fmla="*/ 69574 w 1729408"/>
              <a:gd name="connsiteY8" fmla="*/ 427383 h 427383"/>
              <a:gd name="connsiteX0" fmla="*/ 69574 w 1729408"/>
              <a:gd name="connsiteY0" fmla="*/ 427383 h 427383"/>
              <a:gd name="connsiteX1" fmla="*/ 1729408 w 1729408"/>
              <a:gd name="connsiteY1" fmla="*/ 357809 h 427383"/>
              <a:gd name="connsiteX2" fmla="*/ 198782 w 1729408"/>
              <a:gd name="connsiteY2" fmla="*/ 238539 h 427383"/>
              <a:gd name="connsiteX3" fmla="*/ 1699591 w 1729408"/>
              <a:gd name="connsiteY3" fmla="*/ 109331 h 427383"/>
              <a:gd name="connsiteX4" fmla="*/ 228600 w 1729408"/>
              <a:gd name="connsiteY4" fmla="*/ 0 h 427383"/>
              <a:gd name="connsiteX5" fmla="*/ 1439254 w 1729408"/>
              <a:gd name="connsiteY5" fmla="*/ 118174 h 427383"/>
              <a:gd name="connsiteX6" fmla="*/ 0 w 1729408"/>
              <a:gd name="connsiteY6" fmla="*/ 258418 h 427383"/>
              <a:gd name="connsiteX7" fmla="*/ 1445424 w 1729408"/>
              <a:gd name="connsiteY7" fmla="*/ 351914 h 427383"/>
              <a:gd name="connsiteX8" fmla="*/ 69574 w 1729408"/>
              <a:gd name="connsiteY8" fmla="*/ 427383 h 427383"/>
              <a:gd name="connsiteX0" fmla="*/ 13572 w 1673406"/>
              <a:gd name="connsiteY0" fmla="*/ 427383 h 427383"/>
              <a:gd name="connsiteX1" fmla="*/ 1673406 w 1673406"/>
              <a:gd name="connsiteY1" fmla="*/ 357809 h 427383"/>
              <a:gd name="connsiteX2" fmla="*/ 142780 w 1673406"/>
              <a:gd name="connsiteY2" fmla="*/ 238539 h 427383"/>
              <a:gd name="connsiteX3" fmla="*/ 1643589 w 1673406"/>
              <a:gd name="connsiteY3" fmla="*/ 109331 h 427383"/>
              <a:gd name="connsiteX4" fmla="*/ 172598 w 1673406"/>
              <a:gd name="connsiteY4" fmla="*/ 0 h 427383"/>
              <a:gd name="connsiteX5" fmla="*/ 1383252 w 1673406"/>
              <a:gd name="connsiteY5" fmla="*/ 118174 h 427383"/>
              <a:gd name="connsiteX6" fmla="*/ 0 w 1673406"/>
              <a:gd name="connsiteY6" fmla="*/ 225996 h 427383"/>
              <a:gd name="connsiteX7" fmla="*/ 1389422 w 1673406"/>
              <a:gd name="connsiteY7" fmla="*/ 351914 h 427383"/>
              <a:gd name="connsiteX8" fmla="*/ 13572 w 1673406"/>
              <a:gd name="connsiteY8" fmla="*/ 427383 h 427383"/>
              <a:gd name="connsiteX0" fmla="*/ 13572 w 1681906"/>
              <a:gd name="connsiteY0" fmla="*/ 427383 h 427383"/>
              <a:gd name="connsiteX1" fmla="*/ 1673406 w 1681906"/>
              <a:gd name="connsiteY1" fmla="*/ 357809 h 427383"/>
              <a:gd name="connsiteX2" fmla="*/ 142780 w 1681906"/>
              <a:gd name="connsiteY2" fmla="*/ 238539 h 427383"/>
              <a:gd name="connsiteX3" fmla="*/ 1681906 w 1681906"/>
              <a:gd name="connsiteY3" fmla="*/ 109331 h 427383"/>
              <a:gd name="connsiteX4" fmla="*/ 172598 w 1681906"/>
              <a:gd name="connsiteY4" fmla="*/ 0 h 427383"/>
              <a:gd name="connsiteX5" fmla="*/ 1383252 w 1681906"/>
              <a:gd name="connsiteY5" fmla="*/ 118174 h 427383"/>
              <a:gd name="connsiteX6" fmla="*/ 0 w 1681906"/>
              <a:gd name="connsiteY6" fmla="*/ 225996 h 427383"/>
              <a:gd name="connsiteX7" fmla="*/ 1389422 w 1681906"/>
              <a:gd name="connsiteY7" fmla="*/ 351914 h 427383"/>
              <a:gd name="connsiteX8" fmla="*/ 13572 w 1681906"/>
              <a:gd name="connsiteY8" fmla="*/ 427383 h 427383"/>
              <a:gd name="connsiteX0" fmla="*/ 13572 w 1681906"/>
              <a:gd name="connsiteY0" fmla="*/ 418541 h 418541"/>
              <a:gd name="connsiteX1" fmla="*/ 1673406 w 1681906"/>
              <a:gd name="connsiteY1" fmla="*/ 348967 h 418541"/>
              <a:gd name="connsiteX2" fmla="*/ 142780 w 1681906"/>
              <a:gd name="connsiteY2" fmla="*/ 229697 h 418541"/>
              <a:gd name="connsiteX3" fmla="*/ 1681906 w 1681906"/>
              <a:gd name="connsiteY3" fmla="*/ 100489 h 418541"/>
              <a:gd name="connsiteX4" fmla="*/ 22277 w 1681906"/>
              <a:gd name="connsiteY4" fmla="*/ 0 h 418541"/>
              <a:gd name="connsiteX5" fmla="*/ 1383252 w 1681906"/>
              <a:gd name="connsiteY5" fmla="*/ 109332 h 418541"/>
              <a:gd name="connsiteX6" fmla="*/ 0 w 1681906"/>
              <a:gd name="connsiteY6" fmla="*/ 217154 h 418541"/>
              <a:gd name="connsiteX7" fmla="*/ 1389422 w 1681906"/>
              <a:gd name="connsiteY7" fmla="*/ 343072 h 418541"/>
              <a:gd name="connsiteX8" fmla="*/ 13572 w 1681906"/>
              <a:gd name="connsiteY8" fmla="*/ 418541 h 418541"/>
              <a:gd name="connsiteX0" fmla="*/ 13572 w 1681906"/>
              <a:gd name="connsiteY0" fmla="*/ 418541 h 418541"/>
              <a:gd name="connsiteX1" fmla="*/ 1673406 w 1681906"/>
              <a:gd name="connsiteY1" fmla="*/ 348967 h 418541"/>
              <a:gd name="connsiteX2" fmla="*/ 142780 w 1681906"/>
              <a:gd name="connsiteY2" fmla="*/ 229697 h 418541"/>
              <a:gd name="connsiteX3" fmla="*/ 1681906 w 1681906"/>
              <a:gd name="connsiteY3" fmla="*/ 100489 h 418541"/>
              <a:gd name="connsiteX4" fmla="*/ 22277 w 1681906"/>
              <a:gd name="connsiteY4" fmla="*/ 0 h 418541"/>
              <a:gd name="connsiteX5" fmla="*/ 1395042 w 1681906"/>
              <a:gd name="connsiteY5" fmla="*/ 109332 h 418541"/>
              <a:gd name="connsiteX6" fmla="*/ 0 w 1681906"/>
              <a:gd name="connsiteY6" fmla="*/ 217154 h 418541"/>
              <a:gd name="connsiteX7" fmla="*/ 1389422 w 1681906"/>
              <a:gd name="connsiteY7" fmla="*/ 343072 h 418541"/>
              <a:gd name="connsiteX8" fmla="*/ 13572 w 1681906"/>
              <a:gd name="connsiteY8" fmla="*/ 418541 h 418541"/>
              <a:gd name="connsiteX0" fmla="*/ 13572 w 1681906"/>
              <a:gd name="connsiteY0" fmla="*/ 418541 h 418541"/>
              <a:gd name="connsiteX1" fmla="*/ 1673406 w 1681906"/>
              <a:gd name="connsiteY1" fmla="*/ 348967 h 418541"/>
              <a:gd name="connsiteX2" fmla="*/ 148675 w 1681906"/>
              <a:gd name="connsiteY2" fmla="*/ 214960 h 418541"/>
              <a:gd name="connsiteX3" fmla="*/ 1681906 w 1681906"/>
              <a:gd name="connsiteY3" fmla="*/ 100489 h 418541"/>
              <a:gd name="connsiteX4" fmla="*/ 22277 w 1681906"/>
              <a:gd name="connsiteY4" fmla="*/ 0 h 418541"/>
              <a:gd name="connsiteX5" fmla="*/ 1395042 w 1681906"/>
              <a:gd name="connsiteY5" fmla="*/ 109332 h 418541"/>
              <a:gd name="connsiteX6" fmla="*/ 0 w 1681906"/>
              <a:gd name="connsiteY6" fmla="*/ 217154 h 418541"/>
              <a:gd name="connsiteX7" fmla="*/ 1389422 w 1681906"/>
              <a:gd name="connsiteY7" fmla="*/ 343072 h 418541"/>
              <a:gd name="connsiteX8" fmla="*/ 13572 w 1681906"/>
              <a:gd name="connsiteY8" fmla="*/ 418541 h 418541"/>
              <a:gd name="connsiteX0" fmla="*/ 13572 w 1681906"/>
              <a:gd name="connsiteY0" fmla="*/ 418541 h 418541"/>
              <a:gd name="connsiteX1" fmla="*/ 1673406 w 1681906"/>
              <a:gd name="connsiteY1" fmla="*/ 348967 h 418541"/>
              <a:gd name="connsiteX2" fmla="*/ 145119 w 1681906"/>
              <a:gd name="connsiteY2" fmla="*/ 218516 h 418541"/>
              <a:gd name="connsiteX3" fmla="*/ 1681906 w 1681906"/>
              <a:gd name="connsiteY3" fmla="*/ 100489 h 418541"/>
              <a:gd name="connsiteX4" fmla="*/ 22277 w 1681906"/>
              <a:gd name="connsiteY4" fmla="*/ 0 h 418541"/>
              <a:gd name="connsiteX5" fmla="*/ 1395042 w 1681906"/>
              <a:gd name="connsiteY5" fmla="*/ 109332 h 418541"/>
              <a:gd name="connsiteX6" fmla="*/ 0 w 1681906"/>
              <a:gd name="connsiteY6" fmla="*/ 217154 h 418541"/>
              <a:gd name="connsiteX7" fmla="*/ 1389422 w 1681906"/>
              <a:gd name="connsiteY7" fmla="*/ 343072 h 418541"/>
              <a:gd name="connsiteX8" fmla="*/ 13572 w 1681906"/>
              <a:gd name="connsiteY8" fmla="*/ 418541 h 41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1906" h="418541">
                <a:moveTo>
                  <a:pt x="13572" y="418541"/>
                </a:moveTo>
                <a:lnTo>
                  <a:pt x="1673406" y="348967"/>
                </a:lnTo>
                <a:lnTo>
                  <a:pt x="145119" y="218516"/>
                </a:lnTo>
                <a:lnTo>
                  <a:pt x="1681906" y="100489"/>
                </a:lnTo>
                <a:lnTo>
                  <a:pt x="22277" y="0"/>
                </a:lnTo>
                <a:lnTo>
                  <a:pt x="1395042" y="109332"/>
                </a:lnTo>
                <a:lnTo>
                  <a:pt x="0" y="217154"/>
                </a:lnTo>
                <a:lnTo>
                  <a:pt x="1389422" y="343072"/>
                </a:lnTo>
                <a:lnTo>
                  <a:pt x="13572" y="418541"/>
                </a:lnTo>
                <a:close/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A8EB04D-D8C1-4D9A-BA89-E39D77BF333E}"/>
              </a:ext>
            </a:extLst>
          </p:cNvPr>
          <p:cNvSpPr/>
          <p:nvPr/>
        </p:nvSpPr>
        <p:spPr>
          <a:xfrm>
            <a:off x="5367132" y="4010656"/>
            <a:ext cx="2601116" cy="511647"/>
          </a:xfrm>
          <a:custGeom>
            <a:avLst/>
            <a:gdLst>
              <a:gd name="connsiteX0" fmla="*/ 0 w 5516218"/>
              <a:gd name="connsiteY0" fmla="*/ 934278 h 934278"/>
              <a:gd name="connsiteX1" fmla="*/ 5516218 w 5516218"/>
              <a:gd name="connsiteY1" fmla="*/ 934278 h 934278"/>
              <a:gd name="connsiteX2" fmla="*/ 5516218 w 5516218"/>
              <a:gd name="connsiteY2" fmla="*/ 0 h 934278"/>
              <a:gd name="connsiteX3" fmla="*/ 29818 w 5516218"/>
              <a:gd name="connsiteY3" fmla="*/ 0 h 934278"/>
              <a:gd name="connsiteX4" fmla="*/ 29818 w 5516218"/>
              <a:gd name="connsiteY4" fmla="*/ 735496 h 934278"/>
              <a:gd name="connsiteX5" fmla="*/ 5307496 w 5516218"/>
              <a:gd name="connsiteY5" fmla="*/ 735496 h 934278"/>
              <a:gd name="connsiteX6" fmla="*/ 5307496 w 5516218"/>
              <a:gd name="connsiteY6" fmla="*/ 198783 h 934278"/>
              <a:gd name="connsiteX7" fmla="*/ 278296 w 5516218"/>
              <a:gd name="connsiteY7" fmla="*/ 198783 h 934278"/>
              <a:gd name="connsiteX8" fmla="*/ 278296 w 5516218"/>
              <a:gd name="connsiteY8" fmla="*/ 397565 h 934278"/>
              <a:gd name="connsiteX9" fmla="*/ 5168348 w 5516218"/>
              <a:gd name="connsiteY9" fmla="*/ 387626 h 934278"/>
              <a:gd name="connsiteX10" fmla="*/ 5168348 w 5516218"/>
              <a:gd name="connsiteY10" fmla="*/ 536713 h 934278"/>
              <a:gd name="connsiteX11" fmla="*/ 159026 w 5516218"/>
              <a:gd name="connsiteY11" fmla="*/ 526774 h 934278"/>
              <a:gd name="connsiteX12" fmla="*/ 159026 w 5516218"/>
              <a:gd name="connsiteY12" fmla="*/ 89452 h 934278"/>
              <a:gd name="connsiteX13" fmla="*/ 5436704 w 5516218"/>
              <a:gd name="connsiteY13" fmla="*/ 89452 h 934278"/>
              <a:gd name="connsiteX14" fmla="*/ 5436704 w 5516218"/>
              <a:gd name="connsiteY14" fmla="*/ 834887 h 934278"/>
              <a:gd name="connsiteX15" fmla="*/ 0 w 5516218"/>
              <a:gd name="connsiteY15" fmla="*/ 824948 h 934278"/>
              <a:gd name="connsiteX16" fmla="*/ 0 w 5516218"/>
              <a:gd name="connsiteY16" fmla="*/ 934278 h 93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516218" h="934278">
                <a:moveTo>
                  <a:pt x="0" y="934278"/>
                </a:moveTo>
                <a:lnTo>
                  <a:pt x="5516218" y="934278"/>
                </a:lnTo>
                <a:lnTo>
                  <a:pt x="5516218" y="0"/>
                </a:lnTo>
                <a:lnTo>
                  <a:pt x="29818" y="0"/>
                </a:lnTo>
                <a:lnTo>
                  <a:pt x="29818" y="735496"/>
                </a:lnTo>
                <a:lnTo>
                  <a:pt x="5307496" y="735496"/>
                </a:lnTo>
                <a:lnTo>
                  <a:pt x="5307496" y="198783"/>
                </a:lnTo>
                <a:lnTo>
                  <a:pt x="278296" y="198783"/>
                </a:lnTo>
                <a:lnTo>
                  <a:pt x="278296" y="397565"/>
                </a:lnTo>
                <a:lnTo>
                  <a:pt x="5168348" y="387626"/>
                </a:lnTo>
                <a:lnTo>
                  <a:pt x="5168348" y="536713"/>
                </a:lnTo>
                <a:lnTo>
                  <a:pt x="159026" y="526774"/>
                </a:lnTo>
                <a:lnTo>
                  <a:pt x="159026" y="89452"/>
                </a:lnTo>
                <a:lnTo>
                  <a:pt x="5436704" y="89452"/>
                </a:lnTo>
                <a:lnTo>
                  <a:pt x="5436704" y="834887"/>
                </a:lnTo>
                <a:lnTo>
                  <a:pt x="0" y="824948"/>
                </a:lnTo>
                <a:lnTo>
                  <a:pt x="0" y="934278"/>
                </a:lnTo>
                <a:close/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A2E216-5F83-45F9-879F-1AAF595E0362}"/>
              </a:ext>
            </a:extLst>
          </p:cNvPr>
          <p:cNvSpPr txBox="1"/>
          <p:nvPr/>
        </p:nvSpPr>
        <p:spPr>
          <a:xfrm>
            <a:off x="8496816" y="2548995"/>
            <a:ext cx="25886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6 inflection edges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616D0A-7288-4EC4-B569-5E4509786B7C}"/>
              </a:ext>
            </a:extLst>
          </p:cNvPr>
          <p:cNvSpPr txBox="1"/>
          <p:nvPr/>
        </p:nvSpPr>
        <p:spPr>
          <a:xfrm>
            <a:off x="8496816" y="4128276"/>
            <a:ext cx="25886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2 inflection edges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E749B49E-ECE5-4B92-A512-7667CCBF047D}"/>
              </a:ext>
            </a:extLst>
          </p:cNvPr>
          <p:cNvSpPr/>
          <p:nvPr/>
        </p:nvSpPr>
        <p:spPr>
          <a:xfrm rot="20232134">
            <a:off x="3859338" y="2935161"/>
            <a:ext cx="1102849" cy="489159"/>
          </a:xfrm>
          <a:prstGeom prst="right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369C5593-CED2-4BCA-8EC4-51B16955B207}"/>
              </a:ext>
            </a:extLst>
          </p:cNvPr>
          <p:cNvSpPr/>
          <p:nvPr/>
        </p:nvSpPr>
        <p:spPr>
          <a:xfrm rot="1207046">
            <a:off x="3859338" y="3768195"/>
            <a:ext cx="1102849" cy="489159"/>
          </a:xfrm>
          <a:prstGeom prst="right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81C540-5711-4080-A808-E80C9A8E8AB1}"/>
              </a:ext>
            </a:extLst>
          </p:cNvPr>
          <p:cNvSpPr txBox="1"/>
          <p:nvPr/>
        </p:nvSpPr>
        <p:spPr>
          <a:xfrm>
            <a:off x="697910" y="6009957"/>
            <a:ext cx="10324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Theorem 5:</a:t>
            </a:r>
            <a:r>
              <a:rPr lang="en-GB" sz="2200" dirty="0"/>
              <a:t> HCS does not increase the inflection-edge number of a self-</a:t>
            </a:r>
            <a:r>
              <a:rPr lang="en-GB" sz="2200" dirty="0" err="1"/>
              <a:t>disjoinable</a:t>
            </a:r>
            <a:r>
              <a:rPr lang="en-GB" sz="2200" dirty="0"/>
              <a:t> curve.</a:t>
            </a:r>
            <a:endParaRPr lang="en-GB" sz="2200" b="1" i="1" dirty="0"/>
          </a:p>
        </p:txBody>
      </p:sp>
    </p:spTree>
    <p:extLst>
      <p:ext uri="{BB962C8B-B14F-4D97-AF65-F5344CB8AC3E}">
        <p14:creationId xmlns:p14="http://schemas.microsoft.com/office/powerpoint/2010/main" val="125379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/>
      <p:bldP spid="30" grpId="0" animBg="1"/>
      <p:bldP spid="33" grpId="0" animBg="1"/>
      <p:bldP spid="34" grpId="0"/>
      <p:bldP spid="35" grpId="0"/>
      <p:bldP spid="36" grpId="0" animBg="1"/>
      <p:bldP spid="38" grpId="0" animBg="1"/>
      <p:bldP spid="3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52C14-F68B-4261-A04D-B16720B36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Two algorithms for shortest homotopic curves/paths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27BA5B-A86B-4F79-A5D0-4346BC06CECA}"/>
              </a:ext>
            </a:extLst>
          </p:cNvPr>
          <p:cNvSpPr/>
          <p:nvPr/>
        </p:nvSpPr>
        <p:spPr>
          <a:xfrm>
            <a:off x="2760806" y="2648970"/>
            <a:ext cx="1098297" cy="758747"/>
          </a:xfrm>
          <a:custGeom>
            <a:avLst/>
            <a:gdLst>
              <a:gd name="connsiteX0" fmla="*/ 1629104 w 2753711"/>
              <a:gd name="connsiteY0" fmla="*/ 1051034 h 1902372"/>
              <a:gd name="connsiteX1" fmla="*/ 2753711 w 2753711"/>
              <a:gd name="connsiteY1" fmla="*/ 357351 h 1902372"/>
              <a:gd name="connsiteX2" fmla="*/ 1429407 w 2753711"/>
              <a:gd name="connsiteY2" fmla="*/ 1902372 h 1902372"/>
              <a:gd name="connsiteX3" fmla="*/ 872359 w 2753711"/>
              <a:gd name="connsiteY3" fmla="*/ 966951 h 1902372"/>
              <a:gd name="connsiteX4" fmla="*/ 0 w 2753711"/>
              <a:gd name="connsiteY4" fmla="*/ 1828800 h 1902372"/>
              <a:gd name="connsiteX5" fmla="*/ 1019504 w 2753711"/>
              <a:gd name="connsiteY5" fmla="*/ 0 h 1902372"/>
              <a:gd name="connsiteX6" fmla="*/ 1629104 w 2753711"/>
              <a:gd name="connsiteY6" fmla="*/ 1051034 h 190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711" h="1902372">
                <a:moveTo>
                  <a:pt x="1629104" y="1051034"/>
                </a:moveTo>
                <a:lnTo>
                  <a:pt x="2753711" y="357351"/>
                </a:lnTo>
                <a:lnTo>
                  <a:pt x="1429407" y="1902372"/>
                </a:lnTo>
                <a:lnTo>
                  <a:pt x="872359" y="966951"/>
                </a:lnTo>
                <a:lnTo>
                  <a:pt x="0" y="1828800"/>
                </a:lnTo>
                <a:lnTo>
                  <a:pt x="1019504" y="0"/>
                </a:lnTo>
                <a:lnTo>
                  <a:pt x="1629104" y="105103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1006A1C-3787-4052-A34F-5CB9E9C08D76}"/>
              </a:ext>
            </a:extLst>
          </p:cNvPr>
          <p:cNvSpPr/>
          <p:nvPr/>
        </p:nvSpPr>
        <p:spPr>
          <a:xfrm>
            <a:off x="1965719" y="3794862"/>
            <a:ext cx="570108" cy="373086"/>
          </a:xfrm>
          <a:custGeom>
            <a:avLst/>
            <a:gdLst>
              <a:gd name="connsiteX0" fmla="*/ 1629104 w 2753711"/>
              <a:gd name="connsiteY0" fmla="*/ 1051034 h 1902372"/>
              <a:gd name="connsiteX1" fmla="*/ 2753711 w 2753711"/>
              <a:gd name="connsiteY1" fmla="*/ 357351 h 1902372"/>
              <a:gd name="connsiteX2" fmla="*/ 1429407 w 2753711"/>
              <a:gd name="connsiteY2" fmla="*/ 1902372 h 1902372"/>
              <a:gd name="connsiteX3" fmla="*/ 872359 w 2753711"/>
              <a:gd name="connsiteY3" fmla="*/ 966951 h 1902372"/>
              <a:gd name="connsiteX4" fmla="*/ 0 w 2753711"/>
              <a:gd name="connsiteY4" fmla="*/ 1828800 h 1902372"/>
              <a:gd name="connsiteX5" fmla="*/ 1019504 w 2753711"/>
              <a:gd name="connsiteY5" fmla="*/ 0 h 1902372"/>
              <a:gd name="connsiteX6" fmla="*/ 1629104 w 2753711"/>
              <a:gd name="connsiteY6" fmla="*/ 1051034 h 1902372"/>
              <a:gd name="connsiteX0" fmla="*/ 1629104 w 2753711"/>
              <a:gd name="connsiteY0" fmla="*/ 693683 h 1545021"/>
              <a:gd name="connsiteX1" fmla="*/ 2753711 w 2753711"/>
              <a:gd name="connsiteY1" fmla="*/ 0 h 1545021"/>
              <a:gd name="connsiteX2" fmla="*/ 1429407 w 2753711"/>
              <a:gd name="connsiteY2" fmla="*/ 1545021 h 1545021"/>
              <a:gd name="connsiteX3" fmla="*/ 872359 w 2753711"/>
              <a:gd name="connsiteY3" fmla="*/ 609600 h 1545021"/>
              <a:gd name="connsiteX4" fmla="*/ 0 w 2753711"/>
              <a:gd name="connsiteY4" fmla="*/ 1471449 h 1545021"/>
              <a:gd name="connsiteX5" fmla="*/ 1629104 w 2753711"/>
              <a:gd name="connsiteY5" fmla="*/ 693683 h 1545021"/>
              <a:gd name="connsiteX0" fmla="*/ 1629104 w 1629104"/>
              <a:gd name="connsiteY0" fmla="*/ 84083 h 935421"/>
              <a:gd name="connsiteX1" fmla="*/ 1429407 w 1629104"/>
              <a:gd name="connsiteY1" fmla="*/ 935421 h 935421"/>
              <a:gd name="connsiteX2" fmla="*/ 872359 w 1629104"/>
              <a:gd name="connsiteY2" fmla="*/ 0 h 935421"/>
              <a:gd name="connsiteX3" fmla="*/ 0 w 1629104"/>
              <a:gd name="connsiteY3" fmla="*/ 861849 h 935421"/>
              <a:gd name="connsiteX4" fmla="*/ 1629104 w 1629104"/>
              <a:gd name="connsiteY4" fmla="*/ 84083 h 935421"/>
              <a:gd name="connsiteX0" fmla="*/ 0 w 1429407"/>
              <a:gd name="connsiteY0" fmla="*/ 861849 h 935421"/>
              <a:gd name="connsiteX1" fmla="*/ 1429407 w 1429407"/>
              <a:gd name="connsiteY1" fmla="*/ 935421 h 935421"/>
              <a:gd name="connsiteX2" fmla="*/ 872359 w 1429407"/>
              <a:gd name="connsiteY2" fmla="*/ 0 h 935421"/>
              <a:gd name="connsiteX3" fmla="*/ 0 w 1429407"/>
              <a:gd name="connsiteY3" fmla="*/ 861849 h 93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9407" h="935421">
                <a:moveTo>
                  <a:pt x="0" y="861849"/>
                </a:moveTo>
                <a:lnTo>
                  <a:pt x="1429407" y="935421"/>
                </a:lnTo>
                <a:lnTo>
                  <a:pt x="872359" y="0"/>
                </a:lnTo>
                <a:lnTo>
                  <a:pt x="0" y="86184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92D9015-19E1-4744-9721-FB3C96F975CC}"/>
              </a:ext>
            </a:extLst>
          </p:cNvPr>
          <p:cNvSpPr/>
          <p:nvPr/>
        </p:nvSpPr>
        <p:spPr>
          <a:xfrm>
            <a:off x="1263828" y="3468877"/>
            <a:ext cx="74118" cy="741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240EEA-2AB5-4967-A619-26B7E9F4F237}"/>
              </a:ext>
            </a:extLst>
          </p:cNvPr>
          <p:cNvSpPr/>
          <p:nvPr/>
        </p:nvSpPr>
        <p:spPr>
          <a:xfrm>
            <a:off x="4543011" y="3028343"/>
            <a:ext cx="74118" cy="741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20BF4-76FA-4ABC-A32F-7C4B8903F576}"/>
              </a:ext>
            </a:extLst>
          </p:cNvPr>
          <p:cNvSpPr txBox="1"/>
          <p:nvPr/>
        </p:nvSpPr>
        <p:spPr>
          <a:xfrm>
            <a:off x="1085966" y="3112888"/>
            <a:ext cx="291420" cy="276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6D20D-024B-4723-A6C5-319B5F8338F2}"/>
              </a:ext>
            </a:extLst>
          </p:cNvPr>
          <p:cNvSpPr txBox="1"/>
          <p:nvPr/>
        </p:nvSpPr>
        <p:spPr>
          <a:xfrm>
            <a:off x="4596073" y="3065402"/>
            <a:ext cx="291420" cy="276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805152-F050-4730-A630-ABBD001C937D}"/>
              </a:ext>
            </a:extLst>
          </p:cNvPr>
          <p:cNvSpPr/>
          <p:nvPr/>
        </p:nvSpPr>
        <p:spPr>
          <a:xfrm>
            <a:off x="1295195" y="2317731"/>
            <a:ext cx="3285271" cy="2063360"/>
          </a:xfrm>
          <a:custGeom>
            <a:avLst/>
            <a:gdLst>
              <a:gd name="connsiteX0" fmla="*/ 0 w 5124552"/>
              <a:gd name="connsiteY0" fmla="*/ 1349596 h 2381352"/>
              <a:gd name="connsiteX1" fmla="*/ 1026867 w 5124552"/>
              <a:gd name="connsiteY1" fmla="*/ 2342233 h 2381352"/>
              <a:gd name="connsiteX2" fmla="*/ 1951046 w 5124552"/>
              <a:gd name="connsiteY2" fmla="*/ 2381352 h 2381352"/>
              <a:gd name="connsiteX3" fmla="*/ 2259106 w 5124552"/>
              <a:gd name="connsiteY3" fmla="*/ 1168672 h 2381352"/>
              <a:gd name="connsiteX4" fmla="*/ 2929014 w 5124552"/>
              <a:gd name="connsiteY4" fmla="*/ 0 h 2381352"/>
              <a:gd name="connsiteX5" fmla="*/ 4029228 w 5124552"/>
              <a:gd name="connsiteY5" fmla="*/ 195593 h 2381352"/>
              <a:gd name="connsiteX6" fmla="*/ 5124552 w 5124552"/>
              <a:gd name="connsiteY6" fmla="*/ 650349 h 2381352"/>
              <a:gd name="connsiteX0" fmla="*/ 0 w 5124552"/>
              <a:gd name="connsiteY0" fmla="*/ 1349596 h 2381352"/>
              <a:gd name="connsiteX1" fmla="*/ 1026867 w 5124552"/>
              <a:gd name="connsiteY1" fmla="*/ 2335546 h 2381352"/>
              <a:gd name="connsiteX2" fmla="*/ 1951046 w 5124552"/>
              <a:gd name="connsiteY2" fmla="*/ 2381352 h 2381352"/>
              <a:gd name="connsiteX3" fmla="*/ 2259106 w 5124552"/>
              <a:gd name="connsiteY3" fmla="*/ 1168672 h 2381352"/>
              <a:gd name="connsiteX4" fmla="*/ 2929014 w 5124552"/>
              <a:gd name="connsiteY4" fmla="*/ 0 h 2381352"/>
              <a:gd name="connsiteX5" fmla="*/ 4029228 w 5124552"/>
              <a:gd name="connsiteY5" fmla="*/ 195593 h 2381352"/>
              <a:gd name="connsiteX6" fmla="*/ 5124552 w 5124552"/>
              <a:gd name="connsiteY6" fmla="*/ 650349 h 2381352"/>
              <a:gd name="connsiteX0" fmla="*/ 0 w 5124552"/>
              <a:gd name="connsiteY0" fmla="*/ 1349596 h 2381352"/>
              <a:gd name="connsiteX1" fmla="*/ 1119888 w 5124552"/>
              <a:gd name="connsiteY1" fmla="*/ 1126263 h 2381352"/>
              <a:gd name="connsiteX2" fmla="*/ 1951046 w 5124552"/>
              <a:gd name="connsiteY2" fmla="*/ 2381352 h 2381352"/>
              <a:gd name="connsiteX3" fmla="*/ 2259106 w 5124552"/>
              <a:gd name="connsiteY3" fmla="*/ 1168672 h 2381352"/>
              <a:gd name="connsiteX4" fmla="*/ 2929014 w 5124552"/>
              <a:gd name="connsiteY4" fmla="*/ 0 h 2381352"/>
              <a:gd name="connsiteX5" fmla="*/ 4029228 w 5124552"/>
              <a:gd name="connsiteY5" fmla="*/ 195593 h 2381352"/>
              <a:gd name="connsiteX6" fmla="*/ 5124552 w 5124552"/>
              <a:gd name="connsiteY6" fmla="*/ 650349 h 2381352"/>
              <a:gd name="connsiteX0" fmla="*/ 0 w 5124552"/>
              <a:gd name="connsiteY0" fmla="*/ 1349596 h 2381352"/>
              <a:gd name="connsiteX1" fmla="*/ 1119888 w 5124552"/>
              <a:gd name="connsiteY1" fmla="*/ 1126263 h 2381352"/>
              <a:gd name="connsiteX2" fmla="*/ 1576521 w 5124552"/>
              <a:gd name="connsiteY2" fmla="*/ 1810939 h 2381352"/>
              <a:gd name="connsiteX3" fmla="*/ 1951046 w 5124552"/>
              <a:gd name="connsiteY3" fmla="*/ 2381352 h 2381352"/>
              <a:gd name="connsiteX4" fmla="*/ 2259106 w 5124552"/>
              <a:gd name="connsiteY4" fmla="*/ 1168672 h 2381352"/>
              <a:gd name="connsiteX5" fmla="*/ 2929014 w 5124552"/>
              <a:gd name="connsiteY5" fmla="*/ 0 h 2381352"/>
              <a:gd name="connsiteX6" fmla="*/ 4029228 w 5124552"/>
              <a:gd name="connsiteY6" fmla="*/ 195593 h 2381352"/>
              <a:gd name="connsiteX7" fmla="*/ 5124552 w 5124552"/>
              <a:gd name="connsiteY7" fmla="*/ 650349 h 2381352"/>
              <a:gd name="connsiteX0" fmla="*/ 0 w 5124552"/>
              <a:gd name="connsiteY0" fmla="*/ 1349596 h 2555112"/>
              <a:gd name="connsiteX1" fmla="*/ 1119888 w 5124552"/>
              <a:gd name="connsiteY1" fmla="*/ 1126263 h 2555112"/>
              <a:gd name="connsiteX2" fmla="*/ 568786 w 5124552"/>
              <a:gd name="connsiteY2" fmla="*/ 2555112 h 2555112"/>
              <a:gd name="connsiteX3" fmla="*/ 1951046 w 5124552"/>
              <a:gd name="connsiteY3" fmla="*/ 2381352 h 2555112"/>
              <a:gd name="connsiteX4" fmla="*/ 2259106 w 5124552"/>
              <a:gd name="connsiteY4" fmla="*/ 1168672 h 2555112"/>
              <a:gd name="connsiteX5" fmla="*/ 2929014 w 5124552"/>
              <a:gd name="connsiteY5" fmla="*/ 0 h 2555112"/>
              <a:gd name="connsiteX6" fmla="*/ 4029228 w 5124552"/>
              <a:gd name="connsiteY6" fmla="*/ 195593 h 2555112"/>
              <a:gd name="connsiteX7" fmla="*/ 5124552 w 5124552"/>
              <a:gd name="connsiteY7" fmla="*/ 650349 h 2555112"/>
              <a:gd name="connsiteX0" fmla="*/ 0 w 5124552"/>
              <a:gd name="connsiteY0" fmla="*/ 1349596 h 2555112"/>
              <a:gd name="connsiteX1" fmla="*/ 1647012 w 5124552"/>
              <a:gd name="connsiteY1" fmla="*/ 103024 h 2555112"/>
              <a:gd name="connsiteX2" fmla="*/ 568786 w 5124552"/>
              <a:gd name="connsiteY2" fmla="*/ 2555112 h 2555112"/>
              <a:gd name="connsiteX3" fmla="*/ 1951046 w 5124552"/>
              <a:gd name="connsiteY3" fmla="*/ 2381352 h 2555112"/>
              <a:gd name="connsiteX4" fmla="*/ 2259106 w 5124552"/>
              <a:gd name="connsiteY4" fmla="*/ 1168672 h 2555112"/>
              <a:gd name="connsiteX5" fmla="*/ 2929014 w 5124552"/>
              <a:gd name="connsiteY5" fmla="*/ 0 h 2555112"/>
              <a:gd name="connsiteX6" fmla="*/ 4029228 w 5124552"/>
              <a:gd name="connsiteY6" fmla="*/ 195593 h 2555112"/>
              <a:gd name="connsiteX7" fmla="*/ 5124552 w 5124552"/>
              <a:gd name="connsiteY7" fmla="*/ 650349 h 2555112"/>
              <a:gd name="connsiteX0" fmla="*/ 0 w 5124552"/>
              <a:gd name="connsiteY0" fmla="*/ 1349596 h 2706927"/>
              <a:gd name="connsiteX1" fmla="*/ 1647012 w 5124552"/>
              <a:gd name="connsiteY1" fmla="*/ 103024 h 2706927"/>
              <a:gd name="connsiteX2" fmla="*/ 568786 w 5124552"/>
              <a:gd name="connsiteY2" fmla="*/ 2555112 h 2706927"/>
              <a:gd name="connsiteX3" fmla="*/ 2865759 w 5124552"/>
              <a:gd name="connsiteY3" fmla="*/ 2706927 h 2706927"/>
              <a:gd name="connsiteX4" fmla="*/ 2259106 w 5124552"/>
              <a:gd name="connsiteY4" fmla="*/ 1168672 h 2706927"/>
              <a:gd name="connsiteX5" fmla="*/ 2929014 w 5124552"/>
              <a:gd name="connsiteY5" fmla="*/ 0 h 2706927"/>
              <a:gd name="connsiteX6" fmla="*/ 4029228 w 5124552"/>
              <a:gd name="connsiteY6" fmla="*/ 195593 h 2706927"/>
              <a:gd name="connsiteX7" fmla="*/ 5124552 w 5124552"/>
              <a:gd name="connsiteY7" fmla="*/ 650349 h 2706927"/>
              <a:gd name="connsiteX0" fmla="*/ 0 w 5124552"/>
              <a:gd name="connsiteY0" fmla="*/ 1349596 h 2706927"/>
              <a:gd name="connsiteX1" fmla="*/ 1647012 w 5124552"/>
              <a:gd name="connsiteY1" fmla="*/ 103024 h 2706927"/>
              <a:gd name="connsiteX2" fmla="*/ 568786 w 5124552"/>
              <a:gd name="connsiteY2" fmla="*/ 2555112 h 2706927"/>
              <a:gd name="connsiteX3" fmla="*/ 2865759 w 5124552"/>
              <a:gd name="connsiteY3" fmla="*/ 2706927 h 2706927"/>
              <a:gd name="connsiteX4" fmla="*/ 1003312 w 5124552"/>
              <a:gd name="connsiteY4" fmla="*/ 889608 h 2706927"/>
              <a:gd name="connsiteX5" fmla="*/ 2929014 w 5124552"/>
              <a:gd name="connsiteY5" fmla="*/ 0 h 2706927"/>
              <a:gd name="connsiteX6" fmla="*/ 4029228 w 5124552"/>
              <a:gd name="connsiteY6" fmla="*/ 195593 h 2706927"/>
              <a:gd name="connsiteX7" fmla="*/ 5124552 w 5124552"/>
              <a:gd name="connsiteY7" fmla="*/ 650349 h 2706927"/>
              <a:gd name="connsiteX0" fmla="*/ 0 w 5124552"/>
              <a:gd name="connsiteY0" fmla="*/ 1861215 h 3218546"/>
              <a:gd name="connsiteX1" fmla="*/ 1647012 w 5124552"/>
              <a:gd name="connsiteY1" fmla="*/ 614643 h 3218546"/>
              <a:gd name="connsiteX2" fmla="*/ 568786 w 5124552"/>
              <a:gd name="connsiteY2" fmla="*/ 3066731 h 3218546"/>
              <a:gd name="connsiteX3" fmla="*/ 2865759 w 5124552"/>
              <a:gd name="connsiteY3" fmla="*/ 3218546 h 3218546"/>
              <a:gd name="connsiteX4" fmla="*/ 1003312 w 5124552"/>
              <a:gd name="connsiteY4" fmla="*/ 1401227 h 3218546"/>
              <a:gd name="connsiteX5" fmla="*/ 3316605 w 5124552"/>
              <a:gd name="connsiteY5" fmla="*/ 0 h 3218546"/>
              <a:gd name="connsiteX6" fmla="*/ 4029228 w 5124552"/>
              <a:gd name="connsiteY6" fmla="*/ 707212 h 3218546"/>
              <a:gd name="connsiteX7" fmla="*/ 5124552 w 5124552"/>
              <a:gd name="connsiteY7" fmla="*/ 1161968 h 3218546"/>
              <a:gd name="connsiteX0" fmla="*/ 0 w 5124552"/>
              <a:gd name="connsiteY0" fmla="*/ 1861215 h 3218546"/>
              <a:gd name="connsiteX1" fmla="*/ 1647012 w 5124552"/>
              <a:gd name="connsiteY1" fmla="*/ 614643 h 3218546"/>
              <a:gd name="connsiteX2" fmla="*/ 568786 w 5124552"/>
              <a:gd name="connsiteY2" fmla="*/ 3066731 h 3218546"/>
              <a:gd name="connsiteX3" fmla="*/ 2865759 w 5124552"/>
              <a:gd name="connsiteY3" fmla="*/ 3218546 h 3218546"/>
              <a:gd name="connsiteX4" fmla="*/ 1003312 w 5124552"/>
              <a:gd name="connsiteY4" fmla="*/ 1401227 h 3218546"/>
              <a:gd name="connsiteX5" fmla="*/ 3316605 w 5124552"/>
              <a:gd name="connsiteY5" fmla="*/ 0 h 3218546"/>
              <a:gd name="connsiteX6" fmla="*/ 4463330 w 5124552"/>
              <a:gd name="connsiteY6" fmla="*/ 304119 h 3218546"/>
              <a:gd name="connsiteX7" fmla="*/ 5124552 w 5124552"/>
              <a:gd name="connsiteY7" fmla="*/ 1161968 h 3218546"/>
              <a:gd name="connsiteX0" fmla="*/ 0 w 5124552"/>
              <a:gd name="connsiteY0" fmla="*/ 1861215 h 3218546"/>
              <a:gd name="connsiteX1" fmla="*/ 1647012 w 5124552"/>
              <a:gd name="connsiteY1" fmla="*/ 614643 h 3218546"/>
              <a:gd name="connsiteX2" fmla="*/ 568786 w 5124552"/>
              <a:gd name="connsiteY2" fmla="*/ 3066731 h 3218546"/>
              <a:gd name="connsiteX3" fmla="*/ 2865759 w 5124552"/>
              <a:gd name="connsiteY3" fmla="*/ 3218546 h 3218546"/>
              <a:gd name="connsiteX4" fmla="*/ 1003312 w 5124552"/>
              <a:gd name="connsiteY4" fmla="*/ 1401227 h 3218546"/>
              <a:gd name="connsiteX5" fmla="*/ 3316605 w 5124552"/>
              <a:gd name="connsiteY5" fmla="*/ 0 h 3218546"/>
              <a:gd name="connsiteX6" fmla="*/ 4146222 w 5124552"/>
              <a:gd name="connsiteY6" fmla="*/ 228084 h 3218546"/>
              <a:gd name="connsiteX7" fmla="*/ 4463330 w 5124552"/>
              <a:gd name="connsiteY7" fmla="*/ 304119 h 3218546"/>
              <a:gd name="connsiteX8" fmla="*/ 5124552 w 5124552"/>
              <a:gd name="connsiteY8" fmla="*/ 1161968 h 3218546"/>
              <a:gd name="connsiteX0" fmla="*/ 0 w 5124552"/>
              <a:gd name="connsiteY0" fmla="*/ 1861215 h 3218546"/>
              <a:gd name="connsiteX1" fmla="*/ 1647012 w 5124552"/>
              <a:gd name="connsiteY1" fmla="*/ 614643 h 3218546"/>
              <a:gd name="connsiteX2" fmla="*/ 568786 w 5124552"/>
              <a:gd name="connsiteY2" fmla="*/ 3066731 h 3218546"/>
              <a:gd name="connsiteX3" fmla="*/ 2865759 w 5124552"/>
              <a:gd name="connsiteY3" fmla="*/ 3218546 h 3218546"/>
              <a:gd name="connsiteX4" fmla="*/ 1003312 w 5124552"/>
              <a:gd name="connsiteY4" fmla="*/ 1401227 h 3218546"/>
              <a:gd name="connsiteX5" fmla="*/ 3316605 w 5124552"/>
              <a:gd name="connsiteY5" fmla="*/ 0 h 3218546"/>
              <a:gd name="connsiteX6" fmla="*/ 4146222 w 5124552"/>
              <a:gd name="connsiteY6" fmla="*/ 228084 h 3218546"/>
              <a:gd name="connsiteX7" fmla="*/ 2836286 w 5124552"/>
              <a:gd name="connsiteY7" fmla="*/ 2439348 h 3218546"/>
              <a:gd name="connsiteX8" fmla="*/ 5124552 w 5124552"/>
              <a:gd name="connsiteY8" fmla="*/ 1161968 h 3218546"/>
              <a:gd name="connsiteX0" fmla="*/ 0 w 5124552"/>
              <a:gd name="connsiteY0" fmla="*/ 1861215 h 3218546"/>
              <a:gd name="connsiteX1" fmla="*/ 1647012 w 5124552"/>
              <a:gd name="connsiteY1" fmla="*/ 614643 h 3218546"/>
              <a:gd name="connsiteX2" fmla="*/ 568786 w 5124552"/>
              <a:gd name="connsiteY2" fmla="*/ 3066731 h 3218546"/>
              <a:gd name="connsiteX3" fmla="*/ 2865759 w 5124552"/>
              <a:gd name="connsiteY3" fmla="*/ 3218546 h 3218546"/>
              <a:gd name="connsiteX4" fmla="*/ 1003312 w 5124552"/>
              <a:gd name="connsiteY4" fmla="*/ 1401227 h 3218546"/>
              <a:gd name="connsiteX5" fmla="*/ 3316605 w 5124552"/>
              <a:gd name="connsiteY5" fmla="*/ 0 h 3218546"/>
              <a:gd name="connsiteX6" fmla="*/ 4705651 w 5124552"/>
              <a:gd name="connsiteY6" fmla="*/ 561180 h 3218546"/>
              <a:gd name="connsiteX7" fmla="*/ 2836286 w 5124552"/>
              <a:gd name="connsiteY7" fmla="*/ 2439348 h 3218546"/>
              <a:gd name="connsiteX8" fmla="*/ 5124552 w 5124552"/>
              <a:gd name="connsiteY8" fmla="*/ 1161968 h 3218546"/>
              <a:gd name="connsiteX0" fmla="*/ 0 w 5124552"/>
              <a:gd name="connsiteY0" fmla="*/ 1861215 h 3218546"/>
              <a:gd name="connsiteX1" fmla="*/ 1647012 w 5124552"/>
              <a:gd name="connsiteY1" fmla="*/ 614643 h 3218546"/>
              <a:gd name="connsiteX2" fmla="*/ 568786 w 5124552"/>
              <a:gd name="connsiteY2" fmla="*/ 3066731 h 3218546"/>
              <a:gd name="connsiteX3" fmla="*/ 2865759 w 5124552"/>
              <a:gd name="connsiteY3" fmla="*/ 3218546 h 3218546"/>
              <a:gd name="connsiteX4" fmla="*/ 1003312 w 5124552"/>
              <a:gd name="connsiteY4" fmla="*/ 1401227 h 3218546"/>
              <a:gd name="connsiteX5" fmla="*/ 3316605 w 5124552"/>
              <a:gd name="connsiteY5" fmla="*/ 0 h 3218546"/>
              <a:gd name="connsiteX6" fmla="*/ 4705651 w 5124552"/>
              <a:gd name="connsiteY6" fmla="*/ 561180 h 3218546"/>
              <a:gd name="connsiteX7" fmla="*/ 3484302 w 5124552"/>
              <a:gd name="connsiteY7" fmla="*/ 1778260 h 3218546"/>
              <a:gd name="connsiteX8" fmla="*/ 2836286 w 5124552"/>
              <a:gd name="connsiteY8" fmla="*/ 2439348 h 3218546"/>
              <a:gd name="connsiteX9" fmla="*/ 5124552 w 5124552"/>
              <a:gd name="connsiteY9" fmla="*/ 1161968 h 3218546"/>
              <a:gd name="connsiteX0" fmla="*/ 0 w 5124552"/>
              <a:gd name="connsiteY0" fmla="*/ 1861215 h 3218546"/>
              <a:gd name="connsiteX1" fmla="*/ 1647012 w 5124552"/>
              <a:gd name="connsiteY1" fmla="*/ 614643 h 3218546"/>
              <a:gd name="connsiteX2" fmla="*/ 568786 w 5124552"/>
              <a:gd name="connsiteY2" fmla="*/ 3066731 h 3218546"/>
              <a:gd name="connsiteX3" fmla="*/ 2865759 w 5124552"/>
              <a:gd name="connsiteY3" fmla="*/ 3218546 h 3218546"/>
              <a:gd name="connsiteX4" fmla="*/ 1003312 w 5124552"/>
              <a:gd name="connsiteY4" fmla="*/ 1401227 h 3218546"/>
              <a:gd name="connsiteX5" fmla="*/ 3316605 w 5124552"/>
              <a:gd name="connsiteY5" fmla="*/ 0 h 3218546"/>
              <a:gd name="connsiteX6" fmla="*/ 4705651 w 5124552"/>
              <a:gd name="connsiteY6" fmla="*/ 561180 h 3218546"/>
              <a:gd name="connsiteX7" fmla="*/ 3484302 w 5124552"/>
              <a:gd name="connsiteY7" fmla="*/ 1778260 h 3218546"/>
              <a:gd name="connsiteX8" fmla="*/ 3078608 w 5124552"/>
              <a:gd name="connsiteY8" fmla="*/ 2175412 h 3218546"/>
              <a:gd name="connsiteX9" fmla="*/ 2836286 w 5124552"/>
              <a:gd name="connsiteY9" fmla="*/ 2439348 h 3218546"/>
              <a:gd name="connsiteX10" fmla="*/ 5124552 w 5124552"/>
              <a:gd name="connsiteY10" fmla="*/ 1161968 h 3218546"/>
              <a:gd name="connsiteX0" fmla="*/ 0 w 5124552"/>
              <a:gd name="connsiteY0" fmla="*/ 1861215 h 3218546"/>
              <a:gd name="connsiteX1" fmla="*/ 1647012 w 5124552"/>
              <a:gd name="connsiteY1" fmla="*/ 614643 h 3218546"/>
              <a:gd name="connsiteX2" fmla="*/ 568786 w 5124552"/>
              <a:gd name="connsiteY2" fmla="*/ 3066731 h 3218546"/>
              <a:gd name="connsiteX3" fmla="*/ 2865759 w 5124552"/>
              <a:gd name="connsiteY3" fmla="*/ 3218546 h 3218546"/>
              <a:gd name="connsiteX4" fmla="*/ 1003312 w 5124552"/>
              <a:gd name="connsiteY4" fmla="*/ 1401227 h 3218546"/>
              <a:gd name="connsiteX5" fmla="*/ 3316605 w 5124552"/>
              <a:gd name="connsiteY5" fmla="*/ 0 h 3218546"/>
              <a:gd name="connsiteX6" fmla="*/ 4705651 w 5124552"/>
              <a:gd name="connsiteY6" fmla="*/ 561180 h 3218546"/>
              <a:gd name="connsiteX7" fmla="*/ 3484302 w 5124552"/>
              <a:gd name="connsiteY7" fmla="*/ 1778260 h 3218546"/>
              <a:gd name="connsiteX8" fmla="*/ 823807 w 5124552"/>
              <a:gd name="connsiteY8" fmla="*/ 1957620 h 3218546"/>
              <a:gd name="connsiteX9" fmla="*/ 2836286 w 5124552"/>
              <a:gd name="connsiteY9" fmla="*/ 2439348 h 3218546"/>
              <a:gd name="connsiteX10" fmla="*/ 5124552 w 5124552"/>
              <a:gd name="connsiteY10" fmla="*/ 1161968 h 3218546"/>
              <a:gd name="connsiteX0" fmla="*/ 0 w 5124552"/>
              <a:gd name="connsiteY0" fmla="*/ 1861215 h 3218546"/>
              <a:gd name="connsiteX1" fmla="*/ 1647012 w 5124552"/>
              <a:gd name="connsiteY1" fmla="*/ 614643 h 3218546"/>
              <a:gd name="connsiteX2" fmla="*/ 568786 w 5124552"/>
              <a:gd name="connsiteY2" fmla="*/ 3066731 h 3218546"/>
              <a:gd name="connsiteX3" fmla="*/ 2865759 w 5124552"/>
              <a:gd name="connsiteY3" fmla="*/ 3218546 h 3218546"/>
              <a:gd name="connsiteX4" fmla="*/ 1003312 w 5124552"/>
              <a:gd name="connsiteY4" fmla="*/ 1401227 h 3218546"/>
              <a:gd name="connsiteX5" fmla="*/ 3316605 w 5124552"/>
              <a:gd name="connsiteY5" fmla="*/ 0 h 3218546"/>
              <a:gd name="connsiteX6" fmla="*/ 3933071 w 5124552"/>
              <a:gd name="connsiteY6" fmla="*/ 250242 h 3218546"/>
              <a:gd name="connsiteX7" fmla="*/ 4705651 w 5124552"/>
              <a:gd name="connsiteY7" fmla="*/ 561180 h 3218546"/>
              <a:gd name="connsiteX8" fmla="*/ 3484302 w 5124552"/>
              <a:gd name="connsiteY8" fmla="*/ 1778260 h 3218546"/>
              <a:gd name="connsiteX9" fmla="*/ 823807 w 5124552"/>
              <a:gd name="connsiteY9" fmla="*/ 1957620 h 3218546"/>
              <a:gd name="connsiteX10" fmla="*/ 2836286 w 5124552"/>
              <a:gd name="connsiteY10" fmla="*/ 2439348 h 3218546"/>
              <a:gd name="connsiteX11" fmla="*/ 5124552 w 5124552"/>
              <a:gd name="connsiteY11" fmla="*/ 1161968 h 3218546"/>
              <a:gd name="connsiteX0" fmla="*/ 0 w 5124552"/>
              <a:gd name="connsiteY0" fmla="*/ 1861215 h 3218546"/>
              <a:gd name="connsiteX1" fmla="*/ 1647012 w 5124552"/>
              <a:gd name="connsiteY1" fmla="*/ 614643 h 3218546"/>
              <a:gd name="connsiteX2" fmla="*/ 568786 w 5124552"/>
              <a:gd name="connsiteY2" fmla="*/ 3066731 h 3218546"/>
              <a:gd name="connsiteX3" fmla="*/ 2865759 w 5124552"/>
              <a:gd name="connsiteY3" fmla="*/ 3218546 h 3218546"/>
              <a:gd name="connsiteX4" fmla="*/ 1003312 w 5124552"/>
              <a:gd name="connsiteY4" fmla="*/ 1401227 h 3218546"/>
              <a:gd name="connsiteX5" fmla="*/ 3316605 w 5124552"/>
              <a:gd name="connsiteY5" fmla="*/ 0 h 3218546"/>
              <a:gd name="connsiteX6" fmla="*/ 3326708 w 5124552"/>
              <a:gd name="connsiteY6" fmla="*/ 918620 h 3218546"/>
              <a:gd name="connsiteX7" fmla="*/ 4705651 w 5124552"/>
              <a:gd name="connsiteY7" fmla="*/ 561180 h 3218546"/>
              <a:gd name="connsiteX8" fmla="*/ 3484302 w 5124552"/>
              <a:gd name="connsiteY8" fmla="*/ 1778260 h 3218546"/>
              <a:gd name="connsiteX9" fmla="*/ 823807 w 5124552"/>
              <a:gd name="connsiteY9" fmla="*/ 1957620 h 3218546"/>
              <a:gd name="connsiteX10" fmla="*/ 2836286 w 5124552"/>
              <a:gd name="connsiteY10" fmla="*/ 2439348 h 3218546"/>
              <a:gd name="connsiteX11" fmla="*/ 5124552 w 5124552"/>
              <a:gd name="connsiteY11" fmla="*/ 1161968 h 3218546"/>
              <a:gd name="connsiteX0" fmla="*/ 0 w 5124552"/>
              <a:gd name="connsiteY0" fmla="*/ 1861215 h 3218546"/>
              <a:gd name="connsiteX1" fmla="*/ 1647012 w 5124552"/>
              <a:gd name="connsiteY1" fmla="*/ 614643 h 3218546"/>
              <a:gd name="connsiteX2" fmla="*/ 568786 w 5124552"/>
              <a:gd name="connsiteY2" fmla="*/ 3066731 h 3218546"/>
              <a:gd name="connsiteX3" fmla="*/ 2865759 w 5124552"/>
              <a:gd name="connsiteY3" fmla="*/ 3218546 h 3218546"/>
              <a:gd name="connsiteX4" fmla="*/ 1003312 w 5124552"/>
              <a:gd name="connsiteY4" fmla="*/ 1401227 h 3218546"/>
              <a:gd name="connsiteX5" fmla="*/ 3316605 w 5124552"/>
              <a:gd name="connsiteY5" fmla="*/ 0 h 3218546"/>
              <a:gd name="connsiteX6" fmla="*/ 3326708 w 5124552"/>
              <a:gd name="connsiteY6" fmla="*/ 918620 h 3218546"/>
              <a:gd name="connsiteX7" fmla="*/ 4733212 w 5124552"/>
              <a:gd name="connsiteY7" fmla="*/ 257999 h 3218546"/>
              <a:gd name="connsiteX8" fmla="*/ 3484302 w 5124552"/>
              <a:gd name="connsiteY8" fmla="*/ 1778260 h 3218546"/>
              <a:gd name="connsiteX9" fmla="*/ 823807 w 5124552"/>
              <a:gd name="connsiteY9" fmla="*/ 1957620 h 3218546"/>
              <a:gd name="connsiteX10" fmla="*/ 2836286 w 5124552"/>
              <a:gd name="connsiteY10" fmla="*/ 2439348 h 3218546"/>
              <a:gd name="connsiteX11" fmla="*/ 5124552 w 5124552"/>
              <a:gd name="connsiteY11" fmla="*/ 1161968 h 321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24552" h="3218546">
                <a:moveTo>
                  <a:pt x="0" y="1861215"/>
                </a:moveTo>
                <a:lnTo>
                  <a:pt x="1647012" y="614643"/>
                </a:lnTo>
                <a:lnTo>
                  <a:pt x="568786" y="3066731"/>
                </a:lnTo>
                <a:lnTo>
                  <a:pt x="2865759" y="3218546"/>
                </a:lnTo>
                <a:lnTo>
                  <a:pt x="1003312" y="1401227"/>
                </a:lnTo>
                <a:lnTo>
                  <a:pt x="3316605" y="0"/>
                </a:lnTo>
                <a:lnTo>
                  <a:pt x="3326708" y="918620"/>
                </a:lnTo>
                <a:lnTo>
                  <a:pt x="4733212" y="257999"/>
                </a:lnTo>
                <a:lnTo>
                  <a:pt x="3484302" y="1778260"/>
                </a:lnTo>
                <a:lnTo>
                  <a:pt x="823807" y="1957620"/>
                </a:lnTo>
                <a:lnTo>
                  <a:pt x="2836286" y="2439348"/>
                </a:lnTo>
                <a:lnTo>
                  <a:pt x="5124552" y="1161968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14CCCEA-09C7-49F8-B6EA-F461F88848EC}"/>
              </a:ext>
            </a:extLst>
          </p:cNvPr>
          <p:cNvSpPr/>
          <p:nvPr/>
        </p:nvSpPr>
        <p:spPr>
          <a:xfrm>
            <a:off x="2760806" y="4758689"/>
            <a:ext cx="1098297" cy="758747"/>
          </a:xfrm>
          <a:custGeom>
            <a:avLst/>
            <a:gdLst>
              <a:gd name="connsiteX0" fmla="*/ 1629104 w 2753711"/>
              <a:gd name="connsiteY0" fmla="*/ 1051034 h 1902372"/>
              <a:gd name="connsiteX1" fmla="*/ 2753711 w 2753711"/>
              <a:gd name="connsiteY1" fmla="*/ 357351 h 1902372"/>
              <a:gd name="connsiteX2" fmla="*/ 1429407 w 2753711"/>
              <a:gd name="connsiteY2" fmla="*/ 1902372 h 1902372"/>
              <a:gd name="connsiteX3" fmla="*/ 872359 w 2753711"/>
              <a:gd name="connsiteY3" fmla="*/ 966951 h 1902372"/>
              <a:gd name="connsiteX4" fmla="*/ 0 w 2753711"/>
              <a:gd name="connsiteY4" fmla="*/ 1828800 h 1902372"/>
              <a:gd name="connsiteX5" fmla="*/ 1019504 w 2753711"/>
              <a:gd name="connsiteY5" fmla="*/ 0 h 1902372"/>
              <a:gd name="connsiteX6" fmla="*/ 1629104 w 2753711"/>
              <a:gd name="connsiteY6" fmla="*/ 1051034 h 190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711" h="1902372">
                <a:moveTo>
                  <a:pt x="1629104" y="1051034"/>
                </a:moveTo>
                <a:lnTo>
                  <a:pt x="2753711" y="357351"/>
                </a:lnTo>
                <a:lnTo>
                  <a:pt x="1429407" y="1902372"/>
                </a:lnTo>
                <a:lnTo>
                  <a:pt x="872359" y="966951"/>
                </a:lnTo>
                <a:lnTo>
                  <a:pt x="0" y="1828800"/>
                </a:lnTo>
                <a:lnTo>
                  <a:pt x="1019504" y="0"/>
                </a:lnTo>
                <a:lnTo>
                  <a:pt x="1629104" y="105103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ECBE6D-0861-4169-B3EF-88BE10F3647A}"/>
              </a:ext>
            </a:extLst>
          </p:cNvPr>
          <p:cNvSpPr/>
          <p:nvPr/>
        </p:nvSpPr>
        <p:spPr>
          <a:xfrm>
            <a:off x="1965719" y="5904581"/>
            <a:ext cx="570108" cy="373086"/>
          </a:xfrm>
          <a:custGeom>
            <a:avLst/>
            <a:gdLst>
              <a:gd name="connsiteX0" fmla="*/ 1629104 w 2753711"/>
              <a:gd name="connsiteY0" fmla="*/ 1051034 h 1902372"/>
              <a:gd name="connsiteX1" fmla="*/ 2753711 w 2753711"/>
              <a:gd name="connsiteY1" fmla="*/ 357351 h 1902372"/>
              <a:gd name="connsiteX2" fmla="*/ 1429407 w 2753711"/>
              <a:gd name="connsiteY2" fmla="*/ 1902372 h 1902372"/>
              <a:gd name="connsiteX3" fmla="*/ 872359 w 2753711"/>
              <a:gd name="connsiteY3" fmla="*/ 966951 h 1902372"/>
              <a:gd name="connsiteX4" fmla="*/ 0 w 2753711"/>
              <a:gd name="connsiteY4" fmla="*/ 1828800 h 1902372"/>
              <a:gd name="connsiteX5" fmla="*/ 1019504 w 2753711"/>
              <a:gd name="connsiteY5" fmla="*/ 0 h 1902372"/>
              <a:gd name="connsiteX6" fmla="*/ 1629104 w 2753711"/>
              <a:gd name="connsiteY6" fmla="*/ 1051034 h 1902372"/>
              <a:gd name="connsiteX0" fmla="*/ 1629104 w 2753711"/>
              <a:gd name="connsiteY0" fmla="*/ 693683 h 1545021"/>
              <a:gd name="connsiteX1" fmla="*/ 2753711 w 2753711"/>
              <a:gd name="connsiteY1" fmla="*/ 0 h 1545021"/>
              <a:gd name="connsiteX2" fmla="*/ 1429407 w 2753711"/>
              <a:gd name="connsiteY2" fmla="*/ 1545021 h 1545021"/>
              <a:gd name="connsiteX3" fmla="*/ 872359 w 2753711"/>
              <a:gd name="connsiteY3" fmla="*/ 609600 h 1545021"/>
              <a:gd name="connsiteX4" fmla="*/ 0 w 2753711"/>
              <a:gd name="connsiteY4" fmla="*/ 1471449 h 1545021"/>
              <a:gd name="connsiteX5" fmla="*/ 1629104 w 2753711"/>
              <a:gd name="connsiteY5" fmla="*/ 693683 h 1545021"/>
              <a:gd name="connsiteX0" fmla="*/ 1629104 w 1629104"/>
              <a:gd name="connsiteY0" fmla="*/ 84083 h 935421"/>
              <a:gd name="connsiteX1" fmla="*/ 1429407 w 1629104"/>
              <a:gd name="connsiteY1" fmla="*/ 935421 h 935421"/>
              <a:gd name="connsiteX2" fmla="*/ 872359 w 1629104"/>
              <a:gd name="connsiteY2" fmla="*/ 0 h 935421"/>
              <a:gd name="connsiteX3" fmla="*/ 0 w 1629104"/>
              <a:gd name="connsiteY3" fmla="*/ 861849 h 935421"/>
              <a:gd name="connsiteX4" fmla="*/ 1629104 w 1629104"/>
              <a:gd name="connsiteY4" fmla="*/ 84083 h 935421"/>
              <a:gd name="connsiteX0" fmla="*/ 0 w 1429407"/>
              <a:gd name="connsiteY0" fmla="*/ 861849 h 935421"/>
              <a:gd name="connsiteX1" fmla="*/ 1429407 w 1429407"/>
              <a:gd name="connsiteY1" fmla="*/ 935421 h 935421"/>
              <a:gd name="connsiteX2" fmla="*/ 872359 w 1429407"/>
              <a:gd name="connsiteY2" fmla="*/ 0 h 935421"/>
              <a:gd name="connsiteX3" fmla="*/ 0 w 1429407"/>
              <a:gd name="connsiteY3" fmla="*/ 861849 h 93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9407" h="935421">
                <a:moveTo>
                  <a:pt x="0" y="861849"/>
                </a:moveTo>
                <a:lnTo>
                  <a:pt x="1429407" y="935421"/>
                </a:lnTo>
                <a:lnTo>
                  <a:pt x="872359" y="0"/>
                </a:lnTo>
                <a:lnTo>
                  <a:pt x="0" y="86184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FFB34D-9763-4244-B97A-61B61610FB9C}"/>
              </a:ext>
            </a:extLst>
          </p:cNvPr>
          <p:cNvSpPr txBox="1"/>
          <p:nvPr/>
        </p:nvSpPr>
        <p:spPr>
          <a:xfrm>
            <a:off x="697910" y="1963740"/>
            <a:ext cx="1140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Input: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DCA412-7C1D-4774-97A8-A257DB1DB87C}"/>
              </a:ext>
            </a:extLst>
          </p:cNvPr>
          <p:cNvGrpSpPr/>
          <p:nvPr/>
        </p:nvGrpSpPr>
        <p:grpSpPr>
          <a:xfrm>
            <a:off x="7148334" y="2645722"/>
            <a:ext cx="3695257" cy="1526648"/>
            <a:chOff x="685340" y="2625844"/>
            <a:chExt cx="5764072" cy="2381352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E66B2CF-12B6-418E-92F9-056E666D8C4D}"/>
                </a:ext>
              </a:extLst>
            </p:cNvPr>
            <p:cNvSpPr/>
            <p:nvPr/>
          </p:nvSpPr>
          <p:spPr>
            <a:xfrm>
              <a:off x="3132084" y="2630910"/>
              <a:ext cx="1713186" cy="1183536"/>
            </a:xfrm>
            <a:custGeom>
              <a:avLst/>
              <a:gdLst>
                <a:gd name="connsiteX0" fmla="*/ 1629104 w 2753711"/>
                <a:gd name="connsiteY0" fmla="*/ 1051034 h 1902372"/>
                <a:gd name="connsiteX1" fmla="*/ 2753711 w 2753711"/>
                <a:gd name="connsiteY1" fmla="*/ 357351 h 1902372"/>
                <a:gd name="connsiteX2" fmla="*/ 1429407 w 2753711"/>
                <a:gd name="connsiteY2" fmla="*/ 1902372 h 1902372"/>
                <a:gd name="connsiteX3" fmla="*/ 872359 w 2753711"/>
                <a:gd name="connsiteY3" fmla="*/ 966951 h 1902372"/>
                <a:gd name="connsiteX4" fmla="*/ 0 w 2753711"/>
                <a:gd name="connsiteY4" fmla="*/ 1828800 h 1902372"/>
                <a:gd name="connsiteX5" fmla="*/ 1019504 w 2753711"/>
                <a:gd name="connsiteY5" fmla="*/ 0 h 1902372"/>
                <a:gd name="connsiteX6" fmla="*/ 1629104 w 2753711"/>
                <a:gd name="connsiteY6" fmla="*/ 1051034 h 190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3711" h="1902372">
                  <a:moveTo>
                    <a:pt x="1629104" y="1051034"/>
                  </a:moveTo>
                  <a:lnTo>
                    <a:pt x="2753711" y="357351"/>
                  </a:lnTo>
                  <a:lnTo>
                    <a:pt x="1429407" y="1902372"/>
                  </a:lnTo>
                  <a:lnTo>
                    <a:pt x="872359" y="966951"/>
                  </a:lnTo>
                  <a:lnTo>
                    <a:pt x="0" y="1828800"/>
                  </a:lnTo>
                  <a:lnTo>
                    <a:pt x="1019504" y="0"/>
                  </a:lnTo>
                  <a:lnTo>
                    <a:pt x="1629104" y="1051034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477B8C4-BECD-4545-ACC6-1F2A28B26187}"/>
                </a:ext>
              </a:extLst>
            </p:cNvPr>
            <p:cNvSpPr/>
            <p:nvPr/>
          </p:nvSpPr>
          <p:spPr>
            <a:xfrm>
              <a:off x="1891863" y="4418337"/>
              <a:ext cx="889287" cy="581960"/>
            </a:xfrm>
            <a:custGeom>
              <a:avLst/>
              <a:gdLst>
                <a:gd name="connsiteX0" fmla="*/ 1629104 w 2753711"/>
                <a:gd name="connsiteY0" fmla="*/ 1051034 h 1902372"/>
                <a:gd name="connsiteX1" fmla="*/ 2753711 w 2753711"/>
                <a:gd name="connsiteY1" fmla="*/ 357351 h 1902372"/>
                <a:gd name="connsiteX2" fmla="*/ 1429407 w 2753711"/>
                <a:gd name="connsiteY2" fmla="*/ 1902372 h 1902372"/>
                <a:gd name="connsiteX3" fmla="*/ 872359 w 2753711"/>
                <a:gd name="connsiteY3" fmla="*/ 966951 h 1902372"/>
                <a:gd name="connsiteX4" fmla="*/ 0 w 2753711"/>
                <a:gd name="connsiteY4" fmla="*/ 1828800 h 1902372"/>
                <a:gd name="connsiteX5" fmla="*/ 1019504 w 2753711"/>
                <a:gd name="connsiteY5" fmla="*/ 0 h 1902372"/>
                <a:gd name="connsiteX6" fmla="*/ 1629104 w 2753711"/>
                <a:gd name="connsiteY6" fmla="*/ 1051034 h 1902372"/>
                <a:gd name="connsiteX0" fmla="*/ 1629104 w 2753711"/>
                <a:gd name="connsiteY0" fmla="*/ 693683 h 1545021"/>
                <a:gd name="connsiteX1" fmla="*/ 2753711 w 2753711"/>
                <a:gd name="connsiteY1" fmla="*/ 0 h 1545021"/>
                <a:gd name="connsiteX2" fmla="*/ 1429407 w 2753711"/>
                <a:gd name="connsiteY2" fmla="*/ 1545021 h 1545021"/>
                <a:gd name="connsiteX3" fmla="*/ 872359 w 2753711"/>
                <a:gd name="connsiteY3" fmla="*/ 609600 h 1545021"/>
                <a:gd name="connsiteX4" fmla="*/ 0 w 2753711"/>
                <a:gd name="connsiteY4" fmla="*/ 1471449 h 1545021"/>
                <a:gd name="connsiteX5" fmla="*/ 1629104 w 2753711"/>
                <a:gd name="connsiteY5" fmla="*/ 693683 h 1545021"/>
                <a:gd name="connsiteX0" fmla="*/ 1629104 w 1629104"/>
                <a:gd name="connsiteY0" fmla="*/ 84083 h 935421"/>
                <a:gd name="connsiteX1" fmla="*/ 1429407 w 1629104"/>
                <a:gd name="connsiteY1" fmla="*/ 935421 h 935421"/>
                <a:gd name="connsiteX2" fmla="*/ 872359 w 1629104"/>
                <a:gd name="connsiteY2" fmla="*/ 0 h 935421"/>
                <a:gd name="connsiteX3" fmla="*/ 0 w 1629104"/>
                <a:gd name="connsiteY3" fmla="*/ 861849 h 935421"/>
                <a:gd name="connsiteX4" fmla="*/ 1629104 w 1629104"/>
                <a:gd name="connsiteY4" fmla="*/ 84083 h 935421"/>
                <a:gd name="connsiteX0" fmla="*/ 0 w 1429407"/>
                <a:gd name="connsiteY0" fmla="*/ 861849 h 935421"/>
                <a:gd name="connsiteX1" fmla="*/ 1429407 w 1429407"/>
                <a:gd name="connsiteY1" fmla="*/ 935421 h 935421"/>
                <a:gd name="connsiteX2" fmla="*/ 872359 w 1429407"/>
                <a:gd name="connsiteY2" fmla="*/ 0 h 935421"/>
                <a:gd name="connsiteX3" fmla="*/ 0 w 1429407"/>
                <a:gd name="connsiteY3" fmla="*/ 861849 h 93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9407" h="935421">
                  <a:moveTo>
                    <a:pt x="0" y="861849"/>
                  </a:moveTo>
                  <a:lnTo>
                    <a:pt x="1429407" y="935421"/>
                  </a:lnTo>
                  <a:lnTo>
                    <a:pt x="872359" y="0"/>
                  </a:lnTo>
                  <a:lnTo>
                    <a:pt x="0" y="86184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969F51-A673-4B96-B422-1C473AC9A27A}"/>
                </a:ext>
              </a:extLst>
            </p:cNvPr>
            <p:cNvSpPr/>
            <p:nvPr/>
          </p:nvSpPr>
          <p:spPr>
            <a:xfrm>
              <a:off x="797013" y="3909848"/>
              <a:ext cx="115614" cy="11561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C1DF243-6B1E-4104-9F9A-343DA2154025}"/>
                </a:ext>
              </a:extLst>
            </p:cNvPr>
            <p:cNvSpPr/>
            <p:nvPr/>
          </p:nvSpPr>
          <p:spPr>
            <a:xfrm>
              <a:off x="5912069" y="3222678"/>
              <a:ext cx="115614" cy="11561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8C13BC7-2EB0-4628-9838-BA687FF59F7E}"/>
                </a:ext>
              </a:extLst>
            </p:cNvPr>
            <p:cNvSpPr txBox="1"/>
            <p:nvPr/>
          </p:nvSpPr>
          <p:spPr>
            <a:xfrm>
              <a:off x="685340" y="3429000"/>
              <a:ext cx="4545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3C25A78-9154-4AB5-9BAE-C00F343F6FDB}"/>
                </a:ext>
              </a:extLst>
            </p:cNvPr>
            <p:cNvSpPr txBox="1"/>
            <p:nvPr/>
          </p:nvSpPr>
          <p:spPr>
            <a:xfrm>
              <a:off x="5994839" y="3280485"/>
              <a:ext cx="4545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t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3884A63-6F08-482B-A677-F71038196EA8}"/>
                </a:ext>
              </a:extLst>
            </p:cNvPr>
            <p:cNvSpPr/>
            <p:nvPr/>
          </p:nvSpPr>
          <p:spPr>
            <a:xfrm>
              <a:off x="845942" y="2625844"/>
              <a:ext cx="5124552" cy="2381352"/>
            </a:xfrm>
            <a:custGeom>
              <a:avLst/>
              <a:gdLst>
                <a:gd name="connsiteX0" fmla="*/ 0 w 5124552"/>
                <a:gd name="connsiteY0" fmla="*/ 1349596 h 2381352"/>
                <a:gd name="connsiteX1" fmla="*/ 1026867 w 5124552"/>
                <a:gd name="connsiteY1" fmla="*/ 2342233 h 2381352"/>
                <a:gd name="connsiteX2" fmla="*/ 1951046 w 5124552"/>
                <a:gd name="connsiteY2" fmla="*/ 2381352 h 2381352"/>
                <a:gd name="connsiteX3" fmla="*/ 2259106 w 5124552"/>
                <a:gd name="connsiteY3" fmla="*/ 1168672 h 2381352"/>
                <a:gd name="connsiteX4" fmla="*/ 2929014 w 5124552"/>
                <a:gd name="connsiteY4" fmla="*/ 0 h 2381352"/>
                <a:gd name="connsiteX5" fmla="*/ 4029228 w 5124552"/>
                <a:gd name="connsiteY5" fmla="*/ 195593 h 2381352"/>
                <a:gd name="connsiteX6" fmla="*/ 5124552 w 5124552"/>
                <a:gd name="connsiteY6" fmla="*/ 650349 h 2381352"/>
                <a:gd name="connsiteX0" fmla="*/ 0 w 5124552"/>
                <a:gd name="connsiteY0" fmla="*/ 1349596 h 2381352"/>
                <a:gd name="connsiteX1" fmla="*/ 1026867 w 5124552"/>
                <a:gd name="connsiteY1" fmla="*/ 2335546 h 2381352"/>
                <a:gd name="connsiteX2" fmla="*/ 1951046 w 5124552"/>
                <a:gd name="connsiteY2" fmla="*/ 2381352 h 2381352"/>
                <a:gd name="connsiteX3" fmla="*/ 2259106 w 5124552"/>
                <a:gd name="connsiteY3" fmla="*/ 1168672 h 2381352"/>
                <a:gd name="connsiteX4" fmla="*/ 2929014 w 5124552"/>
                <a:gd name="connsiteY4" fmla="*/ 0 h 2381352"/>
                <a:gd name="connsiteX5" fmla="*/ 4029228 w 5124552"/>
                <a:gd name="connsiteY5" fmla="*/ 195593 h 2381352"/>
                <a:gd name="connsiteX6" fmla="*/ 5124552 w 5124552"/>
                <a:gd name="connsiteY6" fmla="*/ 650349 h 238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24552" h="2381352">
                  <a:moveTo>
                    <a:pt x="0" y="1349596"/>
                  </a:moveTo>
                  <a:lnTo>
                    <a:pt x="1026867" y="2335546"/>
                  </a:lnTo>
                  <a:lnTo>
                    <a:pt x="1951046" y="2381352"/>
                  </a:lnTo>
                  <a:lnTo>
                    <a:pt x="2259106" y="1168672"/>
                  </a:lnTo>
                  <a:lnTo>
                    <a:pt x="2929014" y="0"/>
                  </a:lnTo>
                  <a:lnTo>
                    <a:pt x="4029228" y="195593"/>
                  </a:lnTo>
                  <a:lnTo>
                    <a:pt x="5124552" y="650349"/>
                  </a:ln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82F6476-C3D3-4805-921D-425A4D3FD7B3}"/>
              </a:ext>
            </a:extLst>
          </p:cNvPr>
          <p:cNvSpPr txBox="1"/>
          <p:nvPr/>
        </p:nvSpPr>
        <p:spPr>
          <a:xfrm>
            <a:off x="6654008" y="1963740"/>
            <a:ext cx="2237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Desired output: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7186AFA-FA25-4F25-A50E-7B46E69CBE82}"/>
              </a:ext>
            </a:extLst>
          </p:cNvPr>
          <p:cNvGrpSpPr/>
          <p:nvPr/>
        </p:nvGrpSpPr>
        <p:grpSpPr>
          <a:xfrm>
            <a:off x="7912503" y="4746078"/>
            <a:ext cx="1922699" cy="1540178"/>
            <a:chOff x="7912503" y="4746078"/>
            <a:chExt cx="1922699" cy="1540178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41BB3F6-D003-47F3-AA43-872172D4B221}"/>
                </a:ext>
              </a:extLst>
            </p:cNvPr>
            <p:cNvSpPr/>
            <p:nvPr/>
          </p:nvSpPr>
          <p:spPr>
            <a:xfrm>
              <a:off x="8716904" y="4758688"/>
              <a:ext cx="1098297" cy="758746"/>
            </a:xfrm>
            <a:custGeom>
              <a:avLst/>
              <a:gdLst>
                <a:gd name="connsiteX0" fmla="*/ 1629104 w 2753711"/>
                <a:gd name="connsiteY0" fmla="*/ 1051034 h 1902372"/>
                <a:gd name="connsiteX1" fmla="*/ 2753711 w 2753711"/>
                <a:gd name="connsiteY1" fmla="*/ 357351 h 1902372"/>
                <a:gd name="connsiteX2" fmla="*/ 1429407 w 2753711"/>
                <a:gd name="connsiteY2" fmla="*/ 1902372 h 1902372"/>
                <a:gd name="connsiteX3" fmla="*/ 872359 w 2753711"/>
                <a:gd name="connsiteY3" fmla="*/ 966951 h 1902372"/>
                <a:gd name="connsiteX4" fmla="*/ 0 w 2753711"/>
                <a:gd name="connsiteY4" fmla="*/ 1828800 h 1902372"/>
                <a:gd name="connsiteX5" fmla="*/ 1019504 w 2753711"/>
                <a:gd name="connsiteY5" fmla="*/ 0 h 1902372"/>
                <a:gd name="connsiteX6" fmla="*/ 1629104 w 2753711"/>
                <a:gd name="connsiteY6" fmla="*/ 1051034 h 190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3711" h="1902372">
                  <a:moveTo>
                    <a:pt x="1629104" y="1051034"/>
                  </a:moveTo>
                  <a:lnTo>
                    <a:pt x="2753711" y="357351"/>
                  </a:lnTo>
                  <a:lnTo>
                    <a:pt x="1429407" y="1902372"/>
                  </a:lnTo>
                  <a:lnTo>
                    <a:pt x="872359" y="966951"/>
                  </a:lnTo>
                  <a:lnTo>
                    <a:pt x="0" y="1828800"/>
                  </a:lnTo>
                  <a:lnTo>
                    <a:pt x="1019504" y="0"/>
                  </a:lnTo>
                  <a:lnTo>
                    <a:pt x="1629104" y="1051034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8C8B5DF-1258-48BE-BFB7-6F0AAF623991}"/>
                </a:ext>
              </a:extLst>
            </p:cNvPr>
            <p:cNvSpPr/>
            <p:nvPr/>
          </p:nvSpPr>
          <p:spPr>
            <a:xfrm>
              <a:off x="7921817" y="5904580"/>
              <a:ext cx="570108" cy="373085"/>
            </a:xfrm>
            <a:custGeom>
              <a:avLst/>
              <a:gdLst>
                <a:gd name="connsiteX0" fmla="*/ 1629104 w 2753711"/>
                <a:gd name="connsiteY0" fmla="*/ 1051034 h 1902372"/>
                <a:gd name="connsiteX1" fmla="*/ 2753711 w 2753711"/>
                <a:gd name="connsiteY1" fmla="*/ 357351 h 1902372"/>
                <a:gd name="connsiteX2" fmla="*/ 1429407 w 2753711"/>
                <a:gd name="connsiteY2" fmla="*/ 1902372 h 1902372"/>
                <a:gd name="connsiteX3" fmla="*/ 872359 w 2753711"/>
                <a:gd name="connsiteY3" fmla="*/ 966951 h 1902372"/>
                <a:gd name="connsiteX4" fmla="*/ 0 w 2753711"/>
                <a:gd name="connsiteY4" fmla="*/ 1828800 h 1902372"/>
                <a:gd name="connsiteX5" fmla="*/ 1019504 w 2753711"/>
                <a:gd name="connsiteY5" fmla="*/ 0 h 1902372"/>
                <a:gd name="connsiteX6" fmla="*/ 1629104 w 2753711"/>
                <a:gd name="connsiteY6" fmla="*/ 1051034 h 1902372"/>
                <a:gd name="connsiteX0" fmla="*/ 1629104 w 2753711"/>
                <a:gd name="connsiteY0" fmla="*/ 693683 h 1545021"/>
                <a:gd name="connsiteX1" fmla="*/ 2753711 w 2753711"/>
                <a:gd name="connsiteY1" fmla="*/ 0 h 1545021"/>
                <a:gd name="connsiteX2" fmla="*/ 1429407 w 2753711"/>
                <a:gd name="connsiteY2" fmla="*/ 1545021 h 1545021"/>
                <a:gd name="connsiteX3" fmla="*/ 872359 w 2753711"/>
                <a:gd name="connsiteY3" fmla="*/ 609600 h 1545021"/>
                <a:gd name="connsiteX4" fmla="*/ 0 w 2753711"/>
                <a:gd name="connsiteY4" fmla="*/ 1471449 h 1545021"/>
                <a:gd name="connsiteX5" fmla="*/ 1629104 w 2753711"/>
                <a:gd name="connsiteY5" fmla="*/ 693683 h 1545021"/>
                <a:gd name="connsiteX0" fmla="*/ 1629104 w 1629104"/>
                <a:gd name="connsiteY0" fmla="*/ 84083 h 935421"/>
                <a:gd name="connsiteX1" fmla="*/ 1429407 w 1629104"/>
                <a:gd name="connsiteY1" fmla="*/ 935421 h 935421"/>
                <a:gd name="connsiteX2" fmla="*/ 872359 w 1629104"/>
                <a:gd name="connsiteY2" fmla="*/ 0 h 935421"/>
                <a:gd name="connsiteX3" fmla="*/ 0 w 1629104"/>
                <a:gd name="connsiteY3" fmla="*/ 861849 h 935421"/>
                <a:gd name="connsiteX4" fmla="*/ 1629104 w 1629104"/>
                <a:gd name="connsiteY4" fmla="*/ 84083 h 935421"/>
                <a:gd name="connsiteX0" fmla="*/ 0 w 1429407"/>
                <a:gd name="connsiteY0" fmla="*/ 861849 h 935421"/>
                <a:gd name="connsiteX1" fmla="*/ 1429407 w 1429407"/>
                <a:gd name="connsiteY1" fmla="*/ 935421 h 935421"/>
                <a:gd name="connsiteX2" fmla="*/ 872359 w 1429407"/>
                <a:gd name="connsiteY2" fmla="*/ 0 h 935421"/>
                <a:gd name="connsiteX3" fmla="*/ 0 w 1429407"/>
                <a:gd name="connsiteY3" fmla="*/ 861849 h 93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9407" h="935421">
                  <a:moveTo>
                    <a:pt x="0" y="861849"/>
                  </a:moveTo>
                  <a:lnTo>
                    <a:pt x="1429407" y="935421"/>
                  </a:lnTo>
                  <a:lnTo>
                    <a:pt x="872359" y="0"/>
                  </a:lnTo>
                  <a:lnTo>
                    <a:pt x="0" y="86184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166E628-A6DE-4460-882E-D56F776C8DEF}"/>
                </a:ext>
              </a:extLst>
            </p:cNvPr>
            <p:cNvSpPr/>
            <p:nvPr/>
          </p:nvSpPr>
          <p:spPr>
            <a:xfrm>
              <a:off x="7912503" y="4746078"/>
              <a:ext cx="1922699" cy="1540178"/>
            </a:xfrm>
            <a:custGeom>
              <a:avLst/>
              <a:gdLst>
                <a:gd name="connsiteX0" fmla="*/ 0 w 5124552"/>
                <a:gd name="connsiteY0" fmla="*/ 1349596 h 2381352"/>
                <a:gd name="connsiteX1" fmla="*/ 1026867 w 5124552"/>
                <a:gd name="connsiteY1" fmla="*/ 2342233 h 2381352"/>
                <a:gd name="connsiteX2" fmla="*/ 1951046 w 5124552"/>
                <a:gd name="connsiteY2" fmla="*/ 2381352 h 2381352"/>
                <a:gd name="connsiteX3" fmla="*/ 2259106 w 5124552"/>
                <a:gd name="connsiteY3" fmla="*/ 1168672 h 2381352"/>
                <a:gd name="connsiteX4" fmla="*/ 2929014 w 5124552"/>
                <a:gd name="connsiteY4" fmla="*/ 0 h 2381352"/>
                <a:gd name="connsiteX5" fmla="*/ 4029228 w 5124552"/>
                <a:gd name="connsiteY5" fmla="*/ 195593 h 2381352"/>
                <a:gd name="connsiteX6" fmla="*/ 5124552 w 5124552"/>
                <a:gd name="connsiteY6" fmla="*/ 650349 h 2381352"/>
                <a:gd name="connsiteX0" fmla="*/ 0 w 5124552"/>
                <a:gd name="connsiteY0" fmla="*/ 1349596 h 2381352"/>
                <a:gd name="connsiteX1" fmla="*/ 1026867 w 5124552"/>
                <a:gd name="connsiteY1" fmla="*/ 2342233 h 2381352"/>
                <a:gd name="connsiteX2" fmla="*/ 1951046 w 5124552"/>
                <a:gd name="connsiteY2" fmla="*/ 2381352 h 2381352"/>
                <a:gd name="connsiteX3" fmla="*/ 2259106 w 5124552"/>
                <a:gd name="connsiteY3" fmla="*/ 1168672 h 2381352"/>
                <a:gd name="connsiteX4" fmla="*/ 2929014 w 5124552"/>
                <a:gd name="connsiteY4" fmla="*/ 0 h 2381352"/>
                <a:gd name="connsiteX5" fmla="*/ 4029228 w 5124552"/>
                <a:gd name="connsiteY5" fmla="*/ 195593 h 2381352"/>
                <a:gd name="connsiteX6" fmla="*/ 5124552 w 5124552"/>
                <a:gd name="connsiteY6" fmla="*/ 650349 h 2381352"/>
                <a:gd name="connsiteX7" fmla="*/ 0 w 5124552"/>
                <a:gd name="connsiteY7" fmla="*/ 1349596 h 2381352"/>
                <a:gd name="connsiteX0" fmla="*/ 0 w 4438752"/>
                <a:gd name="connsiteY0" fmla="*/ 1801480 h 2381352"/>
                <a:gd name="connsiteX1" fmla="*/ 341067 w 4438752"/>
                <a:gd name="connsiteY1" fmla="*/ 2342233 h 2381352"/>
                <a:gd name="connsiteX2" fmla="*/ 1265246 w 4438752"/>
                <a:gd name="connsiteY2" fmla="*/ 2381352 h 2381352"/>
                <a:gd name="connsiteX3" fmla="*/ 1573306 w 4438752"/>
                <a:gd name="connsiteY3" fmla="*/ 1168672 h 2381352"/>
                <a:gd name="connsiteX4" fmla="*/ 2243214 w 4438752"/>
                <a:gd name="connsiteY4" fmla="*/ 0 h 2381352"/>
                <a:gd name="connsiteX5" fmla="*/ 3343428 w 4438752"/>
                <a:gd name="connsiteY5" fmla="*/ 195593 h 2381352"/>
                <a:gd name="connsiteX6" fmla="*/ 4438752 w 4438752"/>
                <a:gd name="connsiteY6" fmla="*/ 650349 h 2381352"/>
                <a:gd name="connsiteX7" fmla="*/ 0 w 4438752"/>
                <a:gd name="connsiteY7" fmla="*/ 1801480 h 2381352"/>
                <a:gd name="connsiteX0" fmla="*/ 0 w 4438752"/>
                <a:gd name="connsiteY0" fmla="*/ 1801480 h 2381352"/>
                <a:gd name="connsiteX1" fmla="*/ 899277 w 4438752"/>
                <a:gd name="connsiteY1" fmla="*/ 1847819 h 2381352"/>
                <a:gd name="connsiteX2" fmla="*/ 1265246 w 4438752"/>
                <a:gd name="connsiteY2" fmla="*/ 2381352 h 2381352"/>
                <a:gd name="connsiteX3" fmla="*/ 1573306 w 4438752"/>
                <a:gd name="connsiteY3" fmla="*/ 1168672 h 2381352"/>
                <a:gd name="connsiteX4" fmla="*/ 2243214 w 4438752"/>
                <a:gd name="connsiteY4" fmla="*/ 0 h 2381352"/>
                <a:gd name="connsiteX5" fmla="*/ 3343428 w 4438752"/>
                <a:gd name="connsiteY5" fmla="*/ 195593 h 2381352"/>
                <a:gd name="connsiteX6" fmla="*/ 4438752 w 4438752"/>
                <a:gd name="connsiteY6" fmla="*/ 650349 h 2381352"/>
                <a:gd name="connsiteX7" fmla="*/ 0 w 4438752"/>
                <a:gd name="connsiteY7" fmla="*/ 1801480 h 2381352"/>
                <a:gd name="connsiteX0" fmla="*/ 0 w 4438752"/>
                <a:gd name="connsiteY0" fmla="*/ 1801480 h 1847819"/>
                <a:gd name="connsiteX1" fmla="*/ 899277 w 4438752"/>
                <a:gd name="connsiteY1" fmla="*/ 1847819 h 1847819"/>
                <a:gd name="connsiteX2" fmla="*/ 1212083 w 4438752"/>
                <a:gd name="connsiteY2" fmla="*/ 632296 h 1847819"/>
                <a:gd name="connsiteX3" fmla="*/ 1573306 w 4438752"/>
                <a:gd name="connsiteY3" fmla="*/ 1168672 h 1847819"/>
                <a:gd name="connsiteX4" fmla="*/ 2243214 w 4438752"/>
                <a:gd name="connsiteY4" fmla="*/ 0 h 1847819"/>
                <a:gd name="connsiteX5" fmla="*/ 3343428 w 4438752"/>
                <a:gd name="connsiteY5" fmla="*/ 195593 h 1847819"/>
                <a:gd name="connsiteX6" fmla="*/ 4438752 w 4438752"/>
                <a:gd name="connsiteY6" fmla="*/ 650349 h 1847819"/>
                <a:gd name="connsiteX7" fmla="*/ 0 w 4438752"/>
                <a:gd name="connsiteY7" fmla="*/ 1801480 h 1847819"/>
                <a:gd name="connsiteX0" fmla="*/ 0 w 4438752"/>
                <a:gd name="connsiteY0" fmla="*/ 2334017 h 2380356"/>
                <a:gd name="connsiteX1" fmla="*/ 899277 w 4438752"/>
                <a:gd name="connsiteY1" fmla="*/ 2380356 h 2380356"/>
                <a:gd name="connsiteX2" fmla="*/ 1212083 w 4438752"/>
                <a:gd name="connsiteY2" fmla="*/ 1164833 h 2380356"/>
                <a:gd name="connsiteX3" fmla="*/ 1881650 w 4438752"/>
                <a:gd name="connsiteY3" fmla="*/ 0 h 2380356"/>
                <a:gd name="connsiteX4" fmla="*/ 2243214 w 4438752"/>
                <a:gd name="connsiteY4" fmla="*/ 532537 h 2380356"/>
                <a:gd name="connsiteX5" fmla="*/ 3343428 w 4438752"/>
                <a:gd name="connsiteY5" fmla="*/ 728130 h 2380356"/>
                <a:gd name="connsiteX6" fmla="*/ 4438752 w 4438752"/>
                <a:gd name="connsiteY6" fmla="*/ 1182886 h 2380356"/>
                <a:gd name="connsiteX7" fmla="*/ 0 w 4438752"/>
                <a:gd name="connsiteY7" fmla="*/ 2334017 h 2380356"/>
                <a:gd name="connsiteX0" fmla="*/ 0 w 4438752"/>
                <a:gd name="connsiteY0" fmla="*/ 2334017 h 2380356"/>
                <a:gd name="connsiteX1" fmla="*/ 899277 w 4438752"/>
                <a:gd name="connsiteY1" fmla="*/ 2380356 h 2380356"/>
                <a:gd name="connsiteX2" fmla="*/ 1212083 w 4438752"/>
                <a:gd name="connsiteY2" fmla="*/ 1164833 h 2380356"/>
                <a:gd name="connsiteX3" fmla="*/ 1881650 w 4438752"/>
                <a:gd name="connsiteY3" fmla="*/ 0 h 2380356"/>
                <a:gd name="connsiteX4" fmla="*/ 2971544 w 4438752"/>
                <a:gd name="connsiteY4" fmla="*/ 213560 h 2380356"/>
                <a:gd name="connsiteX5" fmla="*/ 3343428 w 4438752"/>
                <a:gd name="connsiteY5" fmla="*/ 728130 h 2380356"/>
                <a:gd name="connsiteX6" fmla="*/ 4438752 w 4438752"/>
                <a:gd name="connsiteY6" fmla="*/ 1182886 h 2380356"/>
                <a:gd name="connsiteX7" fmla="*/ 0 w 4438752"/>
                <a:gd name="connsiteY7" fmla="*/ 2334017 h 2380356"/>
                <a:gd name="connsiteX0" fmla="*/ 0 w 4438752"/>
                <a:gd name="connsiteY0" fmla="*/ 2334017 h 2380356"/>
                <a:gd name="connsiteX1" fmla="*/ 899277 w 4438752"/>
                <a:gd name="connsiteY1" fmla="*/ 2380356 h 2380356"/>
                <a:gd name="connsiteX2" fmla="*/ 1212083 w 4438752"/>
                <a:gd name="connsiteY2" fmla="*/ 1164833 h 2380356"/>
                <a:gd name="connsiteX3" fmla="*/ 1881650 w 4438752"/>
                <a:gd name="connsiteY3" fmla="*/ 0 h 2380356"/>
                <a:gd name="connsiteX4" fmla="*/ 2971544 w 4438752"/>
                <a:gd name="connsiteY4" fmla="*/ 213560 h 2380356"/>
                <a:gd name="connsiteX5" fmla="*/ 2126000 w 4438752"/>
                <a:gd name="connsiteY5" fmla="*/ 1201279 h 2380356"/>
                <a:gd name="connsiteX6" fmla="*/ 4438752 w 4438752"/>
                <a:gd name="connsiteY6" fmla="*/ 1182886 h 2380356"/>
                <a:gd name="connsiteX7" fmla="*/ 0 w 4438752"/>
                <a:gd name="connsiteY7" fmla="*/ 2334017 h 2380356"/>
                <a:gd name="connsiteX0" fmla="*/ 0 w 2971544"/>
                <a:gd name="connsiteY0" fmla="*/ 2334017 h 2380356"/>
                <a:gd name="connsiteX1" fmla="*/ 899277 w 2971544"/>
                <a:gd name="connsiteY1" fmla="*/ 2380356 h 2380356"/>
                <a:gd name="connsiteX2" fmla="*/ 1212083 w 2971544"/>
                <a:gd name="connsiteY2" fmla="*/ 1164833 h 2380356"/>
                <a:gd name="connsiteX3" fmla="*/ 1881650 w 2971544"/>
                <a:gd name="connsiteY3" fmla="*/ 0 h 2380356"/>
                <a:gd name="connsiteX4" fmla="*/ 2971544 w 2971544"/>
                <a:gd name="connsiteY4" fmla="*/ 213560 h 2380356"/>
                <a:gd name="connsiteX5" fmla="*/ 2126000 w 2971544"/>
                <a:gd name="connsiteY5" fmla="*/ 1201279 h 2380356"/>
                <a:gd name="connsiteX6" fmla="*/ 536604 w 2971544"/>
                <a:gd name="connsiteY6" fmla="*/ 1794258 h 2380356"/>
                <a:gd name="connsiteX7" fmla="*/ 0 w 2971544"/>
                <a:gd name="connsiteY7" fmla="*/ 2334017 h 2380356"/>
                <a:gd name="connsiteX0" fmla="*/ 0 w 2971544"/>
                <a:gd name="connsiteY0" fmla="*/ 2334017 h 2380356"/>
                <a:gd name="connsiteX1" fmla="*/ 899277 w 2971544"/>
                <a:gd name="connsiteY1" fmla="*/ 2380356 h 2380356"/>
                <a:gd name="connsiteX2" fmla="*/ 1228032 w 2971544"/>
                <a:gd name="connsiteY2" fmla="*/ 1164833 h 2380356"/>
                <a:gd name="connsiteX3" fmla="*/ 1881650 w 2971544"/>
                <a:gd name="connsiteY3" fmla="*/ 0 h 2380356"/>
                <a:gd name="connsiteX4" fmla="*/ 2971544 w 2971544"/>
                <a:gd name="connsiteY4" fmla="*/ 213560 h 2380356"/>
                <a:gd name="connsiteX5" fmla="*/ 2126000 w 2971544"/>
                <a:gd name="connsiteY5" fmla="*/ 1201279 h 2380356"/>
                <a:gd name="connsiteX6" fmla="*/ 536604 w 2971544"/>
                <a:gd name="connsiteY6" fmla="*/ 1794258 h 2380356"/>
                <a:gd name="connsiteX7" fmla="*/ 0 w 2971544"/>
                <a:gd name="connsiteY7" fmla="*/ 2334017 h 238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1544" h="2380356">
                  <a:moveTo>
                    <a:pt x="0" y="2334017"/>
                  </a:moveTo>
                  <a:lnTo>
                    <a:pt x="899277" y="2380356"/>
                  </a:lnTo>
                  <a:lnTo>
                    <a:pt x="1228032" y="1164833"/>
                  </a:lnTo>
                  <a:lnTo>
                    <a:pt x="1881650" y="0"/>
                  </a:lnTo>
                  <a:lnTo>
                    <a:pt x="2971544" y="213560"/>
                  </a:lnTo>
                  <a:lnTo>
                    <a:pt x="2126000" y="1201279"/>
                  </a:lnTo>
                  <a:lnTo>
                    <a:pt x="536604" y="1794258"/>
                  </a:lnTo>
                  <a:lnTo>
                    <a:pt x="0" y="2334017"/>
                  </a:ln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0EAB51A-CDF2-42E2-81AA-47242FCE87EB}"/>
              </a:ext>
            </a:extLst>
          </p:cNvPr>
          <p:cNvSpPr/>
          <p:nvPr/>
        </p:nvSpPr>
        <p:spPr>
          <a:xfrm>
            <a:off x="1468276" y="4579141"/>
            <a:ext cx="3327605" cy="2034035"/>
          </a:xfrm>
          <a:custGeom>
            <a:avLst/>
            <a:gdLst>
              <a:gd name="connsiteX0" fmla="*/ 0 w 5124552"/>
              <a:gd name="connsiteY0" fmla="*/ 1349596 h 2381352"/>
              <a:gd name="connsiteX1" fmla="*/ 1026867 w 5124552"/>
              <a:gd name="connsiteY1" fmla="*/ 2342233 h 2381352"/>
              <a:gd name="connsiteX2" fmla="*/ 1951046 w 5124552"/>
              <a:gd name="connsiteY2" fmla="*/ 2381352 h 2381352"/>
              <a:gd name="connsiteX3" fmla="*/ 2259106 w 5124552"/>
              <a:gd name="connsiteY3" fmla="*/ 1168672 h 2381352"/>
              <a:gd name="connsiteX4" fmla="*/ 2929014 w 5124552"/>
              <a:gd name="connsiteY4" fmla="*/ 0 h 2381352"/>
              <a:gd name="connsiteX5" fmla="*/ 4029228 w 5124552"/>
              <a:gd name="connsiteY5" fmla="*/ 195593 h 2381352"/>
              <a:gd name="connsiteX6" fmla="*/ 5124552 w 5124552"/>
              <a:gd name="connsiteY6" fmla="*/ 650349 h 2381352"/>
              <a:gd name="connsiteX0" fmla="*/ 0 w 5124552"/>
              <a:gd name="connsiteY0" fmla="*/ 1349596 h 2381352"/>
              <a:gd name="connsiteX1" fmla="*/ 1026867 w 5124552"/>
              <a:gd name="connsiteY1" fmla="*/ 2342233 h 2381352"/>
              <a:gd name="connsiteX2" fmla="*/ 1951046 w 5124552"/>
              <a:gd name="connsiteY2" fmla="*/ 2381352 h 2381352"/>
              <a:gd name="connsiteX3" fmla="*/ 2259106 w 5124552"/>
              <a:gd name="connsiteY3" fmla="*/ 1168672 h 2381352"/>
              <a:gd name="connsiteX4" fmla="*/ 2929014 w 5124552"/>
              <a:gd name="connsiteY4" fmla="*/ 0 h 2381352"/>
              <a:gd name="connsiteX5" fmla="*/ 4029228 w 5124552"/>
              <a:gd name="connsiteY5" fmla="*/ 195593 h 2381352"/>
              <a:gd name="connsiteX6" fmla="*/ 5124552 w 5124552"/>
              <a:gd name="connsiteY6" fmla="*/ 650349 h 2381352"/>
              <a:gd name="connsiteX7" fmla="*/ 0 w 5124552"/>
              <a:gd name="connsiteY7" fmla="*/ 1349596 h 2381352"/>
              <a:gd name="connsiteX0" fmla="*/ 0 w 4438752"/>
              <a:gd name="connsiteY0" fmla="*/ 1801480 h 2381352"/>
              <a:gd name="connsiteX1" fmla="*/ 341067 w 4438752"/>
              <a:gd name="connsiteY1" fmla="*/ 2342233 h 2381352"/>
              <a:gd name="connsiteX2" fmla="*/ 1265246 w 4438752"/>
              <a:gd name="connsiteY2" fmla="*/ 2381352 h 2381352"/>
              <a:gd name="connsiteX3" fmla="*/ 1573306 w 4438752"/>
              <a:gd name="connsiteY3" fmla="*/ 1168672 h 2381352"/>
              <a:gd name="connsiteX4" fmla="*/ 2243214 w 4438752"/>
              <a:gd name="connsiteY4" fmla="*/ 0 h 2381352"/>
              <a:gd name="connsiteX5" fmla="*/ 3343428 w 4438752"/>
              <a:gd name="connsiteY5" fmla="*/ 195593 h 2381352"/>
              <a:gd name="connsiteX6" fmla="*/ 4438752 w 4438752"/>
              <a:gd name="connsiteY6" fmla="*/ 650349 h 2381352"/>
              <a:gd name="connsiteX7" fmla="*/ 0 w 4438752"/>
              <a:gd name="connsiteY7" fmla="*/ 1801480 h 2381352"/>
              <a:gd name="connsiteX0" fmla="*/ 0 w 4438752"/>
              <a:gd name="connsiteY0" fmla="*/ 1801480 h 2381352"/>
              <a:gd name="connsiteX1" fmla="*/ 899277 w 4438752"/>
              <a:gd name="connsiteY1" fmla="*/ 1847819 h 2381352"/>
              <a:gd name="connsiteX2" fmla="*/ 1265246 w 4438752"/>
              <a:gd name="connsiteY2" fmla="*/ 2381352 h 2381352"/>
              <a:gd name="connsiteX3" fmla="*/ 1573306 w 4438752"/>
              <a:gd name="connsiteY3" fmla="*/ 1168672 h 2381352"/>
              <a:gd name="connsiteX4" fmla="*/ 2243214 w 4438752"/>
              <a:gd name="connsiteY4" fmla="*/ 0 h 2381352"/>
              <a:gd name="connsiteX5" fmla="*/ 3343428 w 4438752"/>
              <a:gd name="connsiteY5" fmla="*/ 195593 h 2381352"/>
              <a:gd name="connsiteX6" fmla="*/ 4438752 w 4438752"/>
              <a:gd name="connsiteY6" fmla="*/ 650349 h 2381352"/>
              <a:gd name="connsiteX7" fmla="*/ 0 w 4438752"/>
              <a:gd name="connsiteY7" fmla="*/ 1801480 h 2381352"/>
              <a:gd name="connsiteX0" fmla="*/ 0 w 4438752"/>
              <a:gd name="connsiteY0" fmla="*/ 1801480 h 1847819"/>
              <a:gd name="connsiteX1" fmla="*/ 899277 w 4438752"/>
              <a:gd name="connsiteY1" fmla="*/ 1847819 h 1847819"/>
              <a:gd name="connsiteX2" fmla="*/ 1212083 w 4438752"/>
              <a:gd name="connsiteY2" fmla="*/ 632296 h 1847819"/>
              <a:gd name="connsiteX3" fmla="*/ 1573306 w 4438752"/>
              <a:gd name="connsiteY3" fmla="*/ 1168672 h 1847819"/>
              <a:gd name="connsiteX4" fmla="*/ 2243214 w 4438752"/>
              <a:gd name="connsiteY4" fmla="*/ 0 h 1847819"/>
              <a:gd name="connsiteX5" fmla="*/ 3343428 w 4438752"/>
              <a:gd name="connsiteY5" fmla="*/ 195593 h 1847819"/>
              <a:gd name="connsiteX6" fmla="*/ 4438752 w 4438752"/>
              <a:gd name="connsiteY6" fmla="*/ 650349 h 1847819"/>
              <a:gd name="connsiteX7" fmla="*/ 0 w 4438752"/>
              <a:gd name="connsiteY7" fmla="*/ 1801480 h 1847819"/>
              <a:gd name="connsiteX0" fmla="*/ 0 w 4438752"/>
              <a:gd name="connsiteY0" fmla="*/ 2334017 h 2380356"/>
              <a:gd name="connsiteX1" fmla="*/ 899277 w 4438752"/>
              <a:gd name="connsiteY1" fmla="*/ 2380356 h 2380356"/>
              <a:gd name="connsiteX2" fmla="*/ 1212083 w 4438752"/>
              <a:gd name="connsiteY2" fmla="*/ 1164833 h 2380356"/>
              <a:gd name="connsiteX3" fmla="*/ 1881650 w 4438752"/>
              <a:gd name="connsiteY3" fmla="*/ 0 h 2380356"/>
              <a:gd name="connsiteX4" fmla="*/ 2243214 w 4438752"/>
              <a:gd name="connsiteY4" fmla="*/ 532537 h 2380356"/>
              <a:gd name="connsiteX5" fmla="*/ 3343428 w 4438752"/>
              <a:gd name="connsiteY5" fmla="*/ 728130 h 2380356"/>
              <a:gd name="connsiteX6" fmla="*/ 4438752 w 4438752"/>
              <a:gd name="connsiteY6" fmla="*/ 1182886 h 2380356"/>
              <a:gd name="connsiteX7" fmla="*/ 0 w 4438752"/>
              <a:gd name="connsiteY7" fmla="*/ 2334017 h 2380356"/>
              <a:gd name="connsiteX0" fmla="*/ 0 w 4438752"/>
              <a:gd name="connsiteY0" fmla="*/ 2334017 h 2380356"/>
              <a:gd name="connsiteX1" fmla="*/ 899277 w 4438752"/>
              <a:gd name="connsiteY1" fmla="*/ 2380356 h 2380356"/>
              <a:gd name="connsiteX2" fmla="*/ 1212083 w 4438752"/>
              <a:gd name="connsiteY2" fmla="*/ 1164833 h 2380356"/>
              <a:gd name="connsiteX3" fmla="*/ 1881650 w 4438752"/>
              <a:gd name="connsiteY3" fmla="*/ 0 h 2380356"/>
              <a:gd name="connsiteX4" fmla="*/ 2971544 w 4438752"/>
              <a:gd name="connsiteY4" fmla="*/ 213560 h 2380356"/>
              <a:gd name="connsiteX5" fmla="*/ 3343428 w 4438752"/>
              <a:gd name="connsiteY5" fmla="*/ 728130 h 2380356"/>
              <a:gd name="connsiteX6" fmla="*/ 4438752 w 4438752"/>
              <a:gd name="connsiteY6" fmla="*/ 1182886 h 2380356"/>
              <a:gd name="connsiteX7" fmla="*/ 0 w 4438752"/>
              <a:gd name="connsiteY7" fmla="*/ 2334017 h 2380356"/>
              <a:gd name="connsiteX0" fmla="*/ 0 w 4438752"/>
              <a:gd name="connsiteY0" fmla="*/ 2334017 h 2380356"/>
              <a:gd name="connsiteX1" fmla="*/ 899277 w 4438752"/>
              <a:gd name="connsiteY1" fmla="*/ 2380356 h 2380356"/>
              <a:gd name="connsiteX2" fmla="*/ 1212083 w 4438752"/>
              <a:gd name="connsiteY2" fmla="*/ 1164833 h 2380356"/>
              <a:gd name="connsiteX3" fmla="*/ 1881650 w 4438752"/>
              <a:gd name="connsiteY3" fmla="*/ 0 h 2380356"/>
              <a:gd name="connsiteX4" fmla="*/ 2971544 w 4438752"/>
              <a:gd name="connsiteY4" fmla="*/ 213560 h 2380356"/>
              <a:gd name="connsiteX5" fmla="*/ 2126000 w 4438752"/>
              <a:gd name="connsiteY5" fmla="*/ 1201279 h 2380356"/>
              <a:gd name="connsiteX6" fmla="*/ 4438752 w 4438752"/>
              <a:gd name="connsiteY6" fmla="*/ 1182886 h 2380356"/>
              <a:gd name="connsiteX7" fmla="*/ 0 w 4438752"/>
              <a:gd name="connsiteY7" fmla="*/ 2334017 h 2380356"/>
              <a:gd name="connsiteX0" fmla="*/ 0 w 2971544"/>
              <a:gd name="connsiteY0" fmla="*/ 2334017 h 2380356"/>
              <a:gd name="connsiteX1" fmla="*/ 899277 w 2971544"/>
              <a:gd name="connsiteY1" fmla="*/ 2380356 h 2380356"/>
              <a:gd name="connsiteX2" fmla="*/ 1212083 w 2971544"/>
              <a:gd name="connsiteY2" fmla="*/ 1164833 h 2380356"/>
              <a:gd name="connsiteX3" fmla="*/ 1881650 w 2971544"/>
              <a:gd name="connsiteY3" fmla="*/ 0 h 2380356"/>
              <a:gd name="connsiteX4" fmla="*/ 2971544 w 2971544"/>
              <a:gd name="connsiteY4" fmla="*/ 213560 h 2380356"/>
              <a:gd name="connsiteX5" fmla="*/ 2126000 w 2971544"/>
              <a:gd name="connsiteY5" fmla="*/ 1201279 h 2380356"/>
              <a:gd name="connsiteX6" fmla="*/ 536604 w 2971544"/>
              <a:gd name="connsiteY6" fmla="*/ 1794258 h 2380356"/>
              <a:gd name="connsiteX7" fmla="*/ 0 w 2971544"/>
              <a:gd name="connsiteY7" fmla="*/ 2334017 h 2380356"/>
              <a:gd name="connsiteX0" fmla="*/ 0 w 2971544"/>
              <a:gd name="connsiteY0" fmla="*/ 2334017 h 2380356"/>
              <a:gd name="connsiteX1" fmla="*/ 899277 w 2971544"/>
              <a:gd name="connsiteY1" fmla="*/ 2380356 h 2380356"/>
              <a:gd name="connsiteX2" fmla="*/ 1228032 w 2971544"/>
              <a:gd name="connsiteY2" fmla="*/ 1164833 h 2380356"/>
              <a:gd name="connsiteX3" fmla="*/ 1881650 w 2971544"/>
              <a:gd name="connsiteY3" fmla="*/ 0 h 2380356"/>
              <a:gd name="connsiteX4" fmla="*/ 2971544 w 2971544"/>
              <a:gd name="connsiteY4" fmla="*/ 213560 h 2380356"/>
              <a:gd name="connsiteX5" fmla="*/ 2126000 w 2971544"/>
              <a:gd name="connsiteY5" fmla="*/ 1201279 h 2380356"/>
              <a:gd name="connsiteX6" fmla="*/ 536604 w 2971544"/>
              <a:gd name="connsiteY6" fmla="*/ 1794258 h 2380356"/>
              <a:gd name="connsiteX7" fmla="*/ 0 w 2971544"/>
              <a:gd name="connsiteY7" fmla="*/ 2334017 h 2380356"/>
              <a:gd name="connsiteX0" fmla="*/ 0 w 4357403"/>
              <a:gd name="connsiteY0" fmla="*/ 2539862 h 2586201"/>
              <a:gd name="connsiteX1" fmla="*/ 899277 w 4357403"/>
              <a:gd name="connsiteY1" fmla="*/ 2586201 h 2586201"/>
              <a:gd name="connsiteX2" fmla="*/ 1228032 w 4357403"/>
              <a:gd name="connsiteY2" fmla="*/ 1370678 h 2586201"/>
              <a:gd name="connsiteX3" fmla="*/ 1881650 w 4357403"/>
              <a:gd name="connsiteY3" fmla="*/ 205845 h 2586201"/>
              <a:gd name="connsiteX4" fmla="*/ 4357403 w 4357403"/>
              <a:gd name="connsiteY4" fmla="*/ 0 h 2586201"/>
              <a:gd name="connsiteX5" fmla="*/ 2126000 w 4357403"/>
              <a:gd name="connsiteY5" fmla="*/ 1407124 h 2586201"/>
              <a:gd name="connsiteX6" fmla="*/ 536604 w 4357403"/>
              <a:gd name="connsiteY6" fmla="*/ 2000103 h 2586201"/>
              <a:gd name="connsiteX7" fmla="*/ 0 w 4357403"/>
              <a:gd name="connsiteY7" fmla="*/ 2539862 h 2586201"/>
              <a:gd name="connsiteX0" fmla="*/ 0 w 4357403"/>
              <a:gd name="connsiteY0" fmla="*/ 2539862 h 2586201"/>
              <a:gd name="connsiteX1" fmla="*/ 899277 w 4357403"/>
              <a:gd name="connsiteY1" fmla="*/ 2586201 h 2586201"/>
              <a:gd name="connsiteX2" fmla="*/ 1228032 w 4357403"/>
              <a:gd name="connsiteY2" fmla="*/ 1370678 h 2586201"/>
              <a:gd name="connsiteX3" fmla="*/ 851373 w 4357403"/>
              <a:gd name="connsiteY3" fmla="*/ 187609 h 2586201"/>
              <a:gd name="connsiteX4" fmla="*/ 4357403 w 4357403"/>
              <a:gd name="connsiteY4" fmla="*/ 0 h 2586201"/>
              <a:gd name="connsiteX5" fmla="*/ 2126000 w 4357403"/>
              <a:gd name="connsiteY5" fmla="*/ 1407124 h 2586201"/>
              <a:gd name="connsiteX6" fmla="*/ 536604 w 4357403"/>
              <a:gd name="connsiteY6" fmla="*/ 2000103 h 2586201"/>
              <a:gd name="connsiteX7" fmla="*/ 0 w 4357403"/>
              <a:gd name="connsiteY7" fmla="*/ 2539862 h 2586201"/>
              <a:gd name="connsiteX0" fmla="*/ 0 w 4357403"/>
              <a:gd name="connsiteY0" fmla="*/ 2539862 h 2586201"/>
              <a:gd name="connsiteX1" fmla="*/ 899277 w 4357403"/>
              <a:gd name="connsiteY1" fmla="*/ 2586201 h 2586201"/>
              <a:gd name="connsiteX2" fmla="*/ 635395 w 4357403"/>
              <a:gd name="connsiteY2" fmla="*/ 1197445 h 2586201"/>
              <a:gd name="connsiteX3" fmla="*/ 851373 w 4357403"/>
              <a:gd name="connsiteY3" fmla="*/ 187609 h 2586201"/>
              <a:gd name="connsiteX4" fmla="*/ 4357403 w 4357403"/>
              <a:gd name="connsiteY4" fmla="*/ 0 h 2586201"/>
              <a:gd name="connsiteX5" fmla="*/ 2126000 w 4357403"/>
              <a:gd name="connsiteY5" fmla="*/ 1407124 h 2586201"/>
              <a:gd name="connsiteX6" fmla="*/ 536604 w 4357403"/>
              <a:gd name="connsiteY6" fmla="*/ 2000103 h 2586201"/>
              <a:gd name="connsiteX7" fmla="*/ 0 w 4357403"/>
              <a:gd name="connsiteY7" fmla="*/ 2539862 h 2586201"/>
              <a:gd name="connsiteX0" fmla="*/ 0 w 4357403"/>
              <a:gd name="connsiteY0" fmla="*/ 2539862 h 2805022"/>
              <a:gd name="connsiteX1" fmla="*/ 2604248 w 4357403"/>
              <a:gd name="connsiteY1" fmla="*/ 2805022 h 2805022"/>
              <a:gd name="connsiteX2" fmla="*/ 635395 w 4357403"/>
              <a:gd name="connsiteY2" fmla="*/ 1197445 h 2805022"/>
              <a:gd name="connsiteX3" fmla="*/ 851373 w 4357403"/>
              <a:gd name="connsiteY3" fmla="*/ 187609 h 2805022"/>
              <a:gd name="connsiteX4" fmla="*/ 4357403 w 4357403"/>
              <a:gd name="connsiteY4" fmla="*/ 0 h 2805022"/>
              <a:gd name="connsiteX5" fmla="*/ 2126000 w 4357403"/>
              <a:gd name="connsiteY5" fmla="*/ 1407124 h 2805022"/>
              <a:gd name="connsiteX6" fmla="*/ 536604 w 4357403"/>
              <a:gd name="connsiteY6" fmla="*/ 2000103 h 2805022"/>
              <a:gd name="connsiteX7" fmla="*/ 0 w 4357403"/>
              <a:gd name="connsiteY7" fmla="*/ 2539862 h 2805022"/>
              <a:gd name="connsiteX0" fmla="*/ 0 w 4357403"/>
              <a:gd name="connsiteY0" fmla="*/ 2539862 h 2805022"/>
              <a:gd name="connsiteX1" fmla="*/ 2604248 w 4357403"/>
              <a:gd name="connsiteY1" fmla="*/ 2805022 h 2805022"/>
              <a:gd name="connsiteX2" fmla="*/ 635395 w 4357403"/>
              <a:gd name="connsiteY2" fmla="*/ 1197445 h 2805022"/>
              <a:gd name="connsiteX3" fmla="*/ 851373 w 4357403"/>
              <a:gd name="connsiteY3" fmla="*/ 187609 h 2805022"/>
              <a:gd name="connsiteX4" fmla="*/ 4357403 w 4357403"/>
              <a:gd name="connsiteY4" fmla="*/ 0 h 2805022"/>
              <a:gd name="connsiteX5" fmla="*/ 3165394 w 4357403"/>
              <a:gd name="connsiteY5" fmla="*/ 1407124 h 2805022"/>
              <a:gd name="connsiteX6" fmla="*/ 536604 w 4357403"/>
              <a:gd name="connsiteY6" fmla="*/ 2000103 h 2805022"/>
              <a:gd name="connsiteX7" fmla="*/ 0 w 4357403"/>
              <a:gd name="connsiteY7" fmla="*/ 2539862 h 2805022"/>
              <a:gd name="connsiteX0" fmla="*/ 785433 w 5142836"/>
              <a:gd name="connsiteY0" fmla="*/ 2539862 h 2805022"/>
              <a:gd name="connsiteX1" fmla="*/ 3389681 w 5142836"/>
              <a:gd name="connsiteY1" fmla="*/ 2805022 h 2805022"/>
              <a:gd name="connsiteX2" fmla="*/ 1420828 w 5142836"/>
              <a:gd name="connsiteY2" fmla="*/ 1197445 h 2805022"/>
              <a:gd name="connsiteX3" fmla="*/ 1636806 w 5142836"/>
              <a:gd name="connsiteY3" fmla="*/ 187609 h 2805022"/>
              <a:gd name="connsiteX4" fmla="*/ 5142836 w 5142836"/>
              <a:gd name="connsiteY4" fmla="*/ 0 h 2805022"/>
              <a:gd name="connsiteX5" fmla="*/ 3950827 w 5142836"/>
              <a:gd name="connsiteY5" fmla="*/ 1407124 h 2805022"/>
              <a:gd name="connsiteX6" fmla="*/ 0 w 5142836"/>
              <a:gd name="connsiteY6" fmla="*/ 1826870 h 2805022"/>
              <a:gd name="connsiteX7" fmla="*/ 785433 w 5142836"/>
              <a:gd name="connsiteY7" fmla="*/ 2539862 h 2805022"/>
              <a:gd name="connsiteX0" fmla="*/ 28682 w 5142836"/>
              <a:gd name="connsiteY0" fmla="*/ 3096029 h 3096029"/>
              <a:gd name="connsiteX1" fmla="*/ 3389681 w 5142836"/>
              <a:gd name="connsiteY1" fmla="*/ 2805022 h 3096029"/>
              <a:gd name="connsiteX2" fmla="*/ 1420828 w 5142836"/>
              <a:gd name="connsiteY2" fmla="*/ 1197445 h 3096029"/>
              <a:gd name="connsiteX3" fmla="*/ 1636806 w 5142836"/>
              <a:gd name="connsiteY3" fmla="*/ 187609 h 3096029"/>
              <a:gd name="connsiteX4" fmla="*/ 5142836 w 5142836"/>
              <a:gd name="connsiteY4" fmla="*/ 0 h 3096029"/>
              <a:gd name="connsiteX5" fmla="*/ 3950827 w 5142836"/>
              <a:gd name="connsiteY5" fmla="*/ 1407124 h 3096029"/>
              <a:gd name="connsiteX6" fmla="*/ 0 w 5142836"/>
              <a:gd name="connsiteY6" fmla="*/ 1826870 h 3096029"/>
              <a:gd name="connsiteX7" fmla="*/ 28682 w 5142836"/>
              <a:gd name="connsiteY7" fmla="*/ 3096029 h 3096029"/>
              <a:gd name="connsiteX0" fmla="*/ 28682 w 5142836"/>
              <a:gd name="connsiteY0" fmla="*/ 3096029 h 3096029"/>
              <a:gd name="connsiteX1" fmla="*/ 3389681 w 5142836"/>
              <a:gd name="connsiteY1" fmla="*/ 2805022 h 3096029"/>
              <a:gd name="connsiteX2" fmla="*/ 1420828 w 5142836"/>
              <a:gd name="connsiteY2" fmla="*/ 1197445 h 3096029"/>
              <a:gd name="connsiteX3" fmla="*/ 1636806 w 5142836"/>
              <a:gd name="connsiteY3" fmla="*/ 187609 h 3096029"/>
              <a:gd name="connsiteX4" fmla="*/ 5142836 w 5142836"/>
              <a:gd name="connsiteY4" fmla="*/ 0 h 3096029"/>
              <a:gd name="connsiteX5" fmla="*/ 3950827 w 5142836"/>
              <a:gd name="connsiteY5" fmla="*/ 1407124 h 3096029"/>
              <a:gd name="connsiteX6" fmla="*/ 766894 w 5142836"/>
              <a:gd name="connsiteY6" fmla="*/ 1748640 h 3096029"/>
              <a:gd name="connsiteX7" fmla="*/ 0 w 5142836"/>
              <a:gd name="connsiteY7" fmla="*/ 1826870 h 3096029"/>
              <a:gd name="connsiteX8" fmla="*/ 28682 w 5142836"/>
              <a:gd name="connsiteY8" fmla="*/ 3096029 h 3096029"/>
              <a:gd name="connsiteX0" fmla="*/ 28682 w 5142836"/>
              <a:gd name="connsiteY0" fmla="*/ 3096029 h 3096029"/>
              <a:gd name="connsiteX1" fmla="*/ 3389681 w 5142836"/>
              <a:gd name="connsiteY1" fmla="*/ 2805022 h 3096029"/>
              <a:gd name="connsiteX2" fmla="*/ 1420828 w 5142836"/>
              <a:gd name="connsiteY2" fmla="*/ 1197445 h 3096029"/>
              <a:gd name="connsiteX3" fmla="*/ 1636806 w 5142836"/>
              <a:gd name="connsiteY3" fmla="*/ 187609 h 3096029"/>
              <a:gd name="connsiteX4" fmla="*/ 5142836 w 5142836"/>
              <a:gd name="connsiteY4" fmla="*/ 0 h 3096029"/>
              <a:gd name="connsiteX5" fmla="*/ 3950827 w 5142836"/>
              <a:gd name="connsiteY5" fmla="*/ 1407124 h 3096029"/>
              <a:gd name="connsiteX6" fmla="*/ 1350414 w 5142836"/>
              <a:gd name="connsiteY6" fmla="*/ 1666583 h 3096029"/>
              <a:gd name="connsiteX7" fmla="*/ 766894 w 5142836"/>
              <a:gd name="connsiteY7" fmla="*/ 1748640 h 3096029"/>
              <a:gd name="connsiteX8" fmla="*/ 0 w 5142836"/>
              <a:gd name="connsiteY8" fmla="*/ 1826870 h 3096029"/>
              <a:gd name="connsiteX9" fmla="*/ 28682 w 5142836"/>
              <a:gd name="connsiteY9" fmla="*/ 3096029 h 3096029"/>
              <a:gd name="connsiteX0" fmla="*/ 28682 w 5142836"/>
              <a:gd name="connsiteY0" fmla="*/ 3096029 h 3096029"/>
              <a:gd name="connsiteX1" fmla="*/ 3389681 w 5142836"/>
              <a:gd name="connsiteY1" fmla="*/ 2805022 h 3096029"/>
              <a:gd name="connsiteX2" fmla="*/ 1420828 w 5142836"/>
              <a:gd name="connsiteY2" fmla="*/ 1197445 h 3096029"/>
              <a:gd name="connsiteX3" fmla="*/ 1636806 w 5142836"/>
              <a:gd name="connsiteY3" fmla="*/ 187609 h 3096029"/>
              <a:gd name="connsiteX4" fmla="*/ 5142836 w 5142836"/>
              <a:gd name="connsiteY4" fmla="*/ 0 h 3096029"/>
              <a:gd name="connsiteX5" fmla="*/ 3950827 w 5142836"/>
              <a:gd name="connsiteY5" fmla="*/ 1407124 h 3096029"/>
              <a:gd name="connsiteX6" fmla="*/ 1350414 w 5142836"/>
              <a:gd name="connsiteY6" fmla="*/ 1666583 h 3096029"/>
              <a:gd name="connsiteX7" fmla="*/ 602780 w 5142836"/>
              <a:gd name="connsiteY7" fmla="*/ 326311 h 3096029"/>
              <a:gd name="connsiteX8" fmla="*/ 0 w 5142836"/>
              <a:gd name="connsiteY8" fmla="*/ 1826870 h 3096029"/>
              <a:gd name="connsiteX9" fmla="*/ 28682 w 5142836"/>
              <a:gd name="connsiteY9" fmla="*/ 3096029 h 3096029"/>
              <a:gd name="connsiteX0" fmla="*/ 28682 w 5142836"/>
              <a:gd name="connsiteY0" fmla="*/ 3096029 h 3096029"/>
              <a:gd name="connsiteX1" fmla="*/ 3389681 w 5142836"/>
              <a:gd name="connsiteY1" fmla="*/ 2805022 h 3096029"/>
              <a:gd name="connsiteX2" fmla="*/ 1420828 w 5142836"/>
              <a:gd name="connsiteY2" fmla="*/ 1197445 h 3096029"/>
              <a:gd name="connsiteX3" fmla="*/ 1636806 w 5142836"/>
              <a:gd name="connsiteY3" fmla="*/ 187609 h 3096029"/>
              <a:gd name="connsiteX4" fmla="*/ 5142836 w 5142836"/>
              <a:gd name="connsiteY4" fmla="*/ 0 h 3096029"/>
              <a:gd name="connsiteX5" fmla="*/ 3923474 w 5142836"/>
              <a:gd name="connsiteY5" fmla="*/ 1817412 h 3096029"/>
              <a:gd name="connsiteX6" fmla="*/ 1350414 w 5142836"/>
              <a:gd name="connsiteY6" fmla="*/ 1666583 h 3096029"/>
              <a:gd name="connsiteX7" fmla="*/ 602780 w 5142836"/>
              <a:gd name="connsiteY7" fmla="*/ 326311 h 3096029"/>
              <a:gd name="connsiteX8" fmla="*/ 0 w 5142836"/>
              <a:gd name="connsiteY8" fmla="*/ 1826870 h 3096029"/>
              <a:gd name="connsiteX9" fmla="*/ 28682 w 5142836"/>
              <a:gd name="connsiteY9" fmla="*/ 3096029 h 3096029"/>
              <a:gd name="connsiteX0" fmla="*/ 28682 w 5142836"/>
              <a:gd name="connsiteY0" fmla="*/ 3096029 h 3096029"/>
              <a:gd name="connsiteX1" fmla="*/ 3389681 w 5142836"/>
              <a:gd name="connsiteY1" fmla="*/ 2805022 h 3096029"/>
              <a:gd name="connsiteX2" fmla="*/ 1420828 w 5142836"/>
              <a:gd name="connsiteY2" fmla="*/ 1197445 h 3096029"/>
              <a:gd name="connsiteX3" fmla="*/ 1636806 w 5142836"/>
              <a:gd name="connsiteY3" fmla="*/ 187609 h 3096029"/>
              <a:gd name="connsiteX4" fmla="*/ 5142836 w 5142836"/>
              <a:gd name="connsiteY4" fmla="*/ 0 h 3096029"/>
              <a:gd name="connsiteX5" fmla="*/ 3923474 w 5142836"/>
              <a:gd name="connsiteY5" fmla="*/ 1817412 h 3096029"/>
              <a:gd name="connsiteX6" fmla="*/ 648368 w 5142836"/>
              <a:gd name="connsiteY6" fmla="*/ 1666583 h 3096029"/>
              <a:gd name="connsiteX7" fmla="*/ 602780 w 5142836"/>
              <a:gd name="connsiteY7" fmla="*/ 326311 h 3096029"/>
              <a:gd name="connsiteX8" fmla="*/ 0 w 5142836"/>
              <a:gd name="connsiteY8" fmla="*/ 1826870 h 3096029"/>
              <a:gd name="connsiteX9" fmla="*/ 28682 w 5142836"/>
              <a:gd name="connsiteY9" fmla="*/ 3096029 h 3096029"/>
              <a:gd name="connsiteX0" fmla="*/ 28682 w 5142836"/>
              <a:gd name="connsiteY0" fmla="*/ 3096029 h 3096029"/>
              <a:gd name="connsiteX1" fmla="*/ 3389681 w 5142836"/>
              <a:gd name="connsiteY1" fmla="*/ 2805022 h 3096029"/>
              <a:gd name="connsiteX2" fmla="*/ 1420828 w 5142836"/>
              <a:gd name="connsiteY2" fmla="*/ 1197445 h 3096029"/>
              <a:gd name="connsiteX3" fmla="*/ 1636806 w 5142836"/>
              <a:gd name="connsiteY3" fmla="*/ 187609 h 3096029"/>
              <a:gd name="connsiteX4" fmla="*/ 5142836 w 5142836"/>
              <a:gd name="connsiteY4" fmla="*/ 0 h 3096029"/>
              <a:gd name="connsiteX5" fmla="*/ 3923474 w 5142836"/>
              <a:gd name="connsiteY5" fmla="*/ 1817412 h 3096029"/>
              <a:gd name="connsiteX6" fmla="*/ 648368 w 5142836"/>
              <a:gd name="connsiteY6" fmla="*/ 1666583 h 3096029"/>
              <a:gd name="connsiteX7" fmla="*/ 621014 w 5142836"/>
              <a:gd name="connsiteY7" fmla="*/ 937183 h 3096029"/>
              <a:gd name="connsiteX8" fmla="*/ 602780 w 5142836"/>
              <a:gd name="connsiteY8" fmla="*/ 326311 h 3096029"/>
              <a:gd name="connsiteX9" fmla="*/ 0 w 5142836"/>
              <a:gd name="connsiteY9" fmla="*/ 1826870 h 3096029"/>
              <a:gd name="connsiteX10" fmla="*/ 28682 w 5142836"/>
              <a:gd name="connsiteY10" fmla="*/ 3096029 h 3096029"/>
              <a:gd name="connsiteX0" fmla="*/ 28682 w 5142836"/>
              <a:gd name="connsiteY0" fmla="*/ 3096029 h 3096029"/>
              <a:gd name="connsiteX1" fmla="*/ 3389681 w 5142836"/>
              <a:gd name="connsiteY1" fmla="*/ 2805022 h 3096029"/>
              <a:gd name="connsiteX2" fmla="*/ 1420828 w 5142836"/>
              <a:gd name="connsiteY2" fmla="*/ 1197445 h 3096029"/>
              <a:gd name="connsiteX3" fmla="*/ 1636806 w 5142836"/>
              <a:gd name="connsiteY3" fmla="*/ 187609 h 3096029"/>
              <a:gd name="connsiteX4" fmla="*/ 5142836 w 5142836"/>
              <a:gd name="connsiteY4" fmla="*/ 0 h 3096029"/>
              <a:gd name="connsiteX5" fmla="*/ 3923474 w 5142836"/>
              <a:gd name="connsiteY5" fmla="*/ 1817412 h 3096029"/>
              <a:gd name="connsiteX6" fmla="*/ 648368 w 5142836"/>
              <a:gd name="connsiteY6" fmla="*/ 1666583 h 3096029"/>
              <a:gd name="connsiteX7" fmla="*/ 3046268 w 5142836"/>
              <a:gd name="connsiteY7" fmla="*/ 2487158 h 3096029"/>
              <a:gd name="connsiteX8" fmla="*/ 602780 w 5142836"/>
              <a:gd name="connsiteY8" fmla="*/ 326311 h 3096029"/>
              <a:gd name="connsiteX9" fmla="*/ 0 w 5142836"/>
              <a:gd name="connsiteY9" fmla="*/ 1826870 h 3096029"/>
              <a:gd name="connsiteX10" fmla="*/ 28682 w 5142836"/>
              <a:gd name="connsiteY10" fmla="*/ 3096029 h 3096029"/>
              <a:gd name="connsiteX0" fmla="*/ 28682 w 5142836"/>
              <a:gd name="connsiteY0" fmla="*/ 3096029 h 3096029"/>
              <a:gd name="connsiteX1" fmla="*/ 2778809 w 5142836"/>
              <a:gd name="connsiteY1" fmla="*/ 2905315 h 3096029"/>
              <a:gd name="connsiteX2" fmla="*/ 1420828 w 5142836"/>
              <a:gd name="connsiteY2" fmla="*/ 1197445 h 3096029"/>
              <a:gd name="connsiteX3" fmla="*/ 1636806 w 5142836"/>
              <a:gd name="connsiteY3" fmla="*/ 187609 h 3096029"/>
              <a:gd name="connsiteX4" fmla="*/ 5142836 w 5142836"/>
              <a:gd name="connsiteY4" fmla="*/ 0 h 3096029"/>
              <a:gd name="connsiteX5" fmla="*/ 3923474 w 5142836"/>
              <a:gd name="connsiteY5" fmla="*/ 1817412 h 3096029"/>
              <a:gd name="connsiteX6" fmla="*/ 648368 w 5142836"/>
              <a:gd name="connsiteY6" fmla="*/ 1666583 h 3096029"/>
              <a:gd name="connsiteX7" fmla="*/ 3046268 w 5142836"/>
              <a:gd name="connsiteY7" fmla="*/ 2487158 h 3096029"/>
              <a:gd name="connsiteX8" fmla="*/ 602780 w 5142836"/>
              <a:gd name="connsiteY8" fmla="*/ 326311 h 3096029"/>
              <a:gd name="connsiteX9" fmla="*/ 0 w 5142836"/>
              <a:gd name="connsiteY9" fmla="*/ 1826870 h 3096029"/>
              <a:gd name="connsiteX10" fmla="*/ 28682 w 5142836"/>
              <a:gd name="connsiteY10" fmla="*/ 3096029 h 3096029"/>
              <a:gd name="connsiteX0" fmla="*/ 28682 w 5142836"/>
              <a:gd name="connsiteY0" fmla="*/ 3096029 h 3096029"/>
              <a:gd name="connsiteX1" fmla="*/ 2778809 w 5142836"/>
              <a:gd name="connsiteY1" fmla="*/ 2905315 h 3096029"/>
              <a:gd name="connsiteX2" fmla="*/ 1420828 w 5142836"/>
              <a:gd name="connsiteY2" fmla="*/ 1197445 h 3096029"/>
              <a:gd name="connsiteX3" fmla="*/ 1636806 w 5142836"/>
              <a:gd name="connsiteY3" fmla="*/ 187609 h 3096029"/>
              <a:gd name="connsiteX4" fmla="*/ 4176837 w 5142836"/>
              <a:gd name="connsiteY4" fmla="*/ 43668 h 3096029"/>
              <a:gd name="connsiteX5" fmla="*/ 5142836 w 5142836"/>
              <a:gd name="connsiteY5" fmla="*/ 0 h 3096029"/>
              <a:gd name="connsiteX6" fmla="*/ 3923474 w 5142836"/>
              <a:gd name="connsiteY6" fmla="*/ 1817412 h 3096029"/>
              <a:gd name="connsiteX7" fmla="*/ 648368 w 5142836"/>
              <a:gd name="connsiteY7" fmla="*/ 1666583 h 3096029"/>
              <a:gd name="connsiteX8" fmla="*/ 3046268 w 5142836"/>
              <a:gd name="connsiteY8" fmla="*/ 2487158 h 3096029"/>
              <a:gd name="connsiteX9" fmla="*/ 602780 w 5142836"/>
              <a:gd name="connsiteY9" fmla="*/ 326311 h 3096029"/>
              <a:gd name="connsiteX10" fmla="*/ 0 w 5142836"/>
              <a:gd name="connsiteY10" fmla="*/ 1826870 h 3096029"/>
              <a:gd name="connsiteX11" fmla="*/ 28682 w 5142836"/>
              <a:gd name="connsiteY11" fmla="*/ 3096029 h 3096029"/>
              <a:gd name="connsiteX0" fmla="*/ 28682 w 5142836"/>
              <a:gd name="connsiteY0" fmla="*/ 3096029 h 3096029"/>
              <a:gd name="connsiteX1" fmla="*/ 2778809 w 5142836"/>
              <a:gd name="connsiteY1" fmla="*/ 2905315 h 3096029"/>
              <a:gd name="connsiteX2" fmla="*/ 1420828 w 5142836"/>
              <a:gd name="connsiteY2" fmla="*/ 1197445 h 3096029"/>
              <a:gd name="connsiteX3" fmla="*/ 1636806 w 5142836"/>
              <a:gd name="connsiteY3" fmla="*/ 187609 h 3096029"/>
              <a:gd name="connsiteX4" fmla="*/ 4176837 w 5142836"/>
              <a:gd name="connsiteY4" fmla="*/ 43668 h 3096029"/>
              <a:gd name="connsiteX5" fmla="*/ 4696534 w 5142836"/>
              <a:gd name="connsiteY5" fmla="*/ 25433 h 3096029"/>
              <a:gd name="connsiteX6" fmla="*/ 5142836 w 5142836"/>
              <a:gd name="connsiteY6" fmla="*/ 0 h 3096029"/>
              <a:gd name="connsiteX7" fmla="*/ 3923474 w 5142836"/>
              <a:gd name="connsiteY7" fmla="*/ 1817412 h 3096029"/>
              <a:gd name="connsiteX8" fmla="*/ 648368 w 5142836"/>
              <a:gd name="connsiteY8" fmla="*/ 1666583 h 3096029"/>
              <a:gd name="connsiteX9" fmla="*/ 3046268 w 5142836"/>
              <a:gd name="connsiteY9" fmla="*/ 2487158 h 3096029"/>
              <a:gd name="connsiteX10" fmla="*/ 602780 w 5142836"/>
              <a:gd name="connsiteY10" fmla="*/ 326311 h 3096029"/>
              <a:gd name="connsiteX11" fmla="*/ 0 w 5142836"/>
              <a:gd name="connsiteY11" fmla="*/ 1826870 h 3096029"/>
              <a:gd name="connsiteX12" fmla="*/ 28682 w 5142836"/>
              <a:gd name="connsiteY12" fmla="*/ 3096029 h 3096029"/>
              <a:gd name="connsiteX0" fmla="*/ 28682 w 5142836"/>
              <a:gd name="connsiteY0" fmla="*/ 3096029 h 3143617"/>
              <a:gd name="connsiteX1" fmla="*/ 2778809 w 5142836"/>
              <a:gd name="connsiteY1" fmla="*/ 2905315 h 3143617"/>
              <a:gd name="connsiteX2" fmla="*/ 1420828 w 5142836"/>
              <a:gd name="connsiteY2" fmla="*/ 1197445 h 3143617"/>
              <a:gd name="connsiteX3" fmla="*/ 1636806 w 5142836"/>
              <a:gd name="connsiteY3" fmla="*/ 187609 h 3143617"/>
              <a:gd name="connsiteX4" fmla="*/ 4176837 w 5142836"/>
              <a:gd name="connsiteY4" fmla="*/ 43668 h 3143617"/>
              <a:gd name="connsiteX5" fmla="*/ 1797171 w 5142836"/>
              <a:gd name="connsiteY5" fmla="*/ 3143617 h 3143617"/>
              <a:gd name="connsiteX6" fmla="*/ 5142836 w 5142836"/>
              <a:gd name="connsiteY6" fmla="*/ 0 h 3143617"/>
              <a:gd name="connsiteX7" fmla="*/ 3923474 w 5142836"/>
              <a:gd name="connsiteY7" fmla="*/ 1817412 h 3143617"/>
              <a:gd name="connsiteX8" fmla="*/ 648368 w 5142836"/>
              <a:gd name="connsiteY8" fmla="*/ 1666583 h 3143617"/>
              <a:gd name="connsiteX9" fmla="*/ 3046268 w 5142836"/>
              <a:gd name="connsiteY9" fmla="*/ 2487158 h 3143617"/>
              <a:gd name="connsiteX10" fmla="*/ 602780 w 5142836"/>
              <a:gd name="connsiteY10" fmla="*/ 326311 h 3143617"/>
              <a:gd name="connsiteX11" fmla="*/ 0 w 5142836"/>
              <a:gd name="connsiteY11" fmla="*/ 1826870 h 3143617"/>
              <a:gd name="connsiteX12" fmla="*/ 28682 w 5142836"/>
              <a:gd name="connsiteY12" fmla="*/ 3096029 h 314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42836" h="3143617">
                <a:moveTo>
                  <a:pt x="28682" y="3096029"/>
                </a:moveTo>
                <a:lnTo>
                  <a:pt x="2778809" y="2905315"/>
                </a:lnTo>
                <a:lnTo>
                  <a:pt x="1420828" y="1197445"/>
                </a:lnTo>
                <a:lnTo>
                  <a:pt x="1636806" y="187609"/>
                </a:lnTo>
                <a:lnTo>
                  <a:pt x="4176837" y="43668"/>
                </a:lnTo>
                <a:lnTo>
                  <a:pt x="1797171" y="3143617"/>
                </a:lnTo>
                <a:lnTo>
                  <a:pt x="5142836" y="0"/>
                </a:lnTo>
                <a:lnTo>
                  <a:pt x="3923474" y="1817412"/>
                </a:lnTo>
                <a:lnTo>
                  <a:pt x="648368" y="1666583"/>
                </a:lnTo>
                <a:lnTo>
                  <a:pt x="3046268" y="2487158"/>
                </a:lnTo>
                <a:lnTo>
                  <a:pt x="602780" y="326311"/>
                </a:lnTo>
                <a:lnTo>
                  <a:pt x="0" y="1826870"/>
                </a:lnTo>
                <a:lnTo>
                  <a:pt x="28682" y="3096029"/>
                </a:lnTo>
                <a:close/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17FEB0-2CA7-4EF3-83BC-619942629253}"/>
              </a:ext>
            </a:extLst>
          </p:cNvPr>
          <p:cNvSpPr txBox="1"/>
          <p:nvPr/>
        </p:nvSpPr>
        <p:spPr>
          <a:xfrm>
            <a:off x="3746664" y="3981405"/>
            <a:ext cx="1140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o</a:t>
            </a:r>
            <a:r>
              <a:rPr lang="en-GB" sz="22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2014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 animBg="1"/>
      <p:bldP spid="13" grpId="0" animBg="1"/>
      <p:bldP spid="14" grpId="0" animBg="1"/>
      <p:bldP spid="20" grpId="0"/>
      <p:bldP spid="37" grpId="0"/>
      <p:bldP spid="39" grpId="0" animBg="1"/>
      <p:bldP spid="4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52C14-F68B-4261-A04D-B16720B36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Algorithm 1: Triangulation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FFB34D-9763-4244-B97A-61B61610FB9C}"/>
              </a:ext>
            </a:extLst>
          </p:cNvPr>
          <p:cNvSpPr txBox="1"/>
          <p:nvPr/>
        </p:nvSpPr>
        <p:spPr>
          <a:xfrm>
            <a:off x="697910" y="1963740"/>
            <a:ext cx="5494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Triangulate the ambient space, using obstacle vertices as the triangle vertices.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27BA5B-A86B-4F79-A5D0-4346BC06CECA}"/>
              </a:ext>
            </a:extLst>
          </p:cNvPr>
          <p:cNvSpPr/>
          <p:nvPr/>
        </p:nvSpPr>
        <p:spPr>
          <a:xfrm>
            <a:off x="8865528" y="2882983"/>
            <a:ext cx="1591323" cy="1099349"/>
          </a:xfrm>
          <a:custGeom>
            <a:avLst/>
            <a:gdLst>
              <a:gd name="connsiteX0" fmla="*/ 1629104 w 2753711"/>
              <a:gd name="connsiteY0" fmla="*/ 1051034 h 1902372"/>
              <a:gd name="connsiteX1" fmla="*/ 2753711 w 2753711"/>
              <a:gd name="connsiteY1" fmla="*/ 357351 h 1902372"/>
              <a:gd name="connsiteX2" fmla="*/ 1429407 w 2753711"/>
              <a:gd name="connsiteY2" fmla="*/ 1902372 h 1902372"/>
              <a:gd name="connsiteX3" fmla="*/ 872359 w 2753711"/>
              <a:gd name="connsiteY3" fmla="*/ 966951 h 1902372"/>
              <a:gd name="connsiteX4" fmla="*/ 0 w 2753711"/>
              <a:gd name="connsiteY4" fmla="*/ 1828800 h 1902372"/>
              <a:gd name="connsiteX5" fmla="*/ 1019504 w 2753711"/>
              <a:gd name="connsiteY5" fmla="*/ 0 h 1902372"/>
              <a:gd name="connsiteX6" fmla="*/ 1629104 w 2753711"/>
              <a:gd name="connsiteY6" fmla="*/ 1051034 h 190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711" h="1902372">
                <a:moveTo>
                  <a:pt x="1629104" y="1051034"/>
                </a:moveTo>
                <a:lnTo>
                  <a:pt x="2753711" y="357351"/>
                </a:lnTo>
                <a:lnTo>
                  <a:pt x="1429407" y="1902372"/>
                </a:lnTo>
                <a:lnTo>
                  <a:pt x="872359" y="966951"/>
                </a:lnTo>
                <a:lnTo>
                  <a:pt x="0" y="1828800"/>
                </a:lnTo>
                <a:lnTo>
                  <a:pt x="1019504" y="0"/>
                </a:lnTo>
                <a:lnTo>
                  <a:pt x="1629104" y="105103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1006A1C-3787-4052-A34F-5CB9E9C08D76}"/>
              </a:ext>
            </a:extLst>
          </p:cNvPr>
          <p:cNvSpPr/>
          <p:nvPr/>
        </p:nvSpPr>
        <p:spPr>
          <a:xfrm>
            <a:off x="7713526" y="4543267"/>
            <a:ext cx="826030" cy="540564"/>
          </a:xfrm>
          <a:custGeom>
            <a:avLst/>
            <a:gdLst>
              <a:gd name="connsiteX0" fmla="*/ 1629104 w 2753711"/>
              <a:gd name="connsiteY0" fmla="*/ 1051034 h 1902372"/>
              <a:gd name="connsiteX1" fmla="*/ 2753711 w 2753711"/>
              <a:gd name="connsiteY1" fmla="*/ 357351 h 1902372"/>
              <a:gd name="connsiteX2" fmla="*/ 1429407 w 2753711"/>
              <a:gd name="connsiteY2" fmla="*/ 1902372 h 1902372"/>
              <a:gd name="connsiteX3" fmla="*/ 872359 w 2753711"/>
              <a:gd name="connsiteY3" fmla="*/ 966951 h 1902372"/>
              <a:gd name="connsiteX4" fmla="*/ 0 w 2753711"/>
              <a:gd name="connsiteY4" fmla="*/ 1828800 h 1902372"/>
              <a:gd name="connsiteX5" fmla="*/ 1019504 w 2753711"/>
              <a:gd name="connsiteY5" fmla="*/ 0 h 1902372"/>
              <a:gd name="connsiteX6" fmla="*/ 1629104 w 2753711"/>
              <a:gd name="connsiteY6" fmla="*/ 1051034 h 1902372"/>
              <a:gd name="connsiteX0" fmla="*/ 1629104 w 2753711"/>
              <a:gd name="connsiteY0" fmla="*/ 693683 h 1545021"/>
              <a:gd name="connsiteX1" fmla="*/ 2753711 w 2753711"/>
              <a:gd name="connsiteY1" fmla="*/ 0 h 1545021"/>
              <a:gd name="connsiteX2" fmla="*/ 1429407 w 2753711"/>
              <a:gd name="connsiteY2" fmla="*/ 1545021 h 1545021"/>
              <a:gd name="connsiteX3" fmla="*/ 872359 w 2753711"/>
              <a:gd name="connsiteY3" fmla="*/ 609600 h 1545021"/>
              <a:gd name="connsiteX4" fmla="*/ 0 w 2753711"/>
              <a:gd name="connsiteY4" fmla="*/ 1471449 h 1545021"/>
              <a:gd name="connsiteX5" fmla="*/ 1629104 w 2753711"/>
              <a:gd name="connsiteY5" fmla="*/ 693683 h 1545021"/>
              <a:gd name="connsiteX0" fmla="*/ 1629104 w 1629104"/>
              <a:gd name="connsiteY0" fmla="*/ 84083 h 935421"/>
              <a:gd name="connsiteX1" fmla="*/ 1429407 w 1629104"/>
              <a:gd name="connsiteY1" fmla="*/ 935421 h 935421"/>
              <a:gd name="connsiteX2" fmla="*/ 872359 w 1629104"/>
              <a:gd name="connsiteY2" fmla="*/ 0 h 935421"/>
              <a:gd name="connsiteX3" fmla="*/ 0 w 1629104"/>
              <a:gd name="connsiteY3" fmla="*/ 861849 h 935421"/>
              <a:gd name="connsiteX4" fmla="*/ 1629104 w 1629104"/>
              <a:gd name="connsiteY4" fmla="*/ 84083 h 935421"/>
              <a:gd name="connsiteX0" fmla="*/ 0 w 1429407"/>
              <a:gd name="connsiteY0" fmla="*/ 861849 h 935421"/>
              <a:gd name="connsiteX1" fmla="*/ 1429407 w 1429407"/>
              <a:gd name="connsiteY1" fmla="*/ 935421 h 935421"/>
              <a:gd name="connsiteX2" fmla="*/ 872359 w 1429407"/>
              <a:gd name="connsiteY2" fmla="*/ 0 h 935421"/>
              <a:gd name="connsiteX3" fmla="*/ 0 w 1429407"/>
              <a:gd name="connsiteY3" fmla="*/ 861849 h 93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9407" h="935421">
                <a:moveTo>
                  <a:pt x="0" y="861849"/>
                </a:moveTo>
                <a:lnTo>
                  <a:pt x="1429407" y="935421"/>
                </a:lnTo>
                <a:lnTo>
                  <a:pt x="872359" y="0"/>
                </a:lnTo>
                <a:lnTo>
                  <a:pt x="0" y="86184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A41765FA-FCFB-4F83-A960-68E3B67F0242}"/>
              </a:ext>
            </a:extLst>
          </p:cNvPr>
          <p:cNvGrpSpPr/>
          <p:nvPr/>
        </p:nvGrpSpPr>
        <p:grpSpPr>
          <a:xfrm>
            <a:off x="6592826" y="2403051"/>
            <a:ext cx="5354059" cy="2989603"/>
            <a:chOff x="6592826" y="2403051"/>
            <a:chExt cx="5354059" cy="298960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92D9015-19E1-4744-9721-FB3C96F975CC}"/>
                </a:ext>
              </a:extLst>
            </p:cNvPr>
            <p:cNvSpPr/>
            <p:nvPr/>
          </p:nvSpPr>
          <p:spPr>
            <a:xfrm>
              <a:off x="6696556" y="4070947"/>
              <a:ext cx="107390" cy="1073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4240EEA-2AB5-4967-A619-26B7E9F4F237}"/>
                </a:ext>
              </a:extLst>
            </p:cNvPr>
            <p:cNvSpPr/>
            <p:nvPr/>
          </p:nvSpPr>
          <p:spPr>
            <a:xfrm>
              <a:off x="11447765" y="3432657"/>
              <a:ext cx="107390" cy="1073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120BF4-76FA-4ABC-A32F-7C4B8903F576}"/>
                </a:ext>
              </a:extLst>
            </p:cNvPr>
            <p:cNvSpPr txBox="1"/>
            <p:nvPr/>
          </p:nvSpPr>
          <p:spPr>
            <a:xfrm>
              <a:off x="6592826" y="3624303"/>
              <a:ext cx="422239" cy="338554"/>
            </a:xfrm>
            <a:prstGeom prst="rect">
              <a:avLst/>
            </a:prstGeom>
            <a:noFill/>
          </p:spPr>
          <p:txBody>
            <a:bodyPr wrap="square" lIns="0" tIns="0" rIns="182880" bIns="0" rtlCol="0">
              <a:spAutoFit/>
            </a:bodyPr>
            <a:lstStyle/>
            <a:p>
              <a:r>
                <a:rPr lang="en-US" sz="2200" i="1" dirty="0"/>
                <a:t>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66D20D-024B-4723-A6C5-319B5F8338F2}"/>
                </a:ext>
              </a:extLst>
            </p:cNvPr>
            <p:cNvSpPr txBox="1"/>
            <p:nvPr/>
          </p:nvSpPr>
          <p:spPr>
            <a:xfrm>
              <a:off x="11524646" y="3486352"/>
              <a:ext cx="422239" cy="624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t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805152-F050-4730-A630-ABBD001C937D}"/>
                </a:ext>
              </a:extLst>
            </p:cNvPr>
            <p:cNvSpPr/>
            <p:nvPr/>
          </p:nvSpPr>
          <p:spPr>
            <a:xfrm>
              <a:off x="6742003" y="2403051"/>
              <a:ext cx="4760030" cy="2989603"/>
            </a:xfrm>
            <a:custGeom>
              <a:avLst/>
              <a:gdLst>
                <a:gd name="connsiteX0" fmla="*/ 0 w 5124552"/>
                <a:gd name="connsiteY0" fmla="*/ 1349596 h 2381352"/>
                <a:gd name="connsiteX1" fmla="*/ 1026867 w 5124552"/>
                <a:gd name="connsiteY1" fmla="*/ 2342233 h 2381352"/>
                <a:gd name="connsiteX2" fmla="*/ 1951046 w 5124552"/>
                <a:gd name="connsiteY2" fmla="*/ 2381352 h 2381352"/>
                <a:gd name="connsiteX3" fmla="*/ 2259106 w 5124552"/>
                <a:gd name="connsiteY3" fmla="*/ 1168672 h 2381352"/>
                <a:gd name="connsiteX4" fmla="*/ 2929014 w 5124552"/>
                <a:gd name="connsiteY4" fmla="*/ 0 h 2381352"/>
                <a:gd name="connsiteX5" fmla="*/ 4029228 w 5124552"/>
                <a:gd name="connsiteY5" fmla="*/ 195593 h 2381352"/>
                <a:gd name="connsiteX6" fmla="*/ 5124552 w 5124552"/>
                <a:gd name="connsiteY6" fmla="*/ 650349 h 2381352"/>
                <a:gd name="connsiteX0" fmla="*/ 0 w 5124552"/>
                <a:gd name="connsiteY0" fmla="*/ 1349596 h 2381352"/>
                <a:gd name="connsiteX1" fmla="*/ 1026867 w 5124552"/>
                <a:gd name="connsiteY1" fmla="*/ 2335546 h 2381352"/>
                <a:gd name="connsiteX2" fmla="*/ 1951046 w 5124552"/>
                <a:gd name="connsiteY2" fmla="*/ 2381352 h 2381352"/>
                <a:gd name="connsiteX3" fmla="*/ 2259106 w 5124552"/>
                <a:gd name="connsiteY3" fmla="*/ 1168672 h 2381352"/>
                <a:gd name="connsiteX4" fmla="*/ 2929014 w 5124552"/>
                <a:gd name="connsiteY4" fmla="*/ 0 h 2381352"/>
                <a:gd name="connsiteX5" fmla="*/ 4029228 w 5124552"/>
                <a:gd name="connsiteY5" fmla="*/ 195593 h 2381352"/>
                <a:gd name="connsiteX6" fmla="*/ 5124552 w 5124552"/>
                <a:gd name="connsiteY6" fmla="*/ 650349 h 2381352"/>
                <a:gd name="connsiteX0" fmla="*/ 0 w 5124552"/>
                <a:gd name="connsiteY0" fmla="*/ 1349596 h 2381352"/>
                <a:gd name="connsiteX1" fmla="*/ 1119888 w 5124552"/>
                <a:gd name="connsiteY1" fmla="*/ 1126263 h 2381352"/>
                <a:gd name="connsiteX2" fmla="*/ 1951046 w 5124552"/>
                <a:gd name="connsiteY2" fmla="*/ 2381352 h 2381352"/>
                <a:gd name="connsiteX3" fmla="*/ 2259106 w 5124552"/>
                <a:gd name="connsiteY3" fmla="*/ 1168672 h 2381352"/>
                <a:gd name="connsiteX4" fmla="*/ 2929014 w 5124552"/>
                <a:gd name="connsiteY4" fmla="*/ 0 h 2381352"/>
                <a:gd name="connsiteX5" fmla="*/ 4029228 w 5124552"/>
                <a:gd name="connsiteY5" fmla="*/ 195593 h 2381352"/>
                <a:gd name="connsiteX6" fmla="*/ 5124552 w 5124552"/>
                <a:gd name="connsiteY6" fmla="*/ 650349 h 2381352"/>
                <a:gd name="connsiteX0" fmla="*/ 0 w 5124552"/>
                <a:gd name="connsiteY0" fmla="*/ 1349596 h 2381352"/>
                <a:gd name="connsiteX1" fmla="*/ 1119888 w 5124552"/>
                <a:gd name="connsiteY1" fmla="*/ 1126263 h 2381352"/>
                <a:gd name="connsiteX2" fmla="*/ 1576521 w 5124552"/>
                <a:gd name="connsiteY2" fmla="*/ 1810939 h 2381352"/>
                <a:gd name="connsiteX3" fmla="*/ 1951046 w 5124552"/>
                <a:gd name="connsiteY3" fmla="*/ 2381352 h 2381352"/>
                <a:gd name="connsiteX4" fmla="*/ 2259106 w 5124552"/>
                <a:gd name="connsiteY4" fmla="*/ 1168672 h 2381352"/>
                <a:gd name="connsiteX5" fmla="*/ 2929014 w 5124552"/>
                <a:gd name="connsiteY5" fmla="*/ 0 h 2381352"/>
                <a:gd name="connsiteX6" fmla="*/ 4029228 w 5124552"/>
                <a:gd name="connsiteY6" fmla="*/ 195593 h 2381352"/>
                <a:gd name="connsiteX7" fmla="*/ 5124552 w 5124552"/>
                <a:gd name="connsiteY7" fmla="*/ 650349 h 2381352"/>
                <a:gd name="connsiteX0" fmla="*/ 0 w 5124552"/>
                <a:gd name="connsiteY0" fmla="*/ 1349596 h 2555112"/>
                <a:gd name="connsiteX1" fmla="*/ 1119888 w 5124552"/>
                <a:gd name="connsiteY1" fmla="*/ 1126263 h 2555112"/>
                <a:gd name="connsiteX2" fmla="*/ 568786 w 5124552"/>
                <a:gd name="connsiteY2" fmla="*/ 2555112 h 2555112"/>
                <a:gd name="connsiteX3" fmla="*/ 1951046 w 5124552"/>
                <a:gd name="connsiteY3" fmla="*/ 2381352 h 2555112"/>
                <a:gd name="connsiteX4" fmla="*/ 2259106 w 5124552"/>
                <a:gd name="connsiteY4" fmla="*/ 1168672 h 2555112"/>
                <a:gd name="connsiteX5" fmla="*/ 2929014 w 5124552"/>
                <a:gd name="connsiteY5" fmla="*/ 0 h 2555112"/>
                <a:gd name="connsiteX6" fmla="*/ 4029228 w 5124552"/>
                <a:gd name="connsiteY6" fmla="*/ 195593 h 2555112"/>
                <a:gd name="connsiteX7" fmla="*/ 5124552 w 5124552"/>
                <a:gd name="connsiteY7" fmla="*/ 650349 h 2555112"/>
                <a:gd name="connsiteX0" fmla="*/ 0 w 5124552"/>
                <a:gd name="connsiteY0" fmla="*/ 1349596 h 2555112"/>
                <a:gd name="connsiteX1" fmla="*/ 1647012 w 5124552"/>
                <a:gd name="connsiteY1" fmla="*/ 103024 h 2555112"/>
                <a:gd name="connsiteX2" fmla="*/ 568786 w 5124552"/>
                <a:gd name="connsiteY2" fmla="*/ 2555112 h 2555112"/>
                <a:gd name="connsiteX3" fmla="*/ 1951046 w 5124552"/>
                <a:gd name="connsiteY3" fmla="*/ 2381352 h 2555112"/>
                <a:gd name="connsiteX4" fmla="*/ 2259106 w 5124552"/>
                <a:gd name="connsiteY4" fmla="*/ 1168672 h 2555112"/>
                <a:gd name="connsiteX5" fmla="*/ 2929014 w 5124552"/>
                <a:gd name="connsiteY5" fmla="*/ 0 h 2555112"/>
                <a:gd name="connsiteX6" fmla="*/ 4029228 w 5124552"/>
                <a:gd name="connsiteY6" fmla="*/ 195593 h 2555112"/>
                <a:gd name="connsiteX7" fmla="*/ 5124552 w 5124552"/>
                <a:gd name="connsiteY7" fmla="*/ 650349 h 2555112"/>
                <a:gd name="connsiteX0" fmla="*/ 0 w 5124552"/>
                <a:gd name="connsiteY0" fmla="*/ 1349596 h 2706927"/>
                <a:gd name="connsiteX1" fmla="*/ 1647012 w 5124552"/>
                <a:gd name="connsiteY1" fmla="*/ 103024 h 2706927"/>
                <a:gd name="connsiteX2" fmla="*/ 568786 w 5124552"/>
                <a:gd name="connsiteY2" fmla="*/ 2555112 h 2706927"/>
                <a:gd name="connsiteX3" fmla="*/ 2865759 w 5124552"/>
                <a:gd name="connsiteY3" fmla="*/ 2706927 h 2706927"/>
                <a:gd name="connsiteX4" fmla="*/ 2259106 w 5124552"/>
                <a:gd name="connsiteY4" fmla="*/ 1168672 h 2706927"/>
                <a:gd name="connsiteX5" fmla="*/ 2929014 w 5124552"/>
                <a:gd name="connsiteY5" fmla="*/ 0 h 2706927"/>
                <a:gd name="connsiteX6" fmla="*/ 4029228 w 5124552"/>
                <a:gd name="connsiteY6" fmla="*/ 195593 h 2706927"/>
                <a:gd name="connsiteX7" fmla="*/ 5124552 w 5124552"/>
                <a:gd name="connsiteY7" fmla="*/ 650349 h 2706927"/>
                <a:gd name="connsiteX0" fmla="*/ 0 w 5124552"/>
                <a:gd name="connsiteY0" fmla="*/ 1349596 h 2706927"/>
                <a:gd name="connsiteX1" fmla="*/ 1647012 w 5124552"/>
                <a:gd name="connsiteY1" fmla="*/ 103024 h 2706927"/>
                <a:gd name="connsiteX2" fmla="*/ 568786 w 5124552"/>
                <a:gd name="connsiteY2" fmla="*/ 2555112 h 2706927"/>
                <a:gd name="connsiteX3" fmla="*/ 2865759 w 5124552"/>
                <a:gd name="connsiteY3" fmla="*/ 2706927 h 2706927"/>
                <a:gd name="connsiteX4" fmla="*/ 1003312 w 5124552"/>
                <a:gd name="connsiteY4" fmla="*/ 889608 h 2706927"/>
                <a:gd name="connsiteX5" fmla="*/ 2929014 w 5124552"/>
                <a:gd name="connsiteY5" fmla="*/ 0 h 2706927"/>
                <a:gd name="connsiteX6" fmla="*/ 4029228 w 5124552"/>
                <a:gd name="connsiteY6" fmla="*/ 195593 h 2706927"/>
                <a:gd name="connsiteX7" fmla="*/ 5124552 w 5124552"/>
                <a:gd name="connsiteY7" fmla="*/ 650349 h 2706927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029228 w 5124552"/>
                <a:gd name="connsiteY6" fmla="*/ 707212 h 3218546"/>
                <a:gd name="connsiteX7" fmla="*/ 5124552 w 5124552"/>
                <a:gd name="connsiteY7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463330 w 5124552"/>
                <a:gd name="connsiteY6" fmla="*/ 304119 h 3218546"/>
                <a:gd name="connsiteX7" fmla="*/ 5124552 w 5124552"/>
                <a:gd name="connsiteY7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146222 w 5124552"/>
                <a:gd name="connsiteY6" fmla="*/ 228084 h 3218546"/>
                <a:gd name="connsiteX7" fmla="*/ 4463330 w 5124552"/>
                <a:gd name="connsiteY7" fmla="*/ 304119 h 3218546"/>
                <a:gd name="connsiteX8" fmla="*/ 5124552 w 5124552"/>
                <a:gd name="connsiteY8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146222 w 5124552"/>
                <a:gd name="connsiteY6" fmla="*/ 228084 h 3218546"/>
                <a:gd name="connsiteX7" fmla="*/ 2836286 w 5124552"/>
                <a:gd name="connsiteY7" fmla="*/ 2439348 h 3218546"/>
                <a:gd name="connsiteX8" fmla="*/ 5124552 w 5124552"/>
                <a:gd name="connsiteY8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705651 w 5124552"/>
                <a:gd name="connsiteY6" fmla="*/ 561180 h 3218546"/>
                <a:gd name="connsiteX7" fmla="*/ 2836286 w 5124552"/>
                <a:gd name="connsiteY7" fmla="*/ 2439348 h 3218546"/>
                <a:gd name="connsiteX8" fmla="*/ 5124552 w 5124552"/>
                <a:gd name="connsiteY8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705651 w 5124552"/>
                <a:gd name="connsiteY6" fmla="*/ 561180 h 3218546"/>
                <a:gd name="connsiteX7" fmla="*/ 3484302 w 5124552"/>
                <a:gd name="connsiteY7" fmla="*/ 1778260 h 3218546"/>
                <a:gd name="connsiteX8" fmla="*/ 2836286 w 5124552"/>
                <a:gd name="connsiteY8" fmla="*/ 2439348 h 3218546"/>
                <a:gd name="connsiteX9" fmla="*/ 5124552 w 5124552"/>
                <a:gd name="connsiteY9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705651 w 5124552"/>
                <a:gd name="connsiteY6" fmla="*/ 561180 h 3218546"/>
                <a:gd name="connsiteX7" fmla="*/ 3484302 w 5124552"/>
                <a:gd name="connsiteY7" fmla="*/ 1778260 h 3218546"/>
                <a:gd name="connsiteX8" fmla="*/ 3078608 w 5124552"/>
                <a:gd name="connsiteY8" fmla="*/ 2175412 h 3218546"/>
                <a:gd name="connsiteX9" fmla="*/ 2836286 w 5124552"/>
                <a:gd name="connsiteY9" fmla="*/ 2439348 h 3218546"/>
                <a:gd name="connsiteX10" fmla="*/ 5124552 w 5124552"/>
                <a:gd name="connsiteY10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705651 w 5124552"/>
                <a:gd name="connsiteY6" fmla="*/ 561180 h 3218546"/>
                <a:gd name="connsiteX7" fmla="*/ 3484302 w 5124552"/>
                <a:gd name="connsiteY7" fmla="*/ 1778260 h 3218546"/>
                <a:gd name="connsiteX8" fmla="*/ 823807 w 5124552"/>
                <a:gd name="connsiteY8" fmla="*/ 1957620 h 3218546"/>
                <a:gd name="connsiteX9" fmla="*/ 2836286 w 5124552"/>
                <a:gd name="connsiteY9" fmla="*/ 2439348 h 3218546"/>
                <a:gd name="connsiteX10" fmla="*/ 5124552 w 5124552"/>
                <a:gd name="connsiteY10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3929972 w 5124552"/>
                <a:gd name="connsiteY6" fmla="*/ 242611 h 3218546"/>
                <a:gd name="connsiteX7" fmla="*/ 4705651 w 5124552"/>
                <a:gd name="connsiteY7" fmla="*/ 561180 h 3218546"/>
                <a:gd name="connsiteX8" fmla="*/ 3484302 w 5124552"/>
                <a:gd name="connsiteY8" fmla="*/ 1778260 h 3218546"/>
                <a:gd name="connsiteX9" fmla="*/ 823807 w 5124552"/>
                <a:gd name="connsiteY9" fmla="*/ 1957620 h 3218546"/>
                <a:gd name="connsiteX10" fmla="*/ 2836286 w 5124552"/>
                <a:gd name="connsiteY10" fmla="*/ 2439348 h 3218546"/>
                <a:gd name="connsiteX11" fmla="*/ 5124552 w 5124552"/>
                <a:gd name="connsiteY11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3340606 w 5124552"/>
                <a:gd name="connsiteY6" fmla="*/ 862995 h 3218546"/>
                <a:gd name="connsiteX7" fmla="*/ 4705651 w 5124552"/>
                <a:gd name="connsiteY7" fmla="*/ 561180 h 3218546"/>
                <a:gd name="connsiteX8" fmla="*/ 3484302 w 5124552"/>
                <a:gd name="connsiteY8" fmla="*/ 1778260 h 3218546"/>
                <a:gd name="connsiteX9" fmla="*/ 823807 w 5124552"/>
                <a:gd name="connsiteY9" fmla="*/ 1957620 h 3218546"/>
                <a:gd name="connsiteX10" fmla="*/ 2836286 w 5124552"/>
                <a:gd name="connsiteY10" fmla="*/ 2439348 h 3218546"/>
                <a:gd name="connsiteX11" fmla="*/ 5124552 w 5124552"/>
                <a:gd name="connsiteY11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3340606 w 5124552"/>
                <a:gd name="connsiteY6" fmla="*/ 862995 h 3218546"/>
                <a:gd name="connsiteX7" fmla="*/ 4625887 w 5124552"/>
                <a:gd name="connsiteY7" fmla="*/ 233263 h 3218546"/>
                <a:gd name="connsiteX8" fmla="*/ 3484302 w 5124552"/>
                <a:gd name="connsiteY8" fmla="*/ 1778260 h 3218546"/>
                <a:gd name="connsiteX9" fmla="*/ 823807 w 5124552"/>
                <a:gd name="connsiteY9" fmla="*/ 1957620 h 3218546"/>
                <a:gd name="connsiteX10" fmla="*/ 2836286 w 5124552"/>
                <a:gd name="connsiteY10" fmla="*/ 2439348 h 3218546"/>
                <a:gd name="connsiteX11" fmla="*/ 5124552 w 5124552"/>
                <a:gd name="connsiteY11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48845 w 5124552"/>
                <a:gd name="connsiteY2" fmla="*/ 3146494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3340606 w 5124552"/>
                <a:gd name="connsiteY6" fmla="*/ 862995 h 3218546"/>
                <a:gd name="connsiteX7" fmla="*/ 4625887 w 5124552"/>
                <a:gd name="connsiteY7" fmla="*/ 233263 h 3218546"/>
                <a:gd name="connsiteX8" fmla="*/ 3484302 w 5124552"/>
                <a:gd name="connsiteY8" fmla="*/ 1778260 h 3218546"/>
                <a:gd name="connsiteX9" fmla="*/ 823807 w 5124552"/>
                <a:gd name="connsiteY9" fmla="*/ 1957620 h 3218546"/>
                <a:gd name="connsiteX10" fmla="*/ 2836286 w 5124552"/>
                <a:gd name="connsiteY10" fmla="*/ 2439348 h 3218546"/>
                <a:gd name="connsiteX11" fmla="*/ 5124552 w 5124552"/>
                <a:gd name="connsiteY11" fmla="*/ 1161968 h 321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24552" h="3218546">
                  <a:moveTo>
                    <a:pt x="0" y="1861215"/>
                  </a:moveTo>
                  <a:lnTo>
                    <a:pt x="1647012" y="614643"/>
                  </a:lnTo>
                  <a:lnTo>
                    <a:pt x="548845" y="3146494"/>
                  </a:lnTo>
                  <a:lnTo>
                    <a:pt x="2865759" y="3218546"/>
                  </a:lnTo>
                  <a:lnTo>
                    <a:pt x="1003312" y="1401227"/>
                  </a:lnTo>
                  <a:lnTo>
                    <a:pt x="3316605" y="0"/>
                  </a:lnTo>
                  <a:lnTo>
                    <a:pt x="3340606" y="862995"/>
                  </a:lnTo>
                  <a:lnTo>
                    <a:pt x="4625887" y="233263"/>
                  </a:lnTo>
                  <a:lnTo>
                    <a:pt x="3484302" y="1778260"/>
                  </a:lnTo>
                  <a:lnTo>
                    <a:pt x="823807" y="1957620"/>
                  </a:lnTo>
                  <a:lnTo>
                    <a:pt x="2836286" y="2439348"/>
                  </a:lnTo>
                  <a:lnTo>
                    <a:pt x="5124552" y="1161968"/>
                  </a:ln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AE32C06-04A0-479E-861C-6B26A1D4EDD8}"/>
              </a:ext>
            </a:extLst>
          </p:cNvPr>
          <p:cNvGrpSpPr/>
          <p:nvPr/>
        </p:nvGrpSpPr>
        <p:grpSpPr>
          <a:xfrm>
            <a:off x="6370981" y="1963740"/>
            <a:ext cx="5575904" cy="3825196"/>
            <a:chOff x="2743197" y="2387695"/>
            <a:chExt cx="5984031" cy="410518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B325A10-5D2A-4849-A658-E5A9E52005C3}"/>
                </a:ext>
              </a:extLst>
            </p:cNvPr>
            <p:cNvCxnSpPr>
              <a:cxnSpLocks/>
              <a:stCxn id="4" idx="2"/>
              <a:endCxn id="5" idx="2"/>
            </p:cNvCxnSpPr>
            <p:nvPr/>
          </p:nvCxnSpPr>
          <p:spPr>
            <a:xfrm flipH="1">
              <a:off x="4725029" y="4554037"/>
              <a:ext cx="1581793" cy="601992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17EB57-EBBC-48CE-AEC5-1B30451EC0A6}"/>
                </a:ext>
              </a:extLst>
            </p:cNvPr>
            <p:cNvSpPr/>
            <p:nvPr/>
          </p:nvSpPr>
          <p:spPr>
            <a:xfrm>
              <a:off x="2743199" y="2394627"/>
              <a:ext cx="5984029" cy="4098248"/>
            </a:xfrm>
            <a:prstGeom prst="rect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73816F6-C57A-43E7-B79F-E0FD0695CADF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 flipH="1">
              <a:off x="7128130" y="2394627"/>
              <a:ext cx="1599098" cy="1201217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16CA7A9-F173-4DCE-8373-6187EF8C10A2}"/>
                </a:ext>
              </a:extLst>
            </p:cNvPr>
            <p:cNvCxnSpPr>
              <a:cxnSpLocks/>
              <a:endCxn id="4" idx="5"/>
            </p:cNvCxnSpPr>
            <p:nvPr/>
          </p:nvCxnSpPr>
          <p:spPr>
            <a:xfrm flipH="1">
              <a:off x="6052608" y="2394627"/>
              <a:ext cx="2674620" cy="979595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3711361-CD8C-4700-834E-87630B43F0E7}"/>
                </a:ext>
              </a:extLst>
            </p:cNvPr>
            <p:cNvCxnSpPr>
              <a:cxnSpLocks/>
              <a:stCxn id="4" idx="1"/>
              <a:endCxn id="4" idx="5"/>
            </p:cNvCxnSpPr>
            <p:nvPr/>
          </p:nvCxnSpPr>
          <p:spPr>
            <a:xfrm flipH="1" flipV="1">
              <a:off x="6052608" y="3374222"/>
              <a:ext cx="1075522" cy="221622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2AD7EE3-4564-4D74-B241-4E45AAAA2E58}"/>
                </a:ext>
              </a:extLst>
            </p:cNvPr>
            <p:cNvCxnSpPr>
              <a:cxnSpLocks/>
              <a:endCxn id="4" idx="5"/>
            </p:cNvCxnSpPr>
            <p:nvPr/>
          </p:nvCxnSpPr>
          <p:spPr>
            <a:xfrm>
              <a:off x="2743199" y="2394627"/>
              <a:ext cx="3309409" cy="979595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CDC1568-E86F-49CD-A57F-A180ED25F97B}"/>
                </a:ext>
              </a:extLst>
            </p:cNvPr>
            <p:cNvCxnSpPr>
              <a:cxnSpLocks/>
              <a:endCxn id="4" idx="4"/>
            </p:cNvCxnSpPr>
            <p:nvPr/>
          </p:nvCxnSpPr>
          <p:spPr>
            <a:xfrm>
              <a:off x="2743198" y="2387695"/>
              <a:ext cx="2677133" cy="212071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A033C5C-6DF6-46BC-87A5-8F51AD008AA5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>
              <a:off x="2743197" y="2394627"/>
              <a:ext cx="1981832" cy="2761402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B881D22-E411-4461-BDF7-E25B514C0E21}"/>
                </a:ext>
              </a:extLst>
            </p:cNvPr>
            <p:cNvCxnSpPr>
              <a:cxnSpLocks/>
              <a:stCxn id="4" idx="4"/>
              <a:endCxn id="5" idx="2"/>
            </p:cNvCxnSpPr>
            <p:nvPr/>
          </p:nvCxnSpPr>
          <p:spPr>
            <a:xfrm flipH="1">
              <a:off x="4725029" y="4508409"/>
              <a:ext cx="695302" cy="64762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EA7542-7614-4EAC-91B4-B56F7DDB9E3D}"/>
                </a:ext>
              </a:extLst>
            </p:cNvPr>
            <p:cNvCxnSpPr>
              <a:cxnSpLocks/>
              <a:stCxn id="4" idx="2"/>
              <a:endCxn id="4" idx="4"/>
            </p:cNvCxnSpPr>
            <p:nvPr/>
          </p:nvCxnSpPr>
          <p:spPr>
            <a:xfrm flipH="1" flipV="1">
              <a:off x="5420331" y="4508409"/>
              <a:ext cx="886491" cy="45628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8200D6B-1F28-420F-9776-7481EFB8794F}"/>
                </a:ext>
              </a:extLst>
            </p:cNvPr>
            <p:cNvCxnSpPr>
              <a:cxnSpLocks/>
              <a:stCxn id="4" idx="2"/>
              <a:endCxn id="5" idx="1"/>
            </p:cNvCxnSpPr>
            <p:nvPr/>
          </p:nvCxnSpPr>
          <p:spPr>
            <a:xfrm flipH="1">
              <a:off x="5070500" y="4554037"/>
              <a:ext cx="1236322" cy="1182123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2E6AC5D-2FDB-454F-B793-5D1D93266F48}"/>
                </a:ext>
              </a:extLst>
            </p:cNvPr>
            <p:cNvCxnSpPr>
              <a:cxnSpLocks/>
              <a:endCxn id="5" idx="0"/>
            </p:cNvCxnSpPr>
            <p:nvPr/>
          </p:nvCxnSpPr>
          <p:spPr>
            <a:xfrm>
              <a:off x="2743197" y="2387695"/>
              <a:ext cx="1440812" cy="3302837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50DC8BF-FA6A-4029-99F1-31B0213DB88D}"/>
                </a:ext>
              </a:extLst>
            </p:cNvPr>
            <p:cNvCxnSpPr>
              <a:cxnSpLocks/>
              <a:endCxn id="5" idx="0"/>
            </p:cNvCxnSpPr>
            <p:nvPr/>
          </p:nvCxnSpPr>
          <p:spPr>
            <a:xfrm flipV="1">
              <a:off x="2743199" y="5690532"/>
              <a:ext cx="1440810" cy="802343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0251CDF-A97A-426E-91D3-E703EA07D894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 flipV="1">
              <a:off x="2743199" y="5736160"/>
              <a:ext cx="2327301" cy="756715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00574B4-FB88-42A1-A6CA-40BB56C8D2E6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>
              <a:off x="5070500" y="5736160"/>
              <a:ext cx="3656728" cy="756715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F9C0F60-DC09-4F62-8417-9EEB5409F2B5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6306822" y="4554037"/>
              <a:ext cx="2420406" cy="1938838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ED0C202-31EC-4FD7-9050-2B4F5E14477A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>
              <a:off x="7128130" y="3595844"/>
              <a:ext cx="1599098" cy="2897031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3BA806B0-1EC4-49F1-917C-4220EF20B8C5}"/>
              </a:ext>
            </a:extLst>
          </p:cNvPr>
          <p:cNvSpPr txBox="1"/>
          <p:nvPr/>
        </p:nvSpPr>
        <p:spPr>
          <a:xfrm>
            <a:off x="697910" y="4293919"/>
            <a:ext cx="47089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Take the triangle-edge sequence </a:t>
            </a:r>
            <a:r>
              <a:rPr lang="en-GB" sz="2200" i="1" dirty="0"/>
              <a:t>E</a:t>
            </a:r>
            <a:r>
              <a:rPr lang="en-GB" sz="2200" dirty="0"/>
              <a:t>(</a:t>
            </a:r>
            <a:r>
              <a:rPr lang="en-GB" sz="2200" i="1" dirty="0"/>
              <a:t>C</a:t>
            </a:r>
            <a:r>
              <a:rPr lang="en-GB" sz="2200" dirty="0"/>
              <a:t>):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DC77F4C-DA9F-4635-8F99-262CD0C39FB3}"/>
              </a:ext>
            </a:extLst>
          </p:cNvPr>
          <p:cNvSpPr txBox="1"/>
          <p:nvPr/>
        </p:nvSpPr>
        <p:spPr>
          <a:xfrm>
            <a:off x="8276276" y="2842877"/>
            <a:ext cx="413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6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C1ABFD1-8BCE-4785-87C2-B37BEE4BFEA0}"/>
              </a:ext>
            </a:extLst>
          </p:cNvPr>
          <p:cNvSpPr txBox="1"/>
          <p:nvPr/>
        </p:nvSpPr>
        <p:spPr>
          <a:xfrm>
            <a:off x="697910" y="4785193"/>
            <a:ext cx="47089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 err="1"/>
              <a:t>abccbadefghicjkllmnoghibbihgon</a:t>
            </a:r>
            <a:endParaRPr lang="en-GB" sz="2200" i="1" dirty="0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37FC151E-B678-44CA-8254-DC4D4A5BFFB2}"/>
              </a:ext>
            </a:extLst>
          </p:cNvPr>
          <p:cNvGrpSpPr/>
          <p:nvPr/>
        </p:nvGrpSpPr>
        <p:grpSpPr>
          <a:xfrm>
            <a:off x="6903645" y="2304463"/>
            <a:ext cx="4621001" cy="3383607"/>
            <a:chOff x="6903645" y="2304463"/>
            <a:chExt cx="4621001" cy="3383607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DCF68EC-1235-40D8-A98A-3FF7D91809E2}"/>
                </a:ext>
              </a:extLst>
            </p:cNvPr>
            <p:cNvSpPr txBox="1"/>
            <p:nvPr/>
          </p:nvSpPr>
          <p:spPr>
            <a:xfrm>
              <a:off x="7051137" y="3256732"/>
              <a:ext cx="22284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200" i="1" dirty="0">
                  <a:solidFill>
                    <a:schemeClr val="bg2">
                      <a:lumMod val="50000"/>
                    </a:schemeClr>
                  </a:solidFill>
                </a:rPr>
                <a:t>a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71727FC-F82C-4875-A543-1BE1CF7A87E1}"/>
                </a:ext>
              </a:extLst>
            </p:cNvPr>
            <p:cNvSpPr txBox="1"/>
            <p:nvPr/>
          </p:nvSpPr>
          <p:spPr>
            <a:xfrm>
              <a:off x="7311734" y="2966061"/>
              <a:ext cx="22284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200" i="1" dirty="0">
                  <a:solidFill>
                    <a:schemeClr val="bg2">
                      <a:lumMod val="50000"/>
                    </a:schemeClr>
                  </a:solidFill>
                </a:rPr>
                <a:t>b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0F5C5CF-B812-40B2-BAC4-684372DA8094}"/>
                </a:ext>
              </a:extLst>
            </p:cNvPr>
            <p:cNvSpPr txBox="1"/>
            <p:nvPr/>
          </p:nvSpPr>
          <p:spPr>
            <a:xfrm>
              <a:off x="7608062" y="2652836"/>
              <a:ext cx="22284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200" i="1" dirty="0">
                  <a:solidFill>
                    <a:schemeClr val="bg2">
                      <a:lumMod val="50000"/>
                    </a:schemeClr>
                  </a:solidFill>
                </a:rPr>
                <a:t>c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4F64868-3358-4BD7-8492-8E9E2BC5BCD4}"/>
                </a:ext>
              </a:extLst>
            </p:cNvPr>
            <p:cNvSpPr txBox="1"/>
            <p:nvPr/>
          </p:nvSpPr>
          <p:spPr>
            <a:xfrm>
              <a:off x="6903645" y="5124450"/>
              <a:ext cx="22284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200" i="1" dirty="0">
                  <a:solidFill>
                    <a:schemeClr val="bg2">
                      <a:lumMod val="50000"/>
                    </a:schemeClr>
                  </a:solidFill>
                </a:rPr>
                <a:t>d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08E86A6-0DE8-4948-9CB5-0AC859736996}"/>
                </a:ext>
              </a:extLst>
            </p:cNvPr>
            <p:cNvSpPr txBox="1"/>
            <p:nvPr/>
          </p:nvSpPr>
          <p:spPr>
            <a:xfrm>
              <a:off x="7439914" y="5349516"/>
              <a:ext cx="22284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200" i="1" dirty="0">
                  <a:solidFill>
                    <a:schemeClr val="bg2">
                      <a:lumMod val="50000"/>
                    </a:schemeClr>
                  </a:solidFill>
                </a:rPr>
                <a:t>e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92A87B2-CF6B-4A64-BBBC-638BC3882A38}"/>
                </a:ext>
              </a:extLst>
            </p:cNvPr>
            <p:cNvSpPr txBox="1"/>
            <p:nvPr/>
          </p:nvSpPr>
          <p:spPr>
            <a:xfrm>
              <a:off x="10122589" y="5054100"/>
              <a:ext cx="22284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200" i="1" dirty="0">
                  <a:solidFill>
                    <a:schemeClr val="bg2">
                      <a:lumMod val="50000"/>
                    </a:schemeClr>
                  </a:solidFill>
                </a:rPr>
                <a:t>f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0B4C416-5E03-499A-94F0-1FFE0D5DE3D5}"/>
                </a:ext>
              </a:extLst>
            </p:cNvPr>
            <p:cNvSpPr txBox="1"/>
            <p:nvPr/>
          </p:nvSpPr>
          <p:spPr>
            <a:xfrm>
              <a:off x="9023865" y="4518272"/>
              <a:ext cx="22284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200" i="1" dirty="0">
                  <a:solidFill>
                    <a:schemeClr val="bg2">
                      <a:lumMod val="50000"/>
                    </a:schemeClr>
                  </a:solidFill>
                </a:rPr>
                <a:t>g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6CC1C9B-8B0F-45CD-8040-2C546B05E1CC}"/>
                </a:ext>
              </a:extLst>
            </p:cNvPr>
            <p:cNvSpPr txBox="1"/>
            <p:nvPr/>
          </p:nvSpPr>
          <p:spPr>
            <a:xfrm>
              <a:off x="8843182" y="4189848"/>
              <a:ext cx="22284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200" i="1" dirty="0">
                  <a:solidFill>
                    <a:schemeClr val="bg2">
                      <a:lumMod val="50000"/>
                    </a:schemeClr>
                  </a:solidFill>
                </a:rPr>
                <a:t>h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FF5D641-01AA-4D65-90EC-DD8DC1E5B2D9}"/>
                </a:ext>
              </a:extLst>
            </p:cNvPr>
            <p:cNvSpPr txBox="1"/>
            <p:nvPr/>
          </p:nvSpPr>
          <p:spPr>
            <a:xfrm>
              <a:off x="8490264" y="3955365"/>
              <a:ext cx="22284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200" i="1" dirty="0" err="1">
                  <a:solidFill>
                    <a:schemeClr val="bg2">
                      <a:lumMod val="50000"/>
                    </a:schemeClr>
                  </a:solidFill>
                </a:rPr>
                <a:t>i</a:t>
              </a:r>
              <a:endParaRPr lang="en-US" sz="2200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12D9A30-1BBD-4515-817B-3CFDBD0861CD}"/>
                </a:ext>
              </a:extLst>
            </p:cNvPr>
            <p:cNvSpPr txBox="1"/>
            <p:nvPr/>
          </p:nvSpPr>
          <p:spPr>
            <a:xfrm>
              <a:off x="8370823" y="2340574"/>
              <a:ext cx="22284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200" i="1" dirty="0">
                  <a:solidFill>
                    <a:schemeClr val="bg2">
                      <a:lumMod val="50000"/>
                    </a:schemeClr>
                  </a:solidFill>
                </a:rPr>
                <a:t>j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5083C1A-4E6E-46C1-B7D6-184542F51080}"/>
                </a:ext>
              </a:extLst>
            </p:cNvPr>
            <p:cNvSpPr txBox="1"/>
            <p:nvPr/>
          </p:nvSpPr>
          <p:spPr>
            <a:xfrm>
              <a:off x="10154777" y="2304463"/>
              <a:ext cx="22284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200" i="1" dirty="0">
                  <a:solidFill>
                    <a:schemeClr val="bg2">
                      <a:lumMod val="50000"/>
                    </a:schemeClr>
                  </a:solidFill>
                </a:rPr>
                <a:t>k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02CE3D82-1E3F-4170-9166-1E0BD63F74C5}"/>
                </a:ext>
              </a:extLst>
            </p:cNvPr>
            <p:cNvSpPr txBox="1"/>
            <p:nvPr/>
          </p:nvSpPr>
          <p:spPr>
            <a:xfrm>
              <a:off x="9953486" y="2812633"/>
              <a:ext cx="22284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200" i="1" dirty="0">
                  <a:solidFill>
                    <a:schemeClr val="bg2">
                      <a:lumMod val="50000"/>
                    </a:schemeClr>
                  </a:solidFill>
                </a:rPr>
                <a:t>l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DD0BD6E-4DF2-4B31-B58D-279907560CB4}"/>
                </a:ext>
              </a:extLst>
            </p:cNvPr>
            <p:cNvSpPr txBox="1"/>
            <p:nvPr/>
          </p:nvSpPr>
          <p:spPr>
            <a:xfrm>
              <a:off x="11301806" y="2365233"/>
              <a:ext cx="22284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200" i="1" dirty="0">
                  <a:solidFill>
                    <a:schemeClr val="bg2">
                      <a:lumMod val="50000"/>
                    </a:schemeClr>
                  </a:solidFill>
                </a:rPr>
                <a:t>m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D4D7190-D26C-4392-952A-6A3A357EA879}"/>
                </a:ext>
              </a:extLst>
            </p:cNvPr>
            <p:cNvSpPr txBox="1"/>
            <p:nvPr/>
          </p:nvSpPr>
          <p:spPr>
            <a:xfrm>
              <a:off x="11096442" y="3936459"/>
              <a:ext cx="22284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200" i="1" dirty="0">
                  <a:solidFill>
                    <a:schemeClr val="bg2">
                      <a:lumMod val="50000"/>
                    </a:schemeClr>
                  </a:solidFill>
                </a:rPr>
                <a:t>n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E8A343A8-CEEA-4D11-8FC6-7B2295CCA9E8}"/>
                </a:ext>
              </a:extLst>
            </p:cNvPr>
            <p:cNvSpPr txBox="1"/>
            <p:nvPr/>
          </p:nvSpPr>
          <p:spPr>
            <a:xfrm>
              <a:off x="10485422" y="4335506"/>
              <a:ext cx="22284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200" i="1" dirty="0">
                  <a:solidFill>
                    <a:schemeClr val="bg2">
                      <a:lumMod val="50000"/>
                    </a:schemeClr>
                  </a:solidFill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266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4" grpId="0"/>
      <p:bldP spid="95" grpId="0"/>
      <p:bldP spid="95" grpId="1"/>
      <p:bldP spid="9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BA7D4-1252-410A-A829-EDFBE2ACB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Algorithm 1: Triangulation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40A27-27C6-4C58-8FDB-8140AF67DB0F}"/>
              </a:ext>
            </a:extLst>
          </p:cNvPr>
          <p:cNvSpPr txBox="1"/>
          <p:nvPr/>
        </p:nvSpPr>
        <p:spPr>
          <a:xfrm>
            <a:off x="685993" y="2297610"/>
            <a:ext cx="3874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Effect on </a:t>
            </a:r>
            <a:r>
              <a:rPr lang="en-GB" sz="2200" i="1" dirty="0"/>
              <a:t>E</a:t>
            </a:r>
            <a:r>
              <a:rPr lang="en-GB" sz="2200" dirty="0"/>
              <a:t>(</a:t>
            </a:r>
            <a:r>
              <a:rPr lang="en-GB" sz="2200" i="1" dirty="0"/>
              <a:t>C</a:t>
            </a:r>
            <a:r>
              <a:rPr lang="en-GB" sz="2200" dirty="0"/>
              <a:t>) of a continuous homotopic change in </a:t>
            </a:r>
            <a:r>
              <a:rPr lang="en-GB" sz="2200" i="1" dirty="0"/>
              <a:t>C</a:t>
            </a:r>
            <a:r>
              <a:rPr lang="en-GB" sz="2200" dirty="0"/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283182-E59E-40F8-9526-16A9B7B1506A}"/>
              </a:ext>
            </a:extLst>
          </p:cNvPr>
          <p:cNvSpPr txBox="1"/>
          <p:nvPr/>
        </p:nvSpPr>
        <p:spPr>
          <a:xfrm>
            <a:off x="685993" y="4081986"/>
            <a:ext cx="11012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If </a:t>
            </a:r>
            <a:r>
              <a:rPr lang="en-GB" sz="2200" i="1" dirty="0"/>
              <a:t>E</a:t>
            </a:r>
            <a:r>
              <a:rPr lang="en-GB" sz="2200" dirty="0"/>
              <a:t>(</a:t>
            </a:r>
            <a:r>
              <a:rPr lang="en-GB" sz="2200" i="1" dirty="0"/>
              <a:t>C</a:t>
            </a:r>
            <a:r>
              <a:rPr lang="en-GB" sz="2200" dirty="0"/>
              <a:t>) has adjacent repetitions, then </a:t>
            </a:r>
            <a:r>
              <a:rPr lang="en-GB" sz="2200" i="1" dirty="0"/>
              <a:t>C</a:t>
            </a:r>
            <a:r>
              <a:rPr lang="en-GB" sz="2200" dirty="0"/>
              <a:t> cannot be </a:t>
            </a:r>
            <a:r>
              <a:rPr lang="en-GB" sz="2200" dirty="0" err="1"/>
              <a:t>homotopically</a:t>
            </a:r>
            <a:r>
              <a:rPr lang="en-GB" sz="2200" dirty="0"/>
              <a:t> shortest. So eliminate all adjacent repetitions from </a:t>
            </a:r>
            <a:r>
              <a:rPr lang="en-GB" sz="2200" i="1" dirty="0"/>
              <a:t>E</a:t>
            </a:r>
            <a:r>
              <a:rPr lang="en-GB" sz="2200" dirty="0"/>
              <a:t>(</a:t>
            </a:r>
            <a:r>
              <a:rPr lang="en-GB" sz="2200" i="1" dirty="0"/>
              <a:t>C</a:t>
            </a:r>
            <a:r>
              <a:rPr lang="en-GB" sz="2200" dirty="0"/>
              <a:t>), obtaining a </a:t>
            </a:r>
            <a:r>
              <a:rPr lang="en-GB" sz="2200" b="1" i="1" dirty="0"/>
              <a:t>reduced</a:t>
            </a:r>
            <a:r>
              <a:rPr lang="en-GB" sz="2200" dirty="0"/>
              <a:t> sequence </a:t>
            </a:r>
            <a:r>
              <a:rPr lang="en-GB" sz="2200" i="1" dirty="0"/>
              <a:t>E'</a:t>
            </a:r>
            <a:r>
              <a:rPr lang="en-GB" sz="22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7CC0B0-D1ED-4197-B3B7-7BDAC7FBFEAD}"/>
              </a:ext>
            </a:extLst>
          </p:cNvPr>
          <p:cNvSpPr txBox="1"/>
          <p:nvPr/>
        </p:nvSpPr>
        <p:spPr>
          <a:xfrm>
            <a:off x="685993" y="5006559"/>
            <a:ext cx="61421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(Lemma: The reduced sequence is always unique.)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D248A9-CBD9-423A-9468-EEC61B8797F4}"/>
              </a:ext>
            </a:extLst>
          </p:cNvPr>
          <p:cNvSpPr txBox="1"/>
          <p:nvPr/>
        </p:nvSpPr>
        <p:spPr>
          <a:xfrm>
            <a:off x="697910" y="5715219"/>
            <a:ext cx="47089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/>
              <a:t>E</a:t>
            </a:r>
            <a:r>
              <a:rPr lang="en-GB" sz="2200" dirty="0"/>
              <a:t>(</a:t>
            </a:r>
            <a:r>
              <a:rPr lang="en-GB" sz="2200" i="1" dirty="0"/>
              <a:t>C</a:t>
            </a:r>
            <a:r>
              <a:rPr lang="en-GB" sz="2200" dirty="0"/>
              <a:t>) = </a:t>
            </a:r>
            <a:r>
              <a:rPr lang="en-GB" sz="2200" i="1" dirty="0" err="1"/>
              <a:t>abccbadefghicjkllmnoghibbihgon</a:t>
            </a:r>
            <a:endParaRPr lang="en-GB" sz="2200" i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B0B5DD-4436-4DFC-965A-8BFF69B01D1C}"/>
              </a:ext>
            </a:extLst>
          </p:cNvPr>
          <p:cNvSpPr txBox="1"/>
          <p:nvPr/>
        </p:nvSpPr>
        <p:spPr>
          <a:xfrm>
            <a:off x="6361794" y="5715219"/>
            <a:ext cx="21063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/>
              <a:t>E'</a:t>
            </a:r>
            <a:r>
              <a:rPr lang="en-GB" sz="2200" dirty="0"/>
              <a:t> = </a:t>
            </a:r>
            <a:r>
              <a:rPr lang="en-GB" sz="2200" i="1" dirty="0" err="1"/>
              <a:t>defghicjkm</a:t>
            </a:r>
            <a:endParaRPr lang="en-GB" sz="2200" i="1" dirty="0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DEE5FB18-ADFB-4BFF-8A2A-173E6CAA4C34}"/>
              </a:ext>
            </a:extLst>
          </p:cNvPr>
          <p:cNvSpPr/>
          <p:nvPr/>
        </p:nvSpPr>
        <p:spPr>
          <a:xfrm rot="16200000">
            <a:off x="5644055" y="5673610"/>
            <a:ext cx="430887" cy="566926"/>
          </a:xfrm>
          <a:prstGeom prst="down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13D8490-1DDB-454D-BF6D-44DD4F56F71F}"/>
              </a:ext>
            </a:extLst>
          </p:cNvPr>
          <p:cNvGrpSpPr/>
          <p:nvPr/>
        </p:nvGrpSpPr>
        <p:grpSpPr>
          <a:xfrm>
            <a:off x="4481336" y="1845820"/>
            <a:ext cx="5510252" cy="2117739"/>
            <a:chOff x="5406887" y="1563352"/>
            <a:chExt cx="5510252" cy="2117739"/>
          </a:xfrm>
        </p:grpSpPr>
        <p:sp>
          <p:nvSpPr>
            <p:cNvPr id="26" name="Arrow: Left-Right 25">
              <a:extLst>
                <a:ext uri="{FF2B5EF4-FFF2-40B4-BE49-F238E27FC236}">
                  <a16:creationId xmlns:a16="http://schemas.microsoft.com/office/drawing/2014/main" id="{4F01CDAF-A392-4B88-B9D9-789569E356C8}"/>
                </a:ext>
              </a:extLst>
            </p:cNvPr>
            <p:cNvSpPr/>
            <p:nvPr/>
          </p:nvSpPr>
          <p:spPr>
            <a:xfrm>
              <a:off x="7732460" y="2257480"/>
              <a:ext cx="859106" cy="519756"/>
            </a:xfrm>
            <a:prstGeom prst="leftRightArrow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977E563-C799-4820-939F-CA3F068656DF}"/>
                </a:ext>
              </a:extLst>
            </p:cNvPr>
            <p:cNvGrpSpPr/>
            <p:nvPr/>
          </p:nvGrpSpPr>
          <p:grpSpPr>
            <a:xfrm>
              <a:off x="5406887" y="1755001"/>
              <a:ext cx="2075984" cy="1926090"/>
              <a:chOff x="765097" y="2514600"/>
              <a:chExt cx="2075984" cy="192609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B1064B3-7311-44D4-8A45-D50AA08706EB}"/>
                  </a:ext>
                </a:extLst>
              </p:cNvPr>
              <p:cNvGrpSpPr/>
              <p:nvPr/>
            </p:nvGrpSpPr>
            <p:grpSpPr>
              <a:xfrm>
                <a:off x="1476259" y="2827907"/>
                <a:ext cx="826031" cy="851153"/>
                <a:chOff x="1936151" y="5307000"/>
                <a:chExt cx="826031" cy="851153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2AFBAE08-9900-4614-979E-B5E88595E1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936152" y="5307000"/>
                  <a:ext cx="826030" cy="42516"/>
                </a:xfrm>
                <a:prstGeom prst="line">
                  <a:avLst/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E05810D6-CF7F-427D-9317-7BBB21B025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60892" y="5349516"/>
                  <a:ext cx="501290" cy="808637"/>
                </a:xfrm>
                <a:prstGeom prst="line">
                  <a:avLst/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19345DE6-71E0-4593-ADB6-182DFCF1CC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36151" y="5307000"/>
                  <a:ext cx="324740" cy="851153"/>
                </a:xfrm>
                <a:prstGeom prst="line">
                  <a:avLst/>
                </a:prstGeom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6DB6C06E-1C64-40EA-85E3-3D8589DF4354}"/>
                  </a:ext>
                </a:extLst>
              </p:cNvPr>
              <p:cNvSpPr/>
              <p:nvPr/>
            </p:nvSpPr>
            <p:spPr>
              <a:xfrm>
                <a:off x="765097" y="2954070"/>
                <a:ext cx="2075984" cy="448667"/>
              </a:xfrm>
              <a:custGeom>
                <a:avLst/>
                <a:gdLst>
                  <a:gd name="connsiteX0" fmla="*/ 0 w 5124552"/>
                  <a:gd name="connsiteY0" fmla="*/ 1349596 h 2381352"/>
                  <a:gd name="connsiteX1" fmla="*/ 1026867 w 5124552"/>
                  <a:gd name="connsiteY1" fmla="*/ 2342233 h 2381352"/>
                  <a:gd name="connsiteX2" fmla="*/ 1951046 w 5124552"/>
                  <a:gd name="connsiteY2" fmla="*/ 2381352 h 2381352"/>
                  <a:gd name="connsiteX3" fmla="*/ 2259106 w 5124552"/>
                  <a:gd name="connsiteY3" fmla="*/ 1168672 h 2381352"/>
                  <a:gd name="connsiteX4" fmla="*/ 2929014 w 5124552"/>
                  <a:gd name="connsiteY4" fmla="*/ 0 h 2381352"/>
                  <a:gd name="connsiteX5" fmla="*/ 4029228 w 5124552"/>
                  <a:gd name="connsiteY5" fmla="*/ 195593 h 2381352"/>
                  <a:gd name="connsiteX6" fmla="*/ 5124552 w 5124552"/>
                  <a:gd name="connsiteY6" fmla="*/ 650349 h 2381352"/>
                  <a:gd name="connsiteX0" fmla="*/ 0 w 5124552"/>
                  <a:gd name="connsiteY0" fmla="*/ 1349596 h 2381352"/>
                  <a:gd name="connsiteX1" fmla="*/ 1026867 w 5124552"/>
                  <a:gd name="connsiteY1" fmla="*/ 2335546 h 2381352"/>
                  <a:gd name="connsiteX2" fmla="*/ 1951046 w 5124552"/>
                  <a:gd name="connsiteY2" fmla="*/ 2381352 h 2381352"/>
                  <a:gd name="connsiteX3" fmla="*/ 2259106 w 5124552"/>
                  <a:gd name="connsiteY3" fmla="*/ 1168672 h 2381352"/>
                  <a:gd name="connsiteX4" fmla="*/ 2929014 w 5124552"/>
                  <a:gd name="connsiteY4" fmla="*/ 0 h 2381352"/>
                  <a:gd name="connsiteX5" fmla="*/ 4029228 w 5124552"/>
                  <a:gd name="connsiteY5" fmla="*/ 195593 h 2381352"/>
                  <a:gd name="connsiteX6" fmla="*/ 5124552 w 5124552"/>
                  <a:gd name="connsiteY6" fmla="*/ 650349 h 2381352"/>
                  <a:gd name="connsiteX0" fmla="*/ 0 w 5124552"/>
                  <a:gd name="connsiteY0" fmla="*/ 1349596 h 2381352"/>
                  <a:gd name="connsiteX1" fmla="*/ 1119888 w 5124552"/>
                  <a:gd name="connsiteY1" fmla="*/ 1126263 h 2381352"/>
                  <a:gd name="connsiteX2" fmla="*/ 1951046 w 5124552"/>
                  <a:gd name="connsiteY2" fmla="*/ 2381352 h 2381352"/>
                  <a:gd name="connsiteX3" fmla="*/ 2259106 w 5124552"/>
                  <a:gd name="connsiteY3" fmla="*/ 1168672 h 2381352"/>
                  <a:gd name="connsiteX4" fmla="*/ 2929014 w 5124552"/>
                  <a:gd name="connsiteY4" fmla="*/ 0 h 2381352"/>
                  <a:gd name="connsiteX5" fmla="*/ 4029228 w 5124552"/>
                  <a:gd name="connsiteY5" fmla="*/ 195593 h 2381352"/>
                  <a:gd name="connsiteX6" fmla="*/ 5124552 w 5124552"/>
                  <a:gd name="connsiteY6" fmla="*/ 650349 h 2381352"/>
                  <a:gd name="connsiteX0" fmla="*/ 0 w 5124552"/>
                  <a:gd name="connsiteY0" fmla="*/ 1349596 h 2381352"/>
                  <a:gd name="connsiteX1" fmla="*/ 1119888 w 5124552"/>
                  <a:gd name="connsiteY1" fmla="*/ 1126263 h 2381352"/>
                  <a:gd name="connsiteX2" fmla="*/ 1576521 w 5124552"/>
                  <a:gd name="connsiteY2" fmla="*/ 1810939 h 2381352"/>
                  <a:gd name="connsiteX3" fmla="*/ 1951046 w 5124552"/>
                  <a:gd name="connsiteY3" fmla="*/ 2381352 h 2381352"/>
                  <a:gd name="connsiteX4" fmla="*/ 2259106 w 5124552"/>
                  <a:gd name="connsiteY4" fmla="*/ 1168672 h 2381352"/>
                  <a:gd name="connsiteX5" fmla="*/ 2929014 w 5124552"/>
                  <a:gd name="connsiteY5" fmla="*/ 0 h 2381352"/>
                  <a:gd name="connsiteX6" fmla="*/ 4029228 w 5124552"/>
                  <a:gd name="connsiteY6" fmla="*/ 195593 h 2381352"/>
                  <a:gd name="connsiteX7" fmla="*/ 5124552 w 5124552"/>
                  <a:gd name="connsiteY7" fmla="*/ 650349 h 2381352"/>
                  <a:gd name="connsiteX0" fmla="*/ 0 w 5124552"/>
                  <a:gd name="connsiteY0" fmla="*/ 1349596 h 2555112"/>
                  <a:gd name="connsiteX1" fmla="*/ 1119888 w 5124552"/>
                  <a:gd name="connsiteY1" fmla="*/ 1126263 h 2555112"/>
                  <a:gd name="connsiteX2" fmla="*/ 568786 w 5124552"/>
                  <a:gd name="connsiteY2" fmla="*/ 2555112 h 2555112"/>
                  <a:gd name="connsiteX3" fmla="*/ 1951046 w 5124552"/>
                  <a:gd name="connsiteY3" fmla="*/ 2381352 h 2555112"/>
                  <a:gd name="connsiteX4" fmla="*/ 2259106 w 5124552"/>
                  <a:gd name="connsiteY4" fmla="*/ 1168672 h 2555112"/>
                  <a:gd name="connsiteX5" fmla="*/ 2929014 w 5124552"/>
                  <a:gd name="connsiteY5" fmla="*/ 0 h 2555112"/>
                  <a:gd name="connsiteX6" fmla="*/ 4029228 w 5124552"/>
                  <a:gd name="connsiteY6" fmla="*/ 195593 h 2555112"/>
                  <a:gd name="connsiteX7" fmla="*/ 5124552 w 5124552"/>
                  <a:gd name="connsiteY7" fmla="*/ 650349 h 2555112"/>
                  <a:gd name="connsiteX0" fmla="*/ 0 w 5124552"/>
                  <a:gd name="connsiteY0" fmla="*/ 1349596 h 2555112"/>
                  <a:gd name="connsiteX1" fmla="*/ 1647012 w 5124552"/>
                  <a:gd name="connsiteY1" fmla="*/ 103024 h 2555112"/>
                  <a:gd name="connsiteX2" fmla="*/ 568786 w 5124552"/>
                  <a:gd name="connsiteY2" fmla="*/ 2555112 h 2555112"/>
                  <a:gd name="connsiteX3" fmla="*/ 1951046 w 5124552"/>
                  <a:gd name="connsiteY3" fmla="*/ 2381352 h 2555112"/>
                  <a:gd name="connsiteX4" fmla="*/ 2259106 w 5124552"/>
                  <a:gd name="connsiteY4" fmla="*/ 1168672 h 2555112"/>
                  <a:gd name="connsiteX5" fmla="*/ 2929014 w 5124552"/>
                  <a:gd name="connsiteY5" fmla="*/ 0 h 2555112"/>
                  <a:gd name="connsiteX6" fmla="*/ 4029228 w 5124552"/>
                  <a:gd name="connsiteY6" fmla="*/ 195593 h 2555112"/>
                  <a:gd name="connsiteX7" fmla="*/ 5124552 w 5124552"/>
                  <a:gd name="connsiteY7" fmla="*/ 650349 h 2555112"/>
                  <a:gd name="connsiteX0" fmla="*/ 0 w 5124552"/>
                  <a:gd name="connsiteY0" fmla="*/ 1349596 h 2706927"/>
                  <a:gd name="connsiteX1" fmla="*/ 1647012 w 5124552"/>
                  <a:gd name="connsiteY1" fmla="*/ 103024 h 2706927"/>
                  <a:gd name="connsiteX2" fmla="*/ 568786 w 5124552"/>
                  <a:gd name="connsiteY2" fmla="*/ 2555112 h 2706927"/>
                  <a:gd name="connsiteX3" fmla="*/ 2865759 w 5124552"/>
                  <a:gd name="connsiteY3" fmla="*/ 2706927 h 2706927"/>
                  <a:gd name="connsiteX4" fmla="*/ 2259106 w 5124552"/>
                  <a:gd name="connsiteY4" fmla="*/ 1168672 h 2706927"/>
                  <a:gd name="connsiteX5" fmla="*/ 2929014 w 5124552"/>
                  <a:gd name="connsiteY5" fmla="*/ 0 h 2706927"/>
                  <a:gd name="connsiteX6" fmla="*/ 4029228 w 5124552"/>
                  <a:gd name="connsiteY6" fmla="*/ 195593 h 2706927"/>
                  <a:gd name="connsiteX7" fmla="*/ 5124552 w 5124552"/>
                  <a:gd name="connsiteY7" fmla="*/ 650349 h 2706927"/>
                  <a:gd name="connsiteX0" fmla="*/ 0 w 5124552"/>
                  <a:gd name="connsiteY0" fmla="*/ 1349596 h 2706927"/>
                  <a:gd name="connsiteX1" fmla="*/ 1647012 w 5124552"/>
                  <a:gd name="connsiteY1" fmla="*/ 103024 h 2706927"/>
                  <a:gd name="connsiteX2" fmla="*/ 568786 w 5124552"/>
                  <a:gd name="connsiteY2" fmla="*/ 2555112 h 2706927"/>
                  <a:gd name="connsiteX3" fmla="*/ 2865759 w 5124552"/>
                  <a:gd name="connsiteY3" fmla="*/ 2706927 h 2706927"/>
                  <a:gd name="connsiteX4" fmla="*/ 1003312 w 5124552"/>
                  <a:gd name="connsiteY4" fmla="*/ 889608 h 2706927"/>
                  <a:gd name="connsiteX5" fmla="*/ 2929014 w 5124552"/>
                  <a:gd name="connsiteY5" fmla="*/ 0 h 2706927"/>
                  <a:gd name="connsiteX6" fmla="*/ 4029228 w 5124552"/>
                  <a:gd name="connsiteY6" fmla="*/ 195593 h 2706927"/>
                  <a:gd name="connsiteX7" fmla="*/ 5124552 w 5124552"/>
                  <a:gd name="connsiteY7" fmla="*/ 650349 h 2706927"/>
                  <a:gd name="connsiteX0" fmla="*/ 0 w 5124552"/>
                  <a:gd name="connsiteY0" fmla="*/ 1861215 h 3218546"/>
                  <a:gd name="connsiteX1" fmla="*/ 1647012 w 5124552"/>
                  <a:gd name="connsiteY1" fmla="*/ 614643 h 3218546"/>
                  <a:gd name="connsiteX2" fmla="*/ 568786 w 5124552"/>
                  <a:gd name="connsiteY2" fmla="*/ 3066731 h 3218546"/>
                  <a:gd name="connsiteX3" fmla="*/ 2865759 w 5124552"/>
                  <a:gd name="connsiteY3" fmla="*/ 3218546 h 3218546"/>
                  <a:gd name="connsiteX4" fmla="*/ 1003312 w 5124552"/>
                  <a:gd name="connsiteY4" fmla="*/ 1401227 h 3218546"/>
                  <a:gd name="connsiteX5" fmla="*/ 3316605 w 5124552"/>
                  <a:gd name="connsiteY5" fmla="*/ 0 h 3218546"/>
                  <a:gd name="connsiteX6" fmla="*/ 4029228 w 5124552"/>
                  <a:gd name="connsiteY6" fmla="*/ 707212 h 3218546"/>
                  <a:gd name="connsiteX7" fmla="*/ 5124552 w 5124552"/>
                  <a:gd name="connsiteY7" fmla="*/ 1161968 h 3218546"/>
                  <a:gd name="connsiteX0" fmla="*/ 0 w 5124552"/>
                  <a:gd name="connsiteY0" fmla="*/ 1861215 h 3218546"/>
                  <a:gd name="connsiteX1" fmla="*/ 1647012 w 5124552"/>
                  <a:gd name="connsiteY1" fmla="*/ 614643 h 3218546"/>
                  <a:gd name="connsiteX2" fmla="*/ 568786 w 5124552"/>
                  <a:gd name="connsiteY2" fmla="*/ 3066731 h 3218546"/>
                  <a:gd name="connsiteX3" fmla="*/ 2865759 w 5124552"/>
                  <a:gd name="connsiteY3" fmla="*/ 3218546 h 3218546"/>
                  <a:gd name="connsiteX4" fmla="*/ 1003312 w 5124552"/>
                  <a:gd name="connsiteY4" fmla="*/ 1401227 h 3218546"/>
                  <a:gd name="connsiteX5" fmla="*/ 3316605 w 5124552"/>
                  <a:gd name="connsiteY5" fmla="*/ 0 h 3218546"/>
                  <a:gd name="connsiteX6" fmla="*/ 4463330 w 5124552"/>
                  <a:gd name="connsiteY6" fmla="*/ 304119 h 3218546"/>
                  <a:gd name="connsiteX7" fmla="*/ 5124552 w 5124552"/>
                  <a:gd name="connsiteY7" fmla="*/ 1161968 h 3218546"/>
                  <a:gd name="connsiteX0" fmla="*/ 0 w 5124552"/>
                  <a:gd name="connsiteY0" fmla="*/ 1861215 h 3218546"/>
                  <a:gd name="connsiteX1" fmla="*/ 1647012 w 5124552"/>
                  <a:gd name="connsiteY1" fmla="*/ 614643 h 3218546"/>
                  <a:gd name="connsiteX2" fmla="*/ 568786 w 5124552"/>
                  <a:gd name="connsiteY2" fmla="*/ 3066731 h 3218546"/>
                  <a:gd name="connsiteX3" fmla="*/ 2865759 w 5124552"/>
                  <a:gd name="connsiteY3" fmla="*/ 3218546 h 3218546"/>
                  <a:gd name="connsiteX4" fmla="*/ 1003312 w 5124552"/>
                  <a:gd name="connsiteY4" fmla="*/ 1401227 h 3218546"/>
                  <a:gd name="connsiteX5" fmla="*/ 3316605 w 5124552"/>
                  <a:gd name="connsiteY5" fmla="*/ 0 h 3218546"/>
                  <a:gd name="connsiteX6" fmla="*/ 4146222 w 5124552"/>
                  <a:gd name="connsiteY6" fmla="*/ 228084 h 3218546"/>
                  <a:gd name="connsiteX7" fmla="*/ 4463330 w 5124552"/>
                  <a:gd name="connsiteY7" fmla="*/ 304119 h 3218546"/>
                  <a:gd name="connsiteX8" fmla="*/ 5124552 w 5124552"/>
                  <a:gd name="connsiteY8" fmla="*/ 1161968 h 3218546"/>
                  <a:gd name="connsiteX0" fmla="*/ 0 w 5124552"/>
                  <a:gd name="connsiteY0" fmla="*/ 1861215 h 3218546"/>
                  <a:gd name="connsiteX1" fmla="*/ 1647012 w 5124552"/>
                  <a:gd name="connsiteY1" fmla="*/ 614643 h 3218546"/>
                  <a:gd name="connsiteX2" fmla="*/ 568786 w 5124552"/>
                  <a:gd name="connsiteY2" fmla="*/ 3066731 h 3218546"/>
                  <a:gd name="connsiteX3" fmla="*/ 2865759 w 5124552"/>
                  <a:gd name="connsiteY3" fmla="*/ 3218546 h 3218546"/>
                  <a:gd name="connsiteX4" fmla="*/ 1003312 w 5124552"/>
                  <a:gd name="connsiteY4" fmla="*/ 1401227 h 3218546"/>
                  <a:gd name="connsiteX5" fmla="*/ 3316605 w 5124552"/>
                  <a:gd name="connsiteY5" fmla="*/ 0 h 3218546"/>
                  <a:gd name="connsiteX6" fmla="*/ 4146222 w 5124552"/>
                  <a:gd name="connsiteY6" fmla="*/ 228084 h 3218546"/>
                  <a:gd name="connsiteX7" fmla="*/ 2836286 w 5124552"/>
                  <a:gd name="connsiteY7" fmla="*/ 2439348 h 3218546"/>
                  <a:gd name="connsiteX8" fmla="*/ 5124552 w 5124552"/>
                  <a:gd name="connsiteY8" fmla="*/ 1161968 h 3218546"/>
                  <a:gd name="connsiteX0" fmla="*/ 0 w 5124552"/>
                  <a:gd name="connsiteY0" fmla="*/ 1861215 h 3218546"/>
                  <a:gd name="connsiteX1" fmla="*/ 1647012 w 5124552"/>
                  <a:gd name="connsiteY1" fmla="*/ 614643 h 3218546"/>
                  <a:gd name="connsiteX2" fmla="*/ 568786 w 5124552"/>
                  <a:gd name="connsiteY2" fmla="*/ 3066731 h 3218546"/>
                  <a:gd name="connsiteX3" fmla="*/ 2865759 w 5124552"/>
                  <a:gd name="connsiteY3" fmla="*/ 3218546 h 3218546"/>
                  <a:gd name="connsiteX4" fmla="*/ 1003312 w 5124552"/>
                  <a:gd name="connsiteY4" fmla="*/ 1401227 h 3218546"/>
                  <a:gd name="connsiteX5" fmla="*/ 3316605 w 5124552"/>
                  <a:gd name="connsiteY5" fmla="*/ 0 h 3218546"/>
                  <a:gd name="connsiteX6" fmla="*/ 4705651 w 5124552"/>
                  <a:gd name="connsiteY6" fmla="*/ 561180 h 3218546"/>
                  <a:gd name="connsiteX7" fmla="*/ 2836286 w 5124552"/>
                  <a:gd name="connsiteY7" fmla="*/ 2439348 h 3218546"/>
                  <a:gd name="connsiteX8" fmla="*/ 5124552 w 5124552"/>
                  <a:gd name="connsiteY8" fmla="*/ 1161968 h 3218546"/>
                  <a:gd name="connsiteX0" fmla="*/ 0 w 5124552"/>
                  <a:gd name="connsiteY0" fmla="*/ 1861215 h 3218546"/>
                  <a:gd name="connsiteX1" fmla="*/ 1647012 w 5124552"/>
                  <a:gd name="connsiteY1" fmla="*/ 614643 h 3218546"/>
                  <a:gd name="connsiteX2" fmla="*/ 568786 w 5124552"/>
                  <a:gd name="connsiteY2" fmla="*/ 3066731 h 3218546"/>
                  <a:gd name="connsiteX3" fmla="*/ 2865759 w 5124552"/>
                  <a:gd name="connsiteY3" fmla="*/ 3218546 h 3218546"/>
                  <a:gd name="connsiteX4" fmla="*/ 1003312 w 5124552"/>
                  <a:gd name="connsiteY4" fmla="*/ 1401227 h 3218546"/>
                  <a:gd name="connsiteX5" fmla="*/ 3316605 w 5124552"/>
                  <a:gd name="connsiteY5" fmla="*/ 0 h 3218546"/>
                  <a:gd name="connsiteX6" fmla="*/ 4705651 w 5124552"/>
                  <a:gd name="connsiteY6" fmla="*/ 561180 h 3218546"/>
                  <a:gd name="connsiteX7" fmla="*/ 3484302 w 5124552"/>
                  <a:gd name="connsiteY7" fmla="*/ 1778260 h 3218546"/>
                  <a:gd name="connsiteX8" fmla="*/ 2836286 w 5124552"/>
                  <a:gd name="connsiteY8" fmla="*/ 2439348 h 3218546"/>
                  <a:gd name="connsiteX9" fmla="*/ 5124552 w 5124552"/>
                  <a:gd name="connsiteY9" fmla="*/ 1161968 h 3218546"/>
                  <a:gd name="connsiteX0" fmla="*/ 0 w 5124552"/>
                  <a:gd name="connsiteY0" fmla="*/ 1861215 h 3218546"/>
                  <a:gd name="connsiteX1" fmla="*/ 1647012 w 5124552"/>
                  <a:gd name="connsiteY1" fmla="*/ 614643 h 3218546"/>
                  <a:gd name="connsiteX2" fmla="*/ 568786 w 5124552"/>
                  <a:gd name="connsiteY2" fmla="*/ 3066731 h 3218546"/>
                  <a:gd name="connsiteX3" fmla="*/ 2865759 w 5124552"/>
                  <a:gd name="connsiteY3" fmla="*/ 3218546 h 3218546"/>
                  <a:gd name="connsiteX4" fmla="*/ 1003312 w 5124552"/>
                  <a:gd name="connsiteY4" fmla="*/ 1401227 h 3218546"/>
                  <a:gd name="connsiteX5" fmla="*/ 3316605 w 5124552"/>
                  <a:gd name="connsiteY5" fmla="*/ 0 h 3218546"/>
                  <a:gd name="connsiteX6" fmla="*/ 4705651 w 5124552"/>
                  <a:gd name="connsiteY6" fmla="*/ 561180 h 3218546"/>
                  <a:gd name="connsiteX7" fmla="*/ 3484302 w 5124552"/>
                  <a:gd name="connsiteY7" fmla="*/ 1778260 h 3218546"/>
                  <a:gd name="connsiteX8" fmla="*/ 3078608 w 5124552"/>
                  <a:gd name="connsiteY8" fmla="*/ 2175412 h 3218546"/>
                  <a:gd name="connsiteX9" fmla="*/ 2836286 w 5124552"/>
                  <a:gd name="connsiteY9" fmla="*/ 2439348 h 3218546"/>
                  <a:gd name="connsiteX10" fmla="*/ 5124552 w 5124552"/>
                  <a:gd name="connsiteY10" fmla="*/ 1161968 h 3218546"/>
                  <a:gd name="connsiteX0" fmla="*/ 0 w 5124552"/>
                  <a:gd name="connsiteY0" fmla="*/ 1861215 h 3218546"/>
                  <a:gd name="connsiteX1" fmla="*/ 1647012 w 5124552"/>
                  <a:gd name="connsiteY1" fmla="*/ 614643 h 3218546"/>
                  <a:gd name="connsiteX2" fmla="*/ 568786 w 5124552"/>
                  <a:gd name="connsiteY2" fmla="*/ 3066731 h 3218546"/>
                  <a:gd name="connsiteX3" fmla="*/ 2865759 w 5124552"/>
                  <a:gd name="connsiteY3" fmla="*/ 3218546 h 3218546"/>
                  <a:gd name="connsiteX4" fmla="*/ 1003312 w 5124552"/>
                  <a:gd name="connsiteY4" fmla="*/ 1401227 h 3218546"/>
                  <a:gd name="connsiteX5" fmla="*/ 3316605 w 5124552"/>
                  <a:gd name="connsiteY5" fmla="*/ 0 h 3218546"/>
                  <a:gd name="connsiteX6" fmla="*/ 4705651 w 5124552"/>
                  <a:gd name="connsiteY6" fmla="*/ 561180 h 3218546"/>
                  <a:gd name="connsiteX7" fmla="*/ 3484302 w 5124552"/>
                  <a:gd name="connsiteY7" fmla="*/ 1778260 h 3218546"/>
                  <a:gd name="connsiteX8" fmla="*/ 823807 w 5124552"/>
                  <a:gd name="connsiteY8" fmla="*/ 1957620 h 3218546"/>
                  <a:gd name="connsiteX9" fmla="*/ 2836286 w 5124552"/>
                  <a:gd name="connsiteY9" fmla="*/ 2439348 h 3218546"/>
                  <a:gd name="connsiteX10" fmla="*/ 5124552 w 5124552"/>
                  <a:gd name="connsiteY10" fmla="*/ 1161968 h 3218546"/>
                  <a:gd name="connsiteX0" fmla="*/ 0 w 5124552"/>
                  <a:gd name="connsiteY0" fmla="*/ 1861215 h 3218546"/>
                  <a:gd name="connsiteX1" fmla="*/ 1647012 w 5124552"/>
                  <a:gd name="connsiteY1" fmla="*/ 614643 h 3218546"/>
                  <a:gd name="connsiteX2" fmla="*/ 568786 w 5124552"/>
                  <a:gd name="connsiteY2" fmla="*/ 3066731 h 3218546"/>
                  <a:gd name="connsiteX3" fmla="*/ 2865759 w 5124552"/>
                  <a:gd name="connsiteY3" fmla="*/ 3218546 h 3218546"/>
                  <a:gd name="connsiteX4" fmla="*/ 1003312 w 5124552"/>
                  <a:gd name="connsiteY4" fmla="*/ 1401227 h 3218546"/>
                  <a:gd name="connsiteX5" fmla="*/ 3316605 w 5124552"/>
                  <a:gd name="connsiteY5" fmla="*/ 0 h 3218546"/>
                  <a:gd name="connsiteX6" fmla="*/ 3929972 w 5124552"/>
                  <a:gd name="connsiteY6" fmla="*/ 242611 h 3218546"/>
                  <a:gd name="connsiteX7" fmla="*/ 4705651 w 5124552"/>
                  <a:gd name="connsiteY7" fmla="*/ 561180 h 3218546"/>
                  <a:gd name="connsiteX8" fmla="*/ 3484302 w 5124552"/>
                  <a:gd name="connsiteY8" fmla="*/ 1778260 h 3218546"/>
                  <a:gd name="connsiteX9" fmla="*/ 823807 w 5124552"/>
                  <a:gd name="connsiteY9" fmla="*/ 1957620 h 3218546"/>
                  <a:gd name="connsiteX10" fmla="*/ 2836286 w 5124552"/>
                  <a:gd name="connsiteY10" fmla="*/ 2439348 h 3218546"/>
                  <a:gd name="connsiteX11" fmla="*/ 5124552 w 5124552"/>
                  <a:gd name="connsiteY11" fmla="*/ 1161968 h 3218546"/>
                  <a:gd name="connsiteX0" fmla="*/ 0 w 5124552"/>
                  <a:gd name="connsiteY0" fmla="*/ 1861215 h 3218546"/>
                  <a:gd name="connsiteX1" fmla="*/ 1647012 w 5124552"/>
                  <a:gd name="connsiteY1" fmla="*/ 614643 h 3218546"/>
                  <a:gd name="connsiteX2" fmla="*/ 568786 w 5124552"/>
                  <a:gd name="connsiteY2" fmla="*/ 3066731 h 3218546"/>
                  <a:gd name="connsiteX3" fmla="*/ 2865759 w 5124552"/>
                  <a:gd name="connsiteY3" fmla="*/ 3218546 h 3218546"/>
                  <a:gd name="connsiteX4" fmla="*/ 1003312 w 5124552"/>
                  <a:gd name="connsiteY4" fmla="*/ 1401227 h 3218546"/>
                  <a:gd name="connsiteX5" fmla="*/ 3316605 w 5124552"/>
                  <a:gd name="connsiteY5" fmla="*/ 0 h 3218546"/>
                  <a:gd name="connsiteX6" fmla="*/ 3340606 w 5124552"/>
                  <a:gd name="connsiteY6" fmla="*/ 862995 h 3218546"/>
                  <a:gd name="connsiteX7" fmla="*/ 4705651 w 5124552"/>
                  <a:gd name="connsiteY7" fmla="*/ 561180 h 3218546"/>
                  <a:gd name="connsiteX8" fmla="*/ 3484302 w 5124552"/>
                  <a:gd name="connsiteY8" fmla="*/ 1778260 h 3218546"/>
                  <a:gd name="connsiteX9" fmla="*/ 823807 w 5124552"/>
                  <a:gd name="connsiteY9" fmla="*/ 1957620 h 3218546"/>
                  <a:gd name="connsiteX10" fmla="*/ 2836286 w 5124552"/>
                  <a:gd name="connsiteY10" fmla="*/ 2439348 h 3218546"/>
                  <a:gd name="connsiteX11" fmla="*/ 5124552 w 5124552"/>
                  <a:gd name="connsiteY11" fmla="*/ 1161968 h 3218546"/>
                  <a:gd name="connsiteX0" fmla="*/ 0 w 5124552"/>
                  <a:gd name="connsiteY0" fmla="*/ 1861215 h 3218546"/>
                  <a:gd name="connsiteX1" fmla="*/ 1647012 w 5124552"/>
                  <a:gd name="connsiteY1" fmla="*/ 614643 h 3218546"/>
                  <a:gd name="connsiteX2" fmla="*/ 568786 w 5124552"/>
                  <a:gd name="connsiteY2" fmla="*/ 3066731 h 3218546"/>
                  <a:gd name="connsiteX3" fmla="*/ 2865759 w 5124552"/>
                  <a:gd name="connsiteY3" fmla="*/ 3218546 h 3218546"/>
                  <a:gd name="connsiteX4" fmla="*/ 1003312 w 5124552"/>
                  <a:gd name="connsiteY4" fmla="*/ 1401227 h 3218546"/>
                  <a:gd name="connsiteX5" fmla="*/ 3316605 w 5124552"/>
                  <a:gd name="connsiteY5" fmla="*/ 0 h 3218546"/>
                  <a:gd name="connsiteX6" fmla="*/ 3340606 w 5124552"/>
                  <a:gd name="connsiteY6" fmla="*/ 862995 h 3218546"/>
                  <a:gd name="connsiteX7" fmla="*/ 4625887 w 5124552"/>
                  <a:gd name="connsiteY7" fmla="*/ 233263 h 3218546"/>
                  <a:gd name="connsiteX8" fmla="*/ 3484302 w 5124552"/>
                  <a:gd name="connsiteY8" fmla="*/ 1778260 h 3218546"/>
                  <a:gd name="connsiteX9" fmla="*/ 823807 w 5124552"/>
                  <a:gd name="connsiteY9" fmla="*/ 1957620 h 3218546"/>
                  <a:gd name="connsiteX10" fmla="*/ 2836286 w 5124552"/>
                  <a:gd name="connsiteY10" fmla="*/ 2439348 h 3218546"/>
                  <a:gd name="connsiteX11" fmla="*/ 5124552 w 5124552"/>
                  <a:gd name="connsiteY11" fmla="*/ 1161968 h 3218546"/>
                  <a:gd name="connsiteX0" fmla="*/ 0 w 5124552"/>
                  <a:gd name="connsiteY0" fmla="*/ 1861215 h 3218546"/>
                  <a:gd name="connsiteX1" fmla="*/ 1647012 w 5124552"/>
                  <a:gd name="connsiteY1" fmla="*/ 614643 h 3218546"/>
                  <a:gd name="connsiteX2" fmla="*/ 548845 w 5124552"/>
                  <a:gd name="connsiteY2" fmla="*/ 3146494 h 3218546"/>
                  <a:gd name="connsiteX3" fmla="*/ 2865759 w 5124552"/>
                  <a:gd name="connsiteY3" fmla="*/ 3218546 h 3218546"/>
                  <a:gd name="connsiteX4" fmla="*/ 1003312 w 5124552"/>
                  <a:gd name="connsiteY4" fmla="*/ 1401227 h 3218546"/>
                  <a:gd name="connsiteX5" fmla="*/ 3316605 w 5124552"/>
                  <a:gd name="connsiteY5" fmla="*/ 0 h 3218546"/>
                  <a:gd name="connsiteX6" fmla="*/ 3340606 w 5124552"/>
                  <a:gd name="connsiteY6" fmla="*/ 862995 h 3218546"/>
                  <a:gd name="connsiteX7" fmla="*/ 4625887 w 5124552"/>
                  <a:gd name="connsiteY7" fmla="*/ 233263 h 3218546"/>
                  <a:gd name="connsiteX8" fmla="*/ 3484302 w 5124552"/>
                  <a:gd name="connsiteY8" fmla="*/ 1778260 h 3218546"/>
                  <a:gd name="connsiteX9" fmla="*/ 823807 w 5124552"/>
                  <a:gd name="connsiteY9" fmla="*/ 1957620 h 3218546"/>
                  <a:gd name="connsiteX10" fmla="*/ 2836286 w 5124552"/>
                  <a:gd name="connsiteY10" fmla="*/ 2439348 h 3218546"/>
                  <a:gd name="connsiteX11" fmla="*/ 5124552 w 5124552"/>
                  <a:gd name="connsiteY11" fmla="*/ 1161968 h 3218546"/>
                  <a:gd name="connsiteX0" fmla="*/ 0 w 5124552"/>
                  <a:gd name="connsiteY0" fmla="*/ 1861215 h 3218546"/>
                  <a:gd name="connsiteX1" fmla="*/ 548845 w 5124552"/>
                  <a:gd name="connsiteY1" fmla="*/ 3146494 h 3218546"/>
                  <a:gd name="connsiteX2" fmla="*/ 2865759 w 5124552"/>
                  <a:gd name="connsiteY2" fmla="*/ 3218546 h 3218546"/>
                  <a:gd name="connsiteX3" fmla="*/ 1003312 w 5124552"/>
                  <a:gd name="connsiteY3" fmla="*/ 1401227 h 3218546"/>
                  <a:gd name="connsiteX4" fmla="*/ 3316605 w 5124552"/>
                  <a:gd name="connsiteY4" fmla="*/ 0 h 3218546"/>
                  <a:gd name="connsiteX5" fmla="*/ 3340606 w 5124552"/>
                  <a:gd name="connsiteY5" fmla="*/ 862995 h 3218546"/>
                  <a:gd name="connsiteX6" fmla="*/ 4625887 w 5124552"/>
                  <a:gd name="connsiteY6" fmla="*/ 233263 h 3218546"/>
                  <a:gd name="connsiteX7" fmla="*/ 3484302 w 5124552"/>
                  <a:gd name="connsiteY7" fmla="*/ 1778260 h 3218546"/>
                  <a:gd name="connsiteX8" fmla="*/ 823807 w 5124552"/>
                  <a:gd name="connsiteY8" fmla="*/ 1957620 h 3218546"/>
                  <a:gd name="connsiteX9" fmla="*/ 2836286 w 5124552"/>
                  <a:gd name="connsiteY9" fmla="*/ 2439348 h 3218546"/>
                  <a:gd name="connsiteX10" fmla="*/ 5124552 w 5124552"/>
                  <a:gd name="connsiteY10" fmla="*/ 1161968 h 3218546"/>
                  <a:gd name="connsiteX0" fmla="*/ 0 w 5124552"/>
                  <a:gd name="connsiteY0" fmla="*/ 1861215 h 3218546"/>
                  <a:gd name="connsiteX1" fmla="*/ 548845 w 5124552"/>
                  <a:gd name="connsiteY1" fmla="*/ 3146494 h 3218546"/>
                  <a:gd name="connsiteX2" fmla="*/ 2865759 w 5124552"/>
                  <a:gd name="connsiteY2" fmla="*/ 3218546 h 3218546"/>
                  <a:gd name="connsiteX3" fmla="*/ 3316605 w 5124552"/>
                  <a:gd name="connsiteY3" fmla="*/ 0 h 3218546"/>
                  <a:gd name="connsiteX4" fmla="*/ 3340606 w 5124552"/>
                  <a:gd name="connsiteY4" fmla="*/ 862995 h 3218546"/>
                  <a:gd name="connsiteX5" fmla="*/ 4625887 w 5124552"/>
                  <a:gd name="connsiteY5" fmla="*/ 233263 h 3218546"/>
                  <a:gd name="connsiteX6" fmla="*/ 3484302 w 5124552"/>
                  <a:gd name="connsiteY6" fmla="*/ 1778260 h 3218546"/>
                  <a:gd name="connsiteX7" fmla="*/ 823807 w 5124552"/>
                  <a:gd name="connsiteY7" fmla="*/ 1957620 h 3218546"/>
                  <a:gd name="connsiteX8" fmla="*/ 2836286 w 5124552"/>
                  <a:gd name="connsiteY8" fmla="*/ 2439348 h 3218546"/>
                  <a:gd name="connsiteX9" fmla="*/ 5124552 w 5124552"/>
                  <a:gd name="connsiteY9" fmla="*/ 1161968 h 3218546"/>
                  <a:gd name="connsiteX0" fmla="*/ 0 w 5124552"/>
                  <a:gd name="connsiteY0" fmla="*/ 1627952 h 2985283"/>
                  <a:gd name="connsiteX1" fmla="*/ 548845 w 5124552"/>
                  <a:gd name="connsiteY1" fmla="*/ 2913231 h 2985283"/>
                  <a:gd name="connsiteX2" fmla="*/ 2865759 w 5124552"/>
                  <a:gd name="connsiteY2" fmla="*/ 2985283 h 2985283"/>
                  <a:gd name="connsiteX3" fmla="*/ 3340606 w 5124552"/>
                  <a:gd name="connsiteY3" fmla="*/ 629732 h 2985283"/>
                  <a:gd name="connsiteX4" fmla="*/ 4625887 w 5124552"/>
                  <a:gd name="connsiteY4" fmla="*/ 0 h 2985283"/>
                  <a:gd name="connsiteX5" fmla="*/ 3484302 w 5124552"/>
                  <a:gd name="connsiteY5" fmla="*/ 1544997 h 2985283"/>
                  <a:gd name="connsiteX6" fmla="*/ 823807 w 5124552"/>
                  <a:gd name="connsiteY6" fmla="*/ 1724357 h 2985283"/>
                  <a:gd name="connsiteX7" fmla="*/ 2836286 w 5124552"/>
                  <a:gd name="connsiteY7" fmla="*/ 2206085 h 2985283"/>
                  <a:gd name="connsiteX8" fmla="*/ 5124552 w 5124552"/>
                  <a:gd name="connsiteY8" fmla="*/ 928705 h 2985283"/>
                  <a:gd name="connsiteX0" fmla="*/ 0 w 5124552"/>
                  <a:gd name="connsiteY0" fmla="*/ 998220 h 2355551"/>
                  <a:gd name="connsiteX1" fmla="*/ 548845 w 5124552"/>
                  <a:gd name="connsiteY1" fmla="*/ 2283499 h 2355551"/>
                  <a:gd name="connsiteX2" fmla="*/ 2865759 w 5124552"/>
                  <a:gd name="connsiteY2" fmla="*/ 2355551 h 2355551"/>
                  <a:gd name="connsiteX3" fmla="*/ 3340606 w 5124552"/>
                  <a:gd name="connsiteY3" fmla="*/ 0 h 2355551"/>
                  <a:gd name="connsiteX4" fmla="*/ 3484302 w 5124552"/>
                  <a:gd name="connsiteY4" fmla="*/ 915265 h 2355551"/>
                  <a:gd name="connsiteX5" fmla="*/ 823807 w 5124552"/>
                  <a:gd name="connsiteY5" fmla="*/ 1094625 h 2355551"/>
                  <a:gd name="connsiteX6" fmla="*/ 2836286 w 5124552"/>
                  <a:gd name="connsiteY6" fmla="*/ 1576353 h 2355551"/>
                  <a:gd name="connsiteX7" fmla="*/ 5124552 w 5124552"/>
                  <a:gd name="connsiteY7" fmla="*/ 298973 h 2355551"/>
                  <a:gd name="connsiteX0" fmla="*/ 0 w 5124552"/>
                  <a:gd name="connsiteY0" fmla="*/ 699247 h 2056578"/>
                  <a:gd name="connsiteX1" fmla="*/ 548845 w 5124552"/>
                  <a:gd name="connsiteY1" fmla="*/ 1984526 h 2056578"/>
                  <a:gd name="connsiteX2" fmla="*/ 2865759 w 5124552"/>
                  <a:gd name="connsiteY2" fmla="*/ 2056578 h 2056578"/>
                  <a:gd name="connsiteX3" fmla="*/ 3484302 w 5124552"/>
                  <a:gd name="connsiteY3" fmla="*/ 616292 h 2056578"/>
                  <a:gd name="connsiteX4" fmla="*/ 823807 w 5124552"/>
                  <a:gd name="connsiteY4" fmla="*/ 795652 h 2056578"/>
                  <a:gd name="connsiteX5" fmla="*/ 2836286 w 5124552"/>
                  <a:gd name="connsiteY5" fmla="*/ 1277380 h 2056578"/>
                  <a:gd name="connsiteX6" fmla="*/ 5124552 w 5124552"/>
                  <a:gd name="connsiteY6" fmla="*/ 0 h 2056578"/>
                  <a:gd name="connsiteX0" fmla="*/ 0 w 5124552"/>
                  <a:gd name="connsiteY0" fmla="*/ 699247 h 2056578"/>
                  <a:gd name="connsiteX1" fmla="*/ 548845 w 5124552"/>
                  <a:gd name="connsiteY1" fmla="*/ 1984526 h 2056578"/>
                  <a:gd name="connsiteX2" fmla="*/ 2865759 w 5124552"/>
                  <a:gd name="connsiteY2" fmla="*/ 2056578 h 2056578"/>
                  <a:gd name="connsiteX3" fmla="*/ 823807 w 5124552"/>
                  <a:gd name="connsiteY3" fmla="*/ 795652 h 2056578"/>
                  <a:gd name="connsiteX4" fmla="*/ 2836286 w 5124552"/>
                  <a:gd name="connsiteY4" fmla="*/ 1277380 h 2056578"/>
                  <a:gd name="connsiteX5" fmla="*/ 5124552 w 5124552"/>
                  <a:gd name="connsiteY5" fmla="*/ 0 h 2056578"/>
                  <a:gd name="connsiteX0" fmla="*/ 0 w 5124552"/>
                  <a:gd name="connsiteY0" fmla="*/ 699247 h 2056578"/>
                  <a:gd name="connsiteX1" fmla="*/ 548845 w 5124552"/>
                  <a:gd name="connsiteY1" fmla="*/ 1984526 h 2056578"/>
                  <a:gd name="connsiteX2" fmla="*/ 2865759 w 5124552"/>
                  <a:gd name="connsiteY2" fmla="*/ 2056578 h 2056578"/>
                  <a:gd name="connsiteX3" fmla="*/ 2836286 w 5124552"/>
                  <a:gd name="connsiteY3" fmla="*/ 1277380 h 2056578"/>
                  <a:gd name="connsiteX4" fmla="*/ 5124552 w 5124552"/>
                  <a:gd name="connsiteY4" fmla="*/ 0 h 2056578"/>
                  <a:gd name="connsiteX0" fmla="*/ 0 w 5124552"/>
                  <a:gd name="connsiteY0" fmla="*/ 699247 h 2056578"/>
                  <a:gd name="connsiteX1" fmla="*/ 548845 w 5124552"/>
                  <a:gd name="connsiteY1" fmla="*/ 1984526 h 2056578"/>
                  <a:gd name="connsiteX2" fmla="*/ 2865759 w 5124552"/>
                  <a:gd name="connsiteY2" fmla="*/ 2056578 h 2056578"/>
                  <a:gd name="connsiteX3" fmla="*/ 5124552 w 5124552"/>
                  <a:gd name="connsiteY3" fmla="*/ 0 h 2056578"/>
                  <a:gd name="connsiteX0" fmla="*/ 0 w 2865760"/>
                  <a:gd name="connsiteY0" fmla="*/ 0 h 1357331"/>
                  <a:gd name="connsiteX1" fmla="*/ 548845 w 2865760"/>
                  <a:gd name="connsiteY1" fmla="*/ 1285279 h 1357331"/>
                  <a:gd name="connsiteX2" fmla="*/ 2865759 w 2865760"/>
                  <a:gd name="connsiteY2" fmla="*/ 1357331 h 1357331"/>
                  <a:gd name="connsiteX0" fmla="*/ 0 w 2865759"/>
                  <a:gd name="connsiteY0" fmla="*/ 0 h 1357331"/>
                  <a:gd name="connsiteX1" fmla="*/ 1839111 w 2865759"/>
                  <a:gd name="connsiteY1" fmla="*/ 415545 h 1357331"/>
                  <a:gd name="connsiteX2" fmla="*/ 2865759 w 2865759"/>
                  <a:gd name="connsiteY2" fmla="*/ 1357331 h 1357331"/>
                  <a:gd name="connsiteX0" fmla="*/ 0 w 2177618"/>
                  <a:gd name="connsiteY0" fmla="*/ 435073 h 941786"/>
                  <a:gd name="connsiteX1" fmla="*/ 1150970 w 2177618"/>
                  <a:gd name="connsiteY1" fmla="*/ 0 h 941786"/>
                  <a:gd name="connsiteX2" fmla="*/ 2177618 w 2177618"/>
                  <a:gd name="connsiteY2" fmla="*/ 941786 h 941786"/>
                  <a:gd name="connsiteX0" fmla="*/ 0 w 2234963"/>
                  <a:gd name="connsiteY0" fmla="*/ 435073 h 483026"/>
                  <a:gd name="connsiteX1" fmla="*/ 1150970 w 2234963"/>
                  <a:gd name="connsiteY1" fmla="*/ 0 h 483026"/>
                  <a:gd name="connsiteX2" fmla="*/ 2234963 w 2234963"/>
                  <a:gd name="connsiteY2" fmla="*/ 483026 h 48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4963" h="483026">
                    <a:moveTo>
                      <a:pt x="0" y="435073"/>
                    </a:moveTo>
                    <a:lnTo>
                      <a:pt x="1150970" y="0"/>
                    </a:lnTo>
                    <a:lnTo>
                      <a:pt x="2234963" y="483026"/>
                    </a:ln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34442B-0CD6-455A-88DC-163D835C7438}"/>
                  </a:ext>
                </a:extLst>
              </p:cNvPr>
              <p:cNvSpPr txBox="1"/>
              <p:nvPr/>
            </p:nvSpPr>
            <p:spPr>
              <a:xfrm>
                <a:off x="1466739" y="3178403"/>
                <a:ext cx="222840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200" i="1" dirty="0">
                    <a:solidFill>
                      <a:schemeClr val="bg2">
                        <a:lumMod val="50000"/>
                      </a:schemeClr>
                    </a:solidFill>
                  </a:rPr>
                  <a:t>u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CA1C4A-AD4A-4E2F-AEFF-9FA7B3B2A01C}"/>
                  </a:ext>
                </a:extLst>
              </p:cNvPr>
              <p:cNvSpPr txBox="1"/>
              <p:nvPr/>
            </p:nvSpPr>
            <p:spPr>
              <a:xfrm>
                <a:off x="1666967" y="2527197"/>
                <a:ext cx="222840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200" i="1" dirty="0">
                    <a:solidFill>
                      <a:schemeClr val="bg2">
                        <a:lumMod val="50000"/>
                      </a:schemeClr>
                    </a:solidFill>
                  </a:rPr>
                  <a:t>v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75354F-2BC0-4391-B338-BFB240C40506}"/>
                  </a:ext>
                </a:extLst>
              </p:cNvPr>
              <p:cNvSpPr txBox="1"/>
              <p:nvPr/>
            </p:nvSpPr>
            <p:spPr>
              <a:xfrm>
                <a:off x="2068883" y="3181215"/>
                <a:ext cx="222840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200" i="1" dirty="0">
                    <a:solidFill>
                      <a:schemeClr val="bg2">
                        <a:lumMod val="50000"/>
                      </a:schemeClr>
                    </a:solidFill>
                  </a:rPr>
                  <a:t>w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6CACF3C-5356-4171-91BD-2102B4968365}"/>
                  </a:ext>
                </a:extLst>
              </p:cNvPr>
              <p:cNvSpPr txBox="1"/>
              <p:nvPr/>
            </p:nvSpPr>
            <p:spPr>
              <a:xfrm>
                <a:off x="1294462" y="4009803"/>
                <a:ext cx="131440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200" i="1" dirty="0"/>
                  <a:t>…</a:t>
                </a:r>
                <a:r>
                  <a:rPr lang="en-GB" sz="2200" i="1" dirty="0" err="1"/>
                  <a:t>uw</a:t>
                </a:r>
                <a:r>
                  <a:rPr lang="en-GB" sz="2200" i="1" dirty="0"/>
                  <a:t>…</a:t>
                </a: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396FB6B-E766-44CB-9A95-4E3E975184E1}"/>
                  </a:ext>
                </a:extLst>
              </p:cNvPr>
              <p:cNvSpPr/>
              <p:nvPr/>
            </p:nvSpPr>
            <p:spPr>
              <a:xfrm>
                <a:off x="1091403" y="2557794"/>
                <a:ext cx="385930" cy="269377"/>
              </a:xfrm>
              <a:custGeom>
                <a:avLst/>
                <a:gdLst>
                  <a:gd name="connsiteX0" fmla="*/ 1629104 w 2753711"/>
                  <a:gd name="connsiteY0" fmla="*/ 1051034 h 1902372"/>
                  <a:gd name="connsiteX1" fmla="*/ 2753711 w 2753711"/>
                  <a:gd name="connsiteY1" fmla="*/ 357351 h 1902372"/>
                  <a:gd name="connsiteX2" fmla="*/ 1429407 w 2753711"/>
                  <a:gd name="connsiteY2" fmla="*/ 1902372 h 1902372"/>
                  <a:gd name="connsiteX3" fmla="*/ 872359 w 2753711"/>
                  <a:gd name="connsiteY3" fmla="*/ 966951 h 1902372"/>
                  <a:gd name="connsiteX4" fmla="*/ 0 w 2753711"/>
                  <a:gd name="connsiteY4" fmla="*/ 1828800 h 1902372"/>
                  <a:gd name="connsiteX5" fmla="*/ 1019504 w 2753711"/>
                  <a:gd name="connsiteY5" fmla="*/ 0 h 1902372"/>
                  <a:gd name="connsiteX6" fmla="*/ 1629104 w 2753711"/>
                  <a:gd name="connsiteY6" fmla="*/ 1051034 h 1902372"/>
                  <a:gd name="connsiteX0" fmla="*/ 1629104 w 2753711"/>
                  <a:gd name="connsiteY0" fmla="*/ 693683 h 1545021"/>
                  <a:gd name="connsiteX1" fmla="*/ 2753711 w 2753711"/>
                  <a:gd name="connsiteY1" fmla="*/ 0 h 1545021"/>
                  <a:gd name="connsiteX2" fmla="*/ 1429407 w 2753711"/>
                  <a:gd name="connsiteY2" fmla="*/ 1545021 h 1545021"/>
                  <a:gd name="connsiteX3" fmla="*/ 872359 w 2753711"/>
                  <a:gd name="connsiteY3" fmla="*/ 609600 h 1545021"/>
                  <a:gd name="connsiteX4" fmla="*/ 0 w 2753711"/>
                  <a:gd name="connsiteY4" fmla="*/ 1471449 h 1545021"/>
                  <a:gd name="connsiteX5" fmla="*/ 1629104 w 2753711"/>
                  <a:gd name="connsiteY5" fmla="*/ 693683 h 1545021"/>
                  <a:gd name="connsiteX0" fmla="*/ 1629104 w 1629104"/>
                  <a:gd name="connsiteY0" fmla="*/ 84083 h 935421"/>
                  <a:gd name="connsiteX1" fmla="*/ 1429407 w 1629104"/>
                  <a:gd name="connsiteY1" fmla="*/ 935421 h 935421"/>
                  <a:gd name="connsiteX2" fmla="*/ 872359 w 1629104"/>
                  <a:gd name="connsiteY2" fmla="*/ 0 h 935421"/>
                  <a:gd name="connsiteX3" fmla="*/ 0 w 1629104"/>
                  <a:gd name="connsiteY3" fmla="*/ 861849 h 935421"/>
                  <a:gd name="connsiteX4" fmla="*/ 1629104 w 1629104"/>
                  <a:gd name="connsiteY4" fmla="*/ 84083 h 935421"/>
                  <a:gd name="connsiteX0" fmla="*/ 0 w 1429407"/>
                  <a:gd name="connsiteY0" fmla="*/ 861849 h 935421"/>
                  <a:gd name="connsiteX1" fmla="*/ 1429407 w 1429407"/>
                  <a:gd name="connsiteY1" fmla="*/ 935421 h 935421"/>
                  <a:gd name="connsiteX2" fmla="*/ 872359 w 1429407"/>
                  <a:gd name="connsiteY2" fmla="*/ 0 h 935421"/>
                  <a:gd name="connsiteX3" fmla="*/ 0 w 1429407"/>
                  <a:gd name="connsiteY3" fmla="*/ 861849 h 935421"/>
                  <a:gd name="connsiteX0" fmla="*/ 0 w 1429407"/>
                  <a:gd name="connsiteY0" fmla="*/ 409756 h 483328"/>
                  <a:gd name="connsiteX1" fmla="*/ 1429407 w 1429407"/>
                  <a:gd name="connsiteY1" fmla="*/ 483328 h 483328"/>
                  <a:gd name="connsiteX2" fmla="*/ 1281687 w 1429407"/>
                  <a:gd name="connsiteY2" fmla="*/ 0 h 483328"/>
                  <a:gd name="connsiteX3" fmla="*/ 0 w 1429407"/>
                  <a:gd name="connsiteY3" fmla="*/ 409756 h 483328"/>
                  <a:gd name="connsiteX0" fmla="*/ 0 w 598531"/>
                  <a:gd name="connsiteY0" fmla="*/ 458631 h 483328"/>
                  <a:gd name="connsiteX1" fmla="*/ 598531 w 598531"/>
                  <a:gd name="connsiteY1" fmla="*/ 483328 h 483328"/>
                  <a:gd name="connsiteX2" fmla="*/ 450811 w 598531"/>
                  <a:gd name="connsiteY2" fmla="*/ 0 h 483328"/>
                  <a:gd name="connsiteX3" fmla="*/ 0 w 598531"/>
                  <a:gd name="connsiteY3" fmla="*/ 458631 h 483328"/>
                  <a:gd name="connsiteX0" fmla="*/ 0 w 598531"/>
                  <a:gd name="connsiteY0" fmla="*/ 342552 h 367249"/>
                  <a:gd name="connsiteX1" fmla="*/ 598531 w 598531"/>
                  <a:gd name="connsiteY1" fmla="*/ 367249 h 367249"/>
                  <a:gd name="connsiteX2" fmla="*/ 371390 w 598531"/>
                  <a:gd name="connsiteY2" fmla="*/ 0 h 367249"/>
                  <a:gd name="connsiteX3" fmla="*/ 0 w 598531"/>
                  <a:gd name="connsiteY3" fmla="*/ 342552 h 367249"/>
                  <a:gd name="connsiteX0" fmla="*/ 0 w 561875"/>
                  <a:gd name="connsiteY0" fmla="*/ 257021 h 367249"/>
                  <a:gd name="connsiteX1" fmla="*/ 561875 w 561875"/>
                  <a:gd name="connsiteY1" fmla="*/ 367249 h 367249"/>
                  <a:gd name="connsiteX2" fmla="*/ 334734 w 561875"/>
                  <a:gd name="connsiteY2" fmla="*/ 0 h 367249"/>
                  <a:gd name="connsiteX3" fmla="*/ 0 w 561875"/>
                  <a:gd name="connsiteY3" fmla="*/ 257021 h 367249"/>
                  <a:gd name="connsiteX0" fmla="*/ 0 w 561875"/>
                  <a:gd name="connsiteY0" fmla="*/ 355916 h 466144"/>
                  <a:gd name="connsiteX1" fmla="*/ 561875 w 561875"/>
                  <a:gd name="connsiteY1" fmla="*/ 466144 h 466144"/>
                  <a:gd name="connsiteX2" fmla="*/ 278222 w 561875"/>
                  <a:gd name="connsiteY2" fmla="*/ 0 h 466144"/>
                  <a:gd name="connsiteX3" fmla="*/ 0 w 561875"/>
                  <a:gd name="connsiteY3" fmla="*/ 355916 h 466144"/>
                  <a:gd name="connsiteX0" fmla="*/ 0 w 667834"/>
                  <a:gd name="connsiteY0" fmla="*/ 327661 h 466144"/>
                  <a:gd name="connsiteX1" fmla="*/ 667834 w 667834"/>
                  <a:gd name="connsiteY1" fmla="*/ 466144 h 466144"/>
                  <a:gd name="connsiteX2" fmla="*/ 384181 w 667834"/>
                  <a:gd name="connsiteY2" fmla="*/ 0 h 466144"/>
                  <a:gd name="connsiteX3" fmla="*/ 0 w 667834"/>
                  <a:gd name="connsiteY3" fmla="*/ 327661 h 466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834" h="466144">
                    <a:moveTo>
                      <a:pt x="0" y="327661"/>
                    </a:moveTo>
                    <a:lnTo>
                      <a:pt x="667834" y="466144"/>
                    </a:lnTo>
                    <a:lnTo>
                      <a:pt x="384181" y="0"/>
                    </a:lnTo>
                    <a:lnTo>
                      <a:pt x="0" y="327661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43AE79C-A643-4F43-8430-82CE283CF09F}"/>
                  </a:ext>
                </a:extLst>
              </p:cNvPr>
              <p:cNvSpPr/>
              <p:nvPr/>
            </p:nvSpPr>
            <p:spPr>
              <a:xfrm>
                <a:off x="2296007" y="2584835"/>
                <a:ext cx="295239" cy="360617"/>
              </a:xfrm>
              <a:custGeom>
                <a:avLst/>
                <a:gdLst>
                  <a:gd name="connsiteX0" fmla="*/ 1629104 w 2753711"/>
                  <a:gd name="connsiteY0" fmla="*/ 1051034 h 1902372"/>
                  <a:gd name="connsiteX1" fmla="*/ 2753711 w 2753711"/>
                  <a:gd name="connsiteY1" fmla="*/ 357351 h 1902372"/>
                  <a:gd name="connsiteX2" fmla="*/ 1429407 w 2753711"/>
                  <a:gd name="connsiteY2" fmla="*/ 1902372 h 1902372"/>
                  <a:gd name="connsiteX3" fmla="*/ 872359 w 2753711"/>
                  <a:gd name="connsiteY3" fmla="*/ 966951 h 1902372"/>
                  <a:gd name="connsiteX4" fmla="*/ 0 w 2753711"/>
                  <a:gd name="connsiteY4" fmla="*/ 1828800 h 1902372"/>
                  <a:gd name="connsiteX5" fmla="*/ 1019504 w 2753711"/>
                  <a:gd name="connsiteY5" fmla="*/ 0 h 1902372"/>
                  <a:gd name="connsiteX6" fmla="*/ 1629104 w 2753711"/>
                  <a:gd name="connsiteY6" fmla="*/ 1051034 h 1902372"/>
                  <a:gd name="connsiteX0" fmla="*/ 1629104 w 2753711"/>
                  <a:gd name="connsiteY0" fmla="*/ 693683 h 1545021"/>
                  <a:gd name="connsiteX1" fmla="*/ 2753711 w 2753711"/>
                  <a:gd name="connsiteY1" fmla="*/ 0 h 1545021"/>
                  <a:gd name="connsiteX2" fmla="*/ 1429407 w 2753711"/>
                  <a:gd name="connsiteY2" fmla="*/ 1545021 h 1545021"/>
                  <a:gd name="connsiteX3" fmla="*/ 872359 w 2753711"/>
                  <a:gd name="connsiteY3" fmla="*/ 609600 h 1545021"/>
                  <a:gd name="connsiteX4" fmla="*/ 0 w 2753711"/>
                  <a:gd name="connsiteY4" fmla="*/ 1471449 h 1545021"/>
                  <a:gd name="connsiteX5" fmla="*/ 1629104 w 2753711"/>
                  <a:gd name="connsiteY5" fmla="*/ 693683 h 1545021"/>
                  <a:gd name="connsiteX0" fmla="*/ 1629104 w 1629104"/>
                  <a:gd name="connsiteY0" fmla="*/ 84083 h 935421"/>
                  <a:gd name="connsiteX1" fmla="*/ 1429407 w 1629104"/>
                  <a:gd name="connsiteY1" fmla="*/ 935421 h 935421"/>
                  <a:gd name="connsiteX2" fmla="*/ 872359 w 1629104"/>
                  <a:gd name="connsiteY2" fmla="*/ 0 h 935421"/>
                  <a:gd name="connsiteX3" fmla="*/ 0 w 1629104"/>
                  <a:gd name="connsiteY3" fmla="*/ 861849 h 935421"/>
                  <a:gd name="connsiteX4" fmla="*/ 1629104 w 1629104"/>
                  <a:gd name="connsiteY4" fmla="*/ 84083 h 935421"/>
                  <a:gd name="connsiteX0" fmla="*/ 0 w 1429407"/>
                  <a:gd name="connsiteY0" fmla="*/ 861849 h 935421"/>
                  <a:gd name="connsiteX1" fmla="*/ 1429407 w 1429407"/>
                  <a:gd name="connsiteY1" fmla="*/ 935421 h 935421"/>
                  <a:gd name="connsiteX2" fmla="*/ 872359 w 1429407"/>
                  <a:gd name="connsiteY2" fmla="*/ 0 h 935421"/>
                  <a:gd name="connsiteX3" fmla="*/ 0 w 1429407"/>
                  <a:gd name="connsiteY3" fmla="*/ 861849 h 935421"/>
                  <a:gd name="connsiteX0" fmla="*/ 0 w 1429407"/>
                  <a:gd name="connsiteY0" fmla="*/ 409756 h 483328"/>
                  <a:gd name="connsiteX1" fmla="*/ 1429407 w 1429407"/>
                  <a:gd name="connsiteY1" fmla="*/ 483328 h 483328"/>
                  <a:gd name="connsiteX2" fmla="*/ 1281687 w 1429407"/>
                  <a:gd name="connsiteY2" fmla="*/ 0 h 483328"/>
                  <a:gd name="connsiteX3" fmla="*/ 0 w 1429407"/>
                  <a:gd name="connsiteY3" fmla="*/ 409756 h 483328"/>
                  <a:gd name="connsiteX0" fmla="*/ 0 w 598531"/>
                  <a:gd name="connsiteY0" fmla="*/ 458631 h 483328"/>
                  <a:gd name="connsiteX1" fmla="*/ 598531 w 598531"/>
                  <a:gd name="connsiteY1" fmla="*/ 483328 h 483328"/>
                  <a:gd name="connsiteX2" fmla="*/ 450811 w 598531"/>
                  <a:gd name="connsiteY2" fmla="*/ 0 h 483328"/>
                  <a:gd name="connsiteX3" fmla="*/ 0 w 598531"/>
                  <a:gd name="connsiteY3" fmla="*/ 458631 h 483328"/>
                  <a:gd name="connsiteX0" fmla="*/ 0 w 598531"/>
                  <a:gd name="connsiteY0" fmla="*/ 617475 h 642172"/>
                  <a:gd name="connsiteX1" fmla="*/ 598531 w 598531"/>
                  <a:gd name="connsiteY1" fmla="*/ 642172 h 642172"/>
                  <a:gd name="connsiteX2" fmla="*/ 163671 w 598531"/>
                  <a:gd name="connsiteY2" fmla="*/ 0 h 642172"/>
                  <a:gd name="connsiteX3" fmla="*/ 0 w 598531"/>
                  <a:gd name="connsiteY3" fmla="*/ 617475 h 642172"/>
                  <a:gd name="connsiteX0" fmla="*/ 0 w 616858"/>
                  <a:gd name="connsiteY0" fmla="*/ 617475 h 758249"/>
                  <a:gd name="connsiteX1" fmla="*/ 616858 w 616858"/>
                  <a:gd name="connsiteY1" fmla="*/ 758249 h 758249"/>
                  <a:gd name="connsiteX2" fmla="*/ 163671 w 616858"/>
                  <a:gd name="connsiteY2" fmla="*/ 0 h 758249"/>
                  <a:gd name="connsiteX3" fmla="*/ 0 w 616858"/>
                  <a:gd name="connsiteY3" fmla="*/ 617475 h 758249"/>
                  <a:gd name="connsiteX0" fmla="*/ 0 w 510897"/>
                  <a:gd name="connsiteY0" fmla="*/ 617475 h 737056"/>
                  <a:gd name="connsiteX1" fmla="*/ 510897 w 510897"/>
                  <a:gd name="connsiteY1" fmla="*/ 737056 h 737056"/>
                  <a:gd name="connsiteX2" fmla="*/ 163671 w 510897"/>
                  <a:gd name="connsiteY2" fmla="*/ 0 h 737056"/>
                  <a:gd name="connsiteX3" fmla="*/ 0 w 510897"/>
                  <a:gd name="connsiteY3" fmla="*/ 617475 h 737056"/>
                  <a:gd name="connsiteX0" fmla="*/ 0 w 510897"/>
                  <a:gd name="connsiteY0" fmla="*/ 504450 h 624031"/>
                  <a:gd name="connsiteX1" fmla="*/ 510897 w 510897"/>
                  <a:gd name="connsiteY1" fmla="*/ 624031 h 624031"/>
                  <a:gd name="connsiteX2" fmla="*/ 128351 w 510897"/>
                  <a:gd name="connsiteY2" fmla="*/ 0 h 624031"/>
                  <a:gd name="connsiteX3" fmla="*/ 0 w 510897"/>
                  <a:gd name="connsiteY3" fmla="*/ 504450 h 62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97" h="624031">
                    <a:moveTo>
                      <a:pt x="0" y="504450"/>
                    </a:moveTo>
                    <a:lnTo>
                      <a:pt x="510897" y="624031"/>
                    </a:lnTo>
                    <a:lnTo>
                      <a:pt x="128351" y="0"/>
                    </a:lnTo>
                    <a:lnTo>
                      <a:pt x="0" y="50445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3EC18B-D47F-4D07-B04B-317588CA2831}"/>
                  </a:ext>
                </a:extLst>
              </p:cNvPr>
              <p:cNvSpPr/>
              <p:nvPr/>
            </p:nvSpPr>
            <p:spPr>
              <a:xfrm>
                <a:off x="1657766" y="3670560"/>
                <a:ext cx="365744" cy="200643"/>
              </a:xfrm>
              <a:custGeom>
                <a:avLst/>
                <a:gdLst>
                  <a:gd name="connsiteX0" fmla="*/ 1629104 w 2753711"/>
                  <a:gd name="connsiteY0" fmla="*/ 1051034 h 1902372"/>
                  <a:gd name="connsiteX1" fmla="*/ 2753711 w 2753711"/>
                  <a:gd name="connsiteY1" fmla="*/ 357351 h 1902372"/>
                  <a:gd name="connsiteX2" fmla="*/ 1429407 w 2753711"/>
                  <a:gd name="connsiteY2" fmla="*/ 1902372 h 1902372"/>
                  <a:gd name="connsiteX3" fmla="*/ 872359 w 2753711"/>
                  <a:gd name="connsiteY3" fmla="*/ 966951 h 1902372"/>
                  <a:gd name="connsiteX4" fmla="*/ 0 w 2753711"/>
                  <a:gd name="connsiteY4" fmla="*/ 1828800 h 1902372"/>
                  <a:gd name="connsiteX5" fmla="*/ 1019504 w 2753711"/>
                  <a:gd name="connsiteY5" fmla="*/ 0 h 1902372"/>
                  <a:gd name="connsiteX6" fmla="*/ 1629104 w 2753711"/>
                  <a:gd name="connsiteY6" fmla="*/ 1051034 h 1902372"/>
                  <a:gd name="connsiteX0" fmla="*/ 1629104 w 2753711"/>
                  <a:gd name="connsiteY0" fmla="*/ 693683 h 1545021"/>
                  <a:gd name="connsiteX1" fmla="*/ 2753711 w 2753711"/>
                  <a:gd name="connsiteY1" fmla="*/ 0 h 1545021"/>
                  <a:gd name="connsiteX2" fmla="*/ 1429407 w 2753711"/>
                  <a:gd name="connsiteY2" fmla="*/ 1545021 h 1545021"/>
                  <a:gd name="connsiteX3" fmla="*/ 872359 w 2753711"/>
                  <a:gd name="connsiteY3" fmla="*/ 609600 h 1545021"/>
                  <a:gd name="connsiteX4" fmla="*/ 0 w 2753711"/>
                  <a:gd name="connsiteY4" fmla="*/ 1471449 h 1545021"/>
                  <a:gd name="connsiteX5" fmla="*/ 1629104 w 2753711"/>
                  <a:gd name="connsiteY5" fmla="*/ 693683 h 1545021"/>
                  <a:gd name="connsiteX0" fmla="*/ 1629104 w 1629104"/>
                  <a:gd name="connsiteY0" fmla="*/ 84083 h 935421"/>
                  <a:gd name="connsiteX1" fmla="*/ 1429407 w 1629104"/>
                  <a:gd name="connsiteY1" fmla="*/ 935421 h 935421"/>
                  <a:gd name="connsiteX2" fmla="*/ 872359 w 1629104"/>
                  <a:gd name="connsiteY2" fmla="*/ 0 h 935421"/>
                  <a:gd name="connsiteX3" fmla="*/ 0 w 1629104"/>
                  <a:gd name="connsiteY3" fmla="*/ 861849 h 935421"/>
                  <a:gd name="connsiteX4" fmla="*/ 1629104 w 1629104"/>
                  <a:gd name="connsiteY4" fmla="*/ 84083 h 935421"/>
                  <a:gd name="connsiteX0" fmla="*/ 0 w 1429407"/>
                  <a:gd name="connsiteY0" fmla="*/ 861849 h 935421"/>
                  <a:gd name="connsiteX1" fmla="*/ 1429407 w 1429407"/>
                  <a:gd name="connsiteY1" fmla="*/ 935421 h 935421"/>
                  <a:gd name="connsiteX2" fmla="*/ 872359 w 1429407"/>
                  <a:gd name="connsiteY2" fmla="*/ 0 h 935421"/>
                  <a:gd name="connsiteX3" fmla="*/ 0 w 1429407"/>
                  <a:gd name="connsiteY3" fmla="*/ 861849 h 935421"/>
                  <a:gd name="connsiteX0" fmla="*/ 0 w 1429407"/>
                  <a:gd name="connsiteY0" fmla="*/ 409756 h 483328"/>
                  <a:gd name="connsiteX1" fmla="*/ 1429407 w 1429407"/>
                  <a:gd name="connsiteY1" fmla="*/ 483328 h 483328"/>
                  <a:gd name="connsiteX2" fmla="*/ 1281687 w 1429407"/>
                  <a:gd name="connsiteY2" fmla="*/ 0 h 483328"/>
                  <a:gd name="connsiteX3" fmla="*/ 0 w 1429407"/>
                  <a:gd name="connsiteY3" fmla="*/ 409756 h 483328"/>
                  <a:gd name="connsiteX0" fmla="*/ 0 w 598531"/>
                  <a:gd name="connsiteY0" fmla="*/ 458631 h 483328"/>
                  <a:gd name="connsiteX1" fmla="*/ 598531 w 598531"/>
                  <a:gd name="connsiteY1" fmla="*/ 483328 h 483328"/>
                  <a:gd name="connsiteX2" fmla="*/ 450811 w 598531"/>
                  <a:gd name="connsiteY2" fmla="*/ 0 h 483328"/>
                  <a:gd name="connsiteX3" fmla="*/ 0 w 598531"/>
                  <a:gd name="connsiteY3" fmla="*/ 458631 h 483328"/>
                  <a:gd name="connsiteX0" fmla="*/ 0 w 598531"/>
                  <a:gd name="connsiteY0" fmla="*/ 617475 h 642172"/>
                  <a:gd name="connsiteX1" fmla="*/ 598531 w 598531"/>
                  <a:gd name="connsiteY1" fmla="*/ 642172 h 642172"/>
                  <a:gd name="connsiteX2" fmla="*/ 163671 w 598531"/>
                  <a:gd name="connsiteY2" fmla="*/ 0 h 642172"/>
                  <a:gd name="connsiteX3" fmla="*/ 0 w 598531"/>
                  <a:gd name="connsiteY3" fmla="*/ 617475 h 642172"/>
                  <a:gd name="connsiteX0" fmla="*/ 0 w 616858"/>
                  <a:gd name="connsiteY0" fmla="*/ 617475 h 758249"/>
                  <a:gd name="connsiteX1" fmla="*/ 616858 w 616858"/>
                  <a:gd name="connsiteY1" fmla="*/ 758249 h 758249"/>
                  <a:gd name="connsiteX2" fmla="*/ 163671 w 616858"/>
                  <a:gd name="connsiteY2" fmla="*/ 0 h 758249"/>
                  <a:gd name="connsiteX3" fmla="*/ 0 w 616858"/>
                  <a:gd name="connsiteY3" fmla="*/ 617475 h 758249"/>
                  <a:gd name="connsiteX0" fmla="*/ 0 w 598531"/>
                  <a:gd name="connsiteY0" fmla="*/ 617475 h 617475"/>
                  <a:gd name="connsiteX1" fmla="*/ 598531 w 598531"/>
                  <a:gd name="connsiteY1" fmla="*/ 538312 h 617475"/>
                  <a:gd name="connsiteX2" fmla="*/ 163671 w 598531"/>
                  <a:gd name="connsiteY2" fmla="*/ 0 h 617475"/>
                  <a:gd name="connsiteX3" fmla="*/ 0 w 598531"/>
                  <a:gd name="connsiteY3" fmla="*/ 617475 h 617475"/>
                  <a:gd name="connsiteX0" fmla="*/ 0 w 635187"/>
                  <a:gd name="connsiteY0" fmla="*/ 281460 h 538312"/>
                  <a:gd name="connsiteX1" fmla="*/ 635187 w 635187"/>
                  <a:gd name="connsiteY1" fmla="*/ 538312 h 538312"/>
                  <a:gd name="connsiteX2" fmla="*/ 200327 w 635187"/>
                  <a:gd name="connsiteY2" fmla="*/ 0 h 538312"/>
                  <a:gd name="connsiteX3" fmla="*/ 0 w 635187"/>
                  <a:gd name="connsiteY3" fmla="*/ 281460 h 538312"/>
                  <a:gd name="connsiteX0" fmla="*/ 0 w 500781"/>
                  <a:gd name="connsiteY0" fmla="*/ 281460 h 281460"/>
                  <a:gd name="connsiteX1" fmla="*/ 500781 w 500781"/>
                  <a:gd name="connsiteY1" fmla="*/ 269499 h 281460"/>
                  <a:gd name="connsiteX2" fmla="*/ 200327 w 500781"/>
                  <a:gd name="connsiteY2" fmla="*/ 0 h 281460"/>
                  <a:gd name="connsiteX3" fmla="*/ 0 w 500781"/>
                  <a:gd name="connsiteY3" fmla="*/ 281460 h 281460"/>
                  <a:gd name="connsiteX0" fmla="*/ 0 w 578485"/>
                  <a:gd name="connsiteY0" fmla="*/ 281460 h 347203"/>
                  <a:gd name="connsiteX1" fmla="*/ 578485 w 578485"/>
                  <a:gd name="connsiteY1" fmla="*/ 347203 h 347203"/>
                  <a:gd name="connsiteX2" fmla="*/ 200327 w 578485"/>
                  <a:gd name="connsiteY2" fmla="*/ 0 h 347203"/>
                  <a:gd name="connsiteX3" fmla="*/ 0 w 578485"/>
                  <a:gd name="connsiteY3" fmla="*/ 281460 h 347203"/>
                  <a:gd name="connsiteX0" fmla="*/ 0 w 691508"/>
                  <a:gd name="connsiteY0" fmla="*/ 352098 h 352098"/>
                  <a:gd name="connsiteX1" fmla="*/ 691508 w 691508"/>
                  <a:gd name="connsiteY1" fmla="*/ 347203 h 352098"/>
                  <a:gd name="connsiteX2" fmla="*/ 313350 w 691508"/>
                  <a:gd name="connsiteY2" fmla="*/ 0 h 352098"/>
                  <a:gd name="connsiteX3" fmla="*/ 0 w 691508"/>
                  <a:gd name="connsiteY3" fmla="*/ 352098 h 352098"/>
                  <a:gd name="connsiteX0" fmla="*/ 0 w 632903"/>
                  <a:gd name="connsiteY0" fmla="*/ 293493 h 347203"/>
                  <a:gd name="connsiteX1" fmla="*/ 632903 w 632903"/>
                  <a:gd name="connsiteY1" fmla="*/ 347203 h 347203"/>
                  <a:gd name="connsiteX2" fmla="*/ 254745 w 632903"/>
                  <a:gd name="connsiteY2" fmla="*/ 0 h 347203"/>
                  <a:gd name="connsiteX3" fmla="*/ 0 w 632903"/>
                  <a:gd name="connsiteY3" fmla="*/ 293493 h 347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2903" h="347203">
                    <a:moveTo>
                      <a:pt x="0" y="293493"/>
                    </a:moveTo>
                    <a:lnTo>
                      <a:pt x="632903" y="347203"/>
                    </a:lnTo>
                    <a:lnTo>
                      <a:pt x="254745" y="0"/>
                    </a:lnTo>
                    <a:lnTo>
                      <a:pt x="0" y="293493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508B2E1B-EE46-49DC-BB02-5E658C4C7FB2}"/>
                  </a:ext>
                </a:extLst>
              </p:cNvPr>
              <p:cNvSpPr/>
              <p:nvPr/>
            </p:nvSpPr>
            <p:spPr>
              <a:xfrm>
                <a:off x="1041401" y="2514600"/>
                <a:ext cx="431799" cy="311150"/>
              </a:xfrm>
              <a:custGeom>
                <a:avLst/>
                <a:gdLst>
                  <a:gd name="connsiteX0" fmla="*/ 222250 w 382587"/>
                  <a:gd name="connsiteY0" fmla="*/ 0 h 266700"/>
                  <a:gd name="connsiteX1" fmla="*/ 382587 w 382587"/>
                  <a:gd name="connsiteY1" fmla="*/ 266700 h 266700"/>
                  <a:gd name="connsiteX2" fmla="*/ 0 w 382587"/>
                  <a:gd name="connsiteY2" fmla="*/ 187325 h 266700"/>
                  <a:gd name="connsiteX0" fmla="*/ 195263 w 382587"/>
                  <a:gd name="connsiteY0" fmla="*/ 0 h 311150"/>
                  <a:gd name="connsiteX1" fmla="*/ 382587 w 382587"/>
                  <a:gd name="connsiteY1" fmla="*/ 311150 h 311150"/>
                  <a:gd name="connsiteX2" fmla="*/ 0 w 382587"/>
                  <a:gd name="connsiteY2" fmla="*/ 231775 h 311150"/>
                  <a:gd name="connsiteX0" fmla="*/ 244475 w 431799"/>
                  <a:gd name="connsiteY0" fmla="*/ 0 h 311150"/>
                  <a:gd name="connsiteX1" fmla="*/ 431799 w 431799"/>
                  <a:gd name="connsiteY1" fmla="*/ 311150 h 311150"/>
                  <a:gd name="connsiteX2" fmla="*/ 0 w 431799"/>
                  <a:gd name="connsiteY2" fmla="*/ 220663 h 31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1799" h="311150">
                    <a:moveTo>
                      <a:pt x="244475" y="0"/>
                    </a:moveTo>
                    <a:lnTo>
                      <a:pt x="431799" y="311150"/>
                    </a:lnTo>
                    <a:lnTo>
                      <a:pt x="0" y="220663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B3AB8DB-CBE0-4B12-8CDF-576E18314A97}"/>
                  </a:ext>
                </a:extLst>
              </p:cNvPr>
              <p:cNvSpPr/>
              <p:nvPr/>
            </p:nvSpPr>
            <p:spPr>
              <a:xfrm>
                <a:off x="2297492" y="2542431"/>
                <a:ext cx="344488" cy="414337"/>
              </a:xfrm>
              <a:custGeom>
                <a:avLst/>
                <a:gdLst>
                  <a:gd name="connsiteX0" fmla="*/ 222250 w 382587"/>
                  <a:gd name="connsiteY0" fmla="*/ 0 h 266700"/>
                  <a:gd name="connsiteX1" fmla="*/ 382587 w 382587"/>
                  <a:gd name="connsiteY1" fmla="*/ 266700 h 266700"/>
                  <a:gd name="connsiteX2" fmla="*/ 0 w 382587"/>
                  <a:gd name="connsiteY2" fmla="*/ 187325 h 266700"/>
                  <a:gd name="connsiteX0" fmla="*/ 195263 w 382587"/>
                  <a:gd name="connsiteY0" fmla="*/ 0 h 311150"/>
                  <a:gd name="connsiteX1" fmla="*/ 382587 w 382587"/>
                  <a:gd name="connsiteY1" fmla="*/ 311150 h 311150"/>
                  <a:gd name="connsiteX2" fmla="*/ 0 w 382587"/>
                  <a:gd name="connsiteY2" fmla="*/ 231775 h 311150"/>
                  <a:gd name="connsiteX0" fmla="*/ 244475 w 431799"/>
                  <a:gd name="connsiteY0" fmla="*/ 0 h 311150"/>
                  <a:gd name="connsiteX1" fmla="*/ 431799 w 431799"/>
                  <a:gd name="connsiteY1" fmla="*/ 311150 h 311150"/>
                  <a:gd name="connsiteX2" fmla="*/ 0 w 431799"/>
                  <a:gd name="connsiteY2" fmla="*/ 220663 h 311150"/>
                  <a:gd name="connsiteX0" fmla="*/ 244475 w 312737"/>
                  <a:gd name="connsiteY0" fmla="*/ 0 h 398462"/>
                  <a:gd name="connsiteX1" fmla="*/ 312737 w 312737"/>
                  <a:gd name="connsiteY1" fmla="*/ 398462 h 398462"/>
                  <a:gd name="connsiteX2" fmla="*/ 0 w 312737"/>
                  <a:gd name="connsiteY2" fmla="*/ 220663 h 398462"/>
                  <a:gd name="connsiteX0" fmla="*/ 657225 w 657225"/>
                  <a:gd name="connsiteY0" fmla="*/ 261937 h 261937"/>
                  <a:gd name="connsiteX1" fmla="*/ 312737 w 657225"/>
                  <a:gd name="connsiteY1" fmla="*/ 177799 h 261937"/>
                  <a:gd name="connsiteX2" fmla="*/ 0 w 657225"/>
                  <a:gd name="connsiteY2" fmla="*/ 0 h 261937"/>
                  <a:gd name="connsiteX0" fmla="*/ 344488 w 344488"/>
                  <a:gd name="connsiteY0" fmla="*/ 414337 h 414337"/>
                  <a:gd name="connsiteX1" fmla="*/ 0 w 344488"/>
                  <a:gd name="connsiteY1" fmla="*/ 330199 h 414337"/>
                  <a:gd name="connsiteX2" fmla="*/ 82550 w 344488"/>
                  <a:gd name="connsiteY2" fmla="*/ 0 h 41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88" h="414337">
                    <a:moveTo>
                      <a:pt x="344488" y="414337"/>
                    </a:moveTo>
                    <a:lnTo>
                      <a:pt x="0" y="330199"/>
                    </a:lnTo>
                    <a:lnTo>
                      <a:pt x="82550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3A804DF5-B210-4511-AC95-EA59DBB09817}"/>
                  </a:ext>
                </a:extLst>
              </p:cNvPr>
              <p:cNvSpPr/>
              <p:nvPr/>
            </p:nvSpPr>
            <p:spPr>
              <a:xfrm>
                <a:off x="1617534" y="3675344"/>
                <a:ext cx="445983" cy="233362"/>
              </a:xfrm>
              <a:custGeom>
                <a:avLst/>
                <a:gdLst>
                  <a:gd name="connsiteX0" fmla="*/ 222250 w 382587"/>
                  <a:gd name="connsiteY0" fmla="*/ 0 h 266700"/>
                  <a:gd name="connsiteX1" fmla="*/ 382587 w 382587"/>
                  <a:gd name="connsiteY1" fmla="*/ 266700 h 266700"/>
                  <a:gd name="connsiteX2" fmla="*/ 0 w 382587"/>
                  <a:gd name="connsiteY2" fmla="*/ 187325 h 266700"/>
                  <a:gd name="connsiteX0" fmla="*/ 195263 w 382587"/>
                  <a:gd name="connsiteY0" fmla="*/ 0 h 311150"/>
                  <a:gd name="connsiteX1" fmla="*/ 382587 w 382587"/>
                  <a:gd name="connsiteY1" fmla="*/ 311150 h 311150"/>
                  <a:gd name="connsiteX2" fmla="*/ 0 w 382587"/>
                  <a:gd name="connsiteY2" fmla="*/ 231775 h 311150"/>
                  <a:gd name="connsiteX0" fmla="*/ 244475 w 431799"/>
                  <a:gd name="connsiteY0" fmla="*/ 0 h 311150"/>
                  <a:gd name="connsiteX1" fmla="*/ 431799 w 431799"/>
                  <a:gd name="connsiteY1" fmla="*/ 311150 h 311150"/>
                  <a:gd name="connsiteX2" fmla="*/ 0 w 431799"/>
                  <a:gd name="connsiteY2" fmla="*/ 220663 h 311150"/>
                  <a:gd name="connsiteX0" fmla="*/ 244475 w 312737"/>
                  <a:gd name="connsiteY0" fmla="*/ 0 h 398462"/>
                  <a:gd name="connsiteX1" fmla="*/ 312737 w 312737"/>
                  <a:gd name="connsiteY1" fmla="*/ 398462 h 398462"/>
                  <a:gd name="connsiteX2" fmla="*/ 0 w 312737"/>
                  <a:gd name="connsiteY2" fmla="*/ 220663 h 398462"/>
                  <a:gd name="connsiteX0" fmla="*/ 657225 w 657225"/>
                  <a:gd name="connsiteY0" fmla="*/ 261937 h 261937"/>
                  <a:gd name="connsiteX1" fmla="*/ 312737 w 657225"/>
                  <a:gd name="connsiteY1" fmla="*/ 177799 h 261937"/>
                  <a:gd name="connsiteX2" fmla="*/ 0 w 657225"/>
                  <a:gd name="connsiteY2" fmla="*/ 0 h 261937"/>
                  <a:gd name="connsiteX0" fmla="*/ 344488 w 344488"/>
                  <a:gd name="connsiteY0" fmla="*/ 414337 h 414337"/>
                  <a:gd name="connsiteX1" fmla="*/ 0 w 344488"/>
                  <a:gd name="connsiteY1" fmla="*/ 330199 h 414337"/>
                  <a:gd name="connsiteX2" fmla="*/ 82550 w 344488"/>
                  <a:gd name="connsiteY2" fmla="*/ 0 h 414337"/>
                  <a:gd name="connsiteX0" fmla="*/ 290513 w 290513"/>
                  <a:gd name="connsiteY0" fmla="*/ 414337 h 414337"/>
                  <a:gd name="connsiteX1" fmla="*/ 0 w 290513"/>
                  <a:gd name="connsiteY1" fmla="*/ 350837 h 414337"/>
                  <a:gd name="connsiteX2" fmla="*/ 28575 w 290513"/>
                  <a:gd name="connsiteY2" fmla="*/ 0 h 414337"/>
                  <a:gd name="connsiteX0" fmla="*/ 503238 w 503238"/>
                  <a:gd name="connsiteY0" fmla="*/ 63500 h 238126"/>
                  <a:gd name="connsiteX1" fmla="*/ 212725 w 503238"/>
                  <a:gd name="connsiteY1" fmla="*/ 0 h 238126"/>
                  <a:gd name="connsiteX2" fmla="*/ 0 w 503238"/>
                  <a:gd name="connsiteY2" fmla="*/ 238126 h 238126"/>
                  <a:gd name="connsiteX0" fmla="*/ 473076 w 473076"/>
                  <a:gd name="connsiteY0" fmla="*/ 233362 h 238126"/>
                  <a:gd name="connsiteX1" fmla="*/ 212725 w 473076"/>
                  <a:gd name="connsiteY1" fmla="*/ 0 h 238126"/>
                  <a:gd name="connsiteX2" fmla="*/ 0 w 473076"/>
                  <a:gd name="connsiteY2" fmla="*/ 238126 h 238126"/>
                  <a:gd name="connsiteX0" fmla="*/ 449370 w 449370"/>
                  <a:gd name="connsiteY0" fmla="*/ 213042 h 238126"/>
                  <a:gd name="connsiteX1" fmla="*/ 212725 w 449370"/>
                  <a:gd name="connsiteY1" fmla="*/ 0 h 238126"/>
                  <a:gd name="connsiteX2" fmla="*/ 0 w 449370"/>
                  <a:gd name="connsiteY2" fmla="*/ 238126 h 238126"/>
                  <a:gd name="connsiteX0" fmla="*/ 422276 w 422276"/>
                  <a:gd name="connsiteY0" fmla="*/ 213042 h 213042"/>
                  <a:gd name="connsiteX1" fmla="*/ 185631 w 422276"/>
                  <a:gd name="connsiteY1" fmla="*/ 0 h 213042"/>
                  <a:gd name="connsiteX2" fmla="*/ 0 w 422276"/>
                  <a:gd name="connsiteY2" fmla="*/ 200872 h 213042"/>
                  <a:gd name="connsiteX0" fmla="*/ 445983 w 445983"/>
                  <a:gd name="connsiteY0" fmla="*/ 233362 h 233362"/>
                  <a:gd name="connsiteX1" fmla="*/ 185631 w 445983"/>
                  <a:gd name="connsiteY1" fmla="*/ 0 h 233362"/>
                  <a:gd name="connsiteX2" fmla="*/ 0 w 445983"/>
                  <a:gd name="connsiteY2" fmla="*/ 200872 h 233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5983" h="233362">
                    <a:moveTo>
                      <a:pt x="445983" y="233362"/>
                    </a:moveTo>
                    <a:lnTo>
                      <a:pt x="185631" y="0"/>
                    </a:lnTo>
                    <a:lnTo>
                      <a:pt x="0" y="200872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BF40391-8732-4058-8815-4ED0AE795FBC}"/>
                </a:ext>
              </a:extLst>
            </p:cNvPr>
            <p:cNvGrpSpPr/>
            <p:nvPr/>
          </p:nvGrpSpPr>
          <p:grpSpPr>
            <a:xfrm>
              <a:off x="8841155" y="1563352"/>
              <a:ext cx="2075984" cy="2117739"/>
              <a:chOff x="5058008" y="2322951"/>
              <a:chExt cx="2075984" cy="211773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09C1DB2-947D-4C20-B397-1254CEDF2298}"/>
                  </a:ext>
                </a:extLst>
              </p:cNvPr>
              <p:cNvGrpSpPr/>
              <p:nvPr/>
            </p:nvGrpSpPr>
            <p:grpSpPr>
              <a:xfrm>
                <a:off x="5058008" y="2322951"/>
                <a:ext cx="2075984" cy="2117739"/>
                <a:chOff x="3692855" y="4422981"/>
                <a:chExt cx="2075984" cy="2117739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B7BCE75E-B5FA-4C1E-A41E-4560ECD277C7}"/>
                    </a:ext>
                  </a:extLst>
                </p:cNvPr>
                <p:cNvGrpSpPr/>
                <p:nvPr/>
              </p:nvGrpSpPr>
              <p:grpSpPr>
                <a:xfrm>
                  <a:off x="4404017" y="4927937"/>
                  <a:ext cx="826031" cy="851153"/>
                  <a:chOff x="1936151" y="5307000"/>
                  <a:chExt cx="826031" cy="851153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914A6E39-55FA-4700-B50A-05D6873239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936152" y="5307000"/>
                    <a:ext cx="826030" cy="42516"/>
                  </a:xfrm>
                  <a:prstGeom prst="line">
                    <a:avLst/>
                  </a:prstGeom>
                  <a:ln w="190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670CC08C-5BAC-4CD2-B409-4F32CBF427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260892" y="5349516"/>
                    <a:ext cx="501290" cy="808637"/>
                  </a:xfrm>
                  <a:prstGeom prst="line">
                    <a:avLst/>
                  </a:prstGeom>
                  <a:ln w="190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6CD1DFEC-4263-42D5-B9BD-51E9378385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36151" y="5307000"/>
                    <a:ext cx="324740" cy="851153"/>
                  </a:xfrm>
                  <a:prstGeom prst="line">
                    <a:avLst/>
                  </a:prstGeom>
                  <a:ln w="190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9A5BA7C3-DFF3-42A1-99F7-D66049B5D035}"/>
                    </a:ext>
                  </a:extLst>
                </p:cNvPr>
                <p:cNvSpPr/>
                <p:nvPr/>
              </p:nvSpPr>
              <p:spPr>
                <a:xfrm>
                  <a:off x="3692855" y="4422981"/>
                  <a:ext cx="2075984" cy="1079786"/>
                </a:xfrm>
                <a:custGeom>
                  <a:avLst/>
                  <a:gdLst>
                    <a:gd name="connsiteX0" fmla="*/ 0 w 5124552"/>
                    <a:gd name="connsiteY0" fmla="*/ 1349596 h 2381352"/>
                    <a:gd name="connsiteX1" fmla="*/ 1026867 w 5124552"/>
                    <a:gd name="connsiteY1" fmla="*/ 2342233 h 2381352"/>
                    <a:gd name="connsiteX2" fmla="*/ 1951046 w 5124552"/>
                    <a:gd name="connsiteY2" fmla="*/ 2381352 h 2381352"/>
                    <a:gd name="connsiteX3" fmla="*/ 2259106 w 5124552"/>
                    <a:gd name="connsiteY3" fmla="*/ 1168672 h 2381352"/>
                    <a:gd name="connsiteX4" fmla="*/ 2929014 w 5124552"/>
                    <a:gd name="connsiteY4" fmla="*/ 0 h 2381352"/>
                    <a:gd name="connsiteX5" fmla="*/ 4029228 w 5124552"/>
                    <a:gd name="connsiteY5" fmla="*/ 195593 h 2381352"/>
                    <a:gd name="connsiteX6" fmla="*/ 5124552 w 5124552"/>
                    <a:gd name="connsiteY6" fmla="*/ 650349 h 2381352"/>
                    <a:gd name="connsiteX0" fmla="*/ 0 w 5124552"/>
                    <a:gd name="connsiteY0" fmla="*/ 1349596 h 2381352"/>
                    <a:gd name="connsiteX1" fmla="*/ 1026867 w 5124552"/>
                    <a:gd name="connsiteY1" fmla="*/ 2335546 h 2381352"/>
                    <a:gd name="connsiteX2" fmla="*/ 1951046 w 5124552"/>
                    <a:gd name="connsiteY2" fmla="*/ 2381352 h 2381352"/>
                    <a:gd name="connsiteX3" fmla="*/ 2259106 w 5124552"/>
                    <a:gd name="connsiteY3" fmla="*/ 1168672 h 2381352"/>
                    <a:gd name="connsiteX4" fmla="*/ 2929014 w 5124552"/>
                    <a:gd name="connsiteY4" fmla="*/ 0 h 2381352"/>
                    <a:gd name="connsiteX5" fmla="*/ 4029228 w 5124552"/>
                    <a:gd name="connsiteY5" fmla="*/ 195593 h 2381352"/>
                    <a:gd name="connsiteX6" fmla="*/ 5124552 w 5124552"/>
                    <a:gd name="connsiteY6" fmla="*/ 650349 h 2381352"/>
                    <a:gd name="connsiteX0" fmla="*/ 0 w 5124552"/>
                    <a:gd name="connsiteY0" fmla="*/ 1349596 h 2381352"/>
                    <a:gd name="connsiteX1" fmla="*/ 1119888 w 5124552"/>
                    <a:gd name="connsiteY1" fmla="*/ 1126263 h 2381352"/>
                    <a:gd name="connsiteX2" fmla="*/ 1951046 w 5124552"/>
                    <a:gd name="connsiteY2" fmla="*/ 2381352 h 2381352"/>
                    <a:gd name="connsiteX3" fmla="*/ 2259106 w 5124552"/>
                    <a:gd name="connsiteY3" fmla="*/ 1168672 h 2381352"/>
                    <a:gd name="connsiteX4" fmla="*/ 2929014 w 5124552"/>
                    <a:gd name="connsiteY4" fmla="*/ 0 h 2381352"/>
                    <a:gd name="connsiteX5" fmla="*/ 4029228 w 5124552"/>
                    <a:gd name="connsiteY5" fmla="*/ 195593 h 2381352"/>
                    <a:gd name="connsiteX6" fmla="*/ 5124552 w 5124552"/>
                    <a:gd name="connsiteY6" fmla="*/ 650349 h 2381352"/>
                    <a:gd name="connsiteX0" fmla="*/ 0 w 5124552"/>
                    <a:gd name="connsiteY0" fmla="*/ 1349596 h 2381352"/>
                    <a:gd name="connsiteX1" fmla="*/ 1119888 w 5124552"/>
                    <a:gd name="connsiteY1" fmla="*/ 1126263 h 2381352"/>
                    <a:gd name="connsiteX2" fmla="*/ 1576521 w 5124552"/>
                    <a:gd name="connsiteY2" fmla="*/ 1810939 h 2381352"/>
                    <a:gd name="connsiteX3" fmla="*/ 1951046 w 5124552"/>
                    <a:gd name="connsiteY3" fmla="*/ 2381352 h 2381352"/>
                    <a:gd name="connsiteX4" fmla="*/ 2259106 w 5124552"/>
                    <a:gd name="connsiteY4" fmla="*/ 1168672 h 2381352"/>
                    <a:gd name="connsiteX5" fmla="*/ 2929014 w 5124552"/>
                    <a:gd name="connsiteY5" fmla="*/ 0 h 2381352"/>
                    <a:gd name="connsiteX6" fmla="*/ 4029228 w 5124552"/>
                    <a:gd name="connsiteY6" fmla="*/ 195593 h 2381352"/>
                    <a:gd name="connsiteX7" fmla="*/ 5124552 w 5124552"/>
                    <a:gd name="connsiteY7" fmla="*/ 650349 h 2381352"/>
                    <a:gd name="connsiteX0" fmla="*/ 0 w 5124552"/>
                    <a:gd name="connsiteY0" fmla="*/ 1349596 h 2555112"/>
                    <a:gd name="connsiteX1" fmla="*/ 1119888 w 5124552"/>
                    <a:gd name="connsiteY1" fmla="*/ 1126263 h 2555112"/>
                    <a:gd name="connsiteX2" fmla="*/ 568786 w 5124552"/>
                    <a:gd name="connsiteY2" fmla="*/ 2555112 h 2555112"/>
                    <a:gd name="connsiteX3" fmla="*/ 1951046 w 5124552"/>
                    <a:gd name="connsiteY3" fmla="*/ 2381352 h 2555112"/>
                    <a:gd name="connsiteX4" fmla="*/ 2259106 w 5124552"/>
                    <a:gd name="connsiteY4" fmla="*/ 1168672 h 2555112"/>
                    <a:gd name="connsiteX5" fmla="*/ 2929014 w 5124552"/>
                    <a:gd name="connsiteY5" fmla="*/ 0 h 2555112"/>
                    <a:gd name="connsiteX6" fmla="*/ 4029228 w 5124552"/>
                    <a:gd name="connsiteY6" fmla="*/ 195593 h 2555112"/>
                    <a:gd name="connsiteX7" fmla="*/ 5124552 w 5124552"/>
                    <a:gd name="connsiteY7" fmla="*/ 650349 h 2555112"/>
                    <a:gd name="connsiteX0" fmla="*/ 0 w 5124552"/>
                    <a:gd name="connsiteY0" fmla="*/ 1349596 h 2555112"/>
                    <a:gd name="connsiteX1" fmla="*/ 1647012 w 5124552"/>
                    <a:gd name="connsiteY1" fmla="*/ 103024 h 2555112"/>
                    <a:gd name="connsiteX2" fmla="*/ 568786 w 5124552"/>
                    <a:gd name="connsiteY2" fmla="*/ 2555112 h 2555112"/>
                    <a:gd name="connsiteX3" fmla="*/ 1951046 w 5124552"/>
                    <a:gd name="connsiteY3" fmla="*/ 2381352 h 2555112"/>
                    <a:gd name="connsiteX4" fmla="*/ 2259106 w 5124552"/>
                    <a:gd name="connsiteY4" fmla="*/ 1168672 h 2555112"/>
                    <a:gd name="connsiteX5" fmla="*/ 2929014 w 5124552"/>
                    <a:gd name="connsiteY5" fmla="*/ 0 h 2555112"/>
                    <a:gd name="connsiteX6" fmla="*/ 4029228 w 5124552"/>
                    <a:gd name="connsiteY6" fmla="*/ 195593 h 2555112"/>
                    <a:gd name="connsiteX7" fmla="*/ 5124552 w 5124552"/>
                    <a:gd name="connsiteY7" fmla="*/ 650349 h 2555112"/>
                    <a:gd name="connsiteX0" fmla="*/ 0 w 5124552"/>
                    <a:gd name="connsiteY0" fmla="*/ 1349596 h 2706927"/>
                    <a:gd name="connsiteX1" fmla="*/ 1647012 w 5124552"/>
                    <a:gd name="connsiteY1" fmla="*/ 103024 h 2706927"/>
                    <a:gd name="connsiteX2" fmla="*/ 568786 w 5124552"/>
                    <a:gd name="connsiteY2" fmla="*/ 2555112 h 2706927"/>
                    <a:gd name="connsiteX3" fmla="*/ 2865759 w 5124552"/>
                    <a:gd name="connsiteY3" fmla="*/ 2706927 h 2706927"/>
                    <a:gd name="connsiteX4" fmla="*/ 2259106 w 5124552"/>
                    <a:gd name="connsiteY4" fmla="*/ 1168672 h 2706927"/>
                    <a:gd name="connsiteX5" fmla="*/ 2929014 w 5124552"/>
                    <a:gd name="connsiteY5" fmla="*/ 0 h 2706927"/>
                    <a:gd name="connsiteX6" fmla="*/ 4029228 w 5124552"/>
                    <a:gd name="connsiteY6" fmla="*/ 195593 h 2706927"/>
                    <a:gd name="connsiteX7" fmla="*/ 5124552 w 5124552"/>
                    <a:gd name="connsiteY7" fmla="*/ 650349 h 2706927"/>
                    <a:gd name="connsiteX0" fmla="*/ 0 w 5124552"/>
                    <a:gd name="connsiteY0" fmla="*/ 1349596 h 2706927"/>
                    <a:gd name="connsiteX1" fmla="*/ 1647012 w 5124552"/>
                    <a:gd name="connsiteY1" fmla="*/ 103024 h 2706927"/>
                    <a:gd name="connsiteX2" fmla="*/ 568786 w 5124552"/>
                    <a:gd name="connsiteY2" fmla="*/ 2555112 h 2706927"/>
                    <a:gd name="connsiteX3" fmla="*/ 2865759 w 5124552"/>
                    <a:gd name="connsiteY3" fmla="*/ 2706927 h 2706927"/>
                    <a:gd name="connsiteX4" fmla="*/ 1003312 w 5124552"/>
                    <a:gd name="connsiteY4" fmla="*/ 889608 h 2706927"/>
                    <a:gd name="connsiteX5" fmla="*/ 2929014 w 5124552"/>
                    <a:gd name="connsiteY5" fmla="*/ 0 h 2706927"/>
                    <a:gd name="connsiteX6" fmla="*/ 4029228 w 5124552"/>
                    <a:gd name="connsiteY6" fmla="*/ 195593 h 2706927"/>
                    <a:gd name="connsiteX7" fmla="*/ 5124552 w 5124552"/>
                    <a:gd name="connsiteY7" fmla="*/ 650349 h 2706927"/>
                    <a:gd name="connsiteX0" fmla="*/ 0 w 5124552"/>
                    <a:gd name="connsiteY0" fmla="*/ 1861215 h 3218546"/>
                    <a:gd name="connsiteX1" fmla="*/ 1647012 w 5124552"/>
                    <a:gd name="connsiteY1" fmla="*/ 614643 h 3218546"/>
                    <a:gd name="connsiteX2" fmla="*/ 568786 w 5124552"/>
                    <a:gd name="connsiteY2" fmla="*/ 3066731 h 3218546"/>
                    <a:gd name="connsiteX3" fmla="*/ 2865759 w 5124552"/>
                    <a:gd name="connsiteY3" fmla="*/ 3218546 h 3218546"/>
                    <a:gd name="connsiteX4" fmla="*/ 1003312 w 5124552"/>
                    <a:gd name="connsiteY4" fmla="*/ 1401227 h 3218546"/>
                    <a:gd name="connsiteX5" fmla="*/ 3316605 w 5124552"/>
                    <a:gd name="connsiteY5" fmla="*/ 0 h 3218546"/>
                    <a:gd name="connsiteX6" fmla="*/ 4029228 w 5124552"/>
                    <a:gd name="connsiteY6" fmla="*/ 707212 h 3218546"/>
                    <a:gd name="connsiteX7" fmla="*/ 5124552 w 5124552"/>
                    <a:gd name="connsiteY7" fmla="*/ 1161968 h 3218546"/>
                    <a:gd name="connsiteX0" fmla="*/ 0 w 5124552"/>
                    <a:gd name="connsiteY0" fmla="*/ 1861215 h 3218546"/>
                    <a:gd name="connsiteX1" fmla="*/ 1647012 w 5124552"/>
                    <a:gd name="connsiteY1" fmla="*/ 614643 h 3218546"/>
                    <a:gd name="connsiteX2" fmla="*/ 568786 w 5124552"/>
                    <a:gd name="connsiteY2" fmla="*/ 3066731 h 3218546"/>
                    <a:gd name="connsiteX3" fmla="*/ 2865759 w 5124552"/>
                    <a:gd name="connsiteY3" fmla="*/ 3218546 h 3218546"/>
                    <a:gd name="connsiteX4" fmla="*/ 1003312 w 5124552"/>
                    <a:gd name="connsiteY4" fmla="*/ 1401227 h 3218546"/>
                    <a:gd name="connsiteX5" fmla="*/ 3316605 w 5124552"/>
                    <a:gd name="connsiteY5" fmla="*/ 0 h 3218546"/>
                    <a:gd name="connsiteX6" fmla="*/ 4463330 w 5124552"/>
                    <a:gd name="connsiteY6" fmla="*/ 304119 h 3218546"/>
                    <a:gd name="connsiteX7" fmla="*/ 5124552 w 5124552"/>
                    <a:gd name="connsiteY7" fmla="*/ 1161968 h 3218546"/>
                    <a:gd name="connsiteX0" fmla="*/ 0 w 5124552"/>
                    <a:gd name="connsiteY0" fmla="*/ 1861215 h 3218546"/>
                    <a:gd name="connsiteX1" fmla="*/ 1647012 w 5124552"/>
                    <a:gd name="connsiteY1" fmla="*/ 614643 h 3218546"/>
                    <a:gd name="connsiteX2" fmla="*/ 568786 w 5124552"/>
                    <a:gd name="connsiteY2" fmla="*/ 3066731 h 3218546"/>
                    <a:gd name="connsiteX3" fmla="*/ 2865759 w 5124552"/>
                    <a:gd name="connsiteY3" fmla="*/ 3218546 h 3218546"/>
                    <a:gd name="connsiteX4" fmla="*/ 1003312 w 5124552"/>
                    <a:gd name="connsiteY4" fmla="*/ 1401227 h 3218546"/>
                    <a:gd name="connsiteX5" fmla="*/ 3316605 w 5124552"/>
                    <a:gd name="connsiteY5" fmla="*/ 0 h 3218546"/>
                    <a:gd name="connsiteX6" fmla="*/ 4146222 w 5124552"/>
                    <a:gd name="connsiteY6" fmla="*/ 228084 h 3218546"/>
                    <a:gd name="connsiteX7" fmla="*/ 4463330 w 5124552"/>
                    <a:gd name="connsiteY7" fmla="*/ 304119 h 3218546"/>
                    <a:gd name="connsiteX8" fmla="*/ 5124552 w 5124552"/>
                    <a:gd name="connsiteY8" fmla="*/ 1161968 h 3218546"/>
                    <a:gd name="connsiteX0" fmla="*/ 0 w 5124552"/>
                    <a:gd name="connsiteY0" fmla="*/ 1861215 h 3218546"/>
                    <a:gd name="connsiteX1" fmla="*/ 1647012 w 5124552"/>
                    <a:gd name="connsiteY1" fmla="*/ 614643 h 3218546"/>
                    <a:gd name="connsiteX2" fmla="*/ 568786 w 5124552"/>
                    <a:gd name="connsiteY2" fmla="*/ 3066731 h 3218546"/>
                    <a:gd name="connsiteX3" fmla="*/ 2865759 w 5124552"/>
                    <a:gd name="connsiteY3" fmla="*/ 3218546 h 3218546"/>
                    <a:gd name="connsiteX4" fmla="*/ 1003312 w 5124552"/>
                    <a:gd name="connsiteY4" fmla="*/ 1401227 h 3218546"/>
                    <a:gd name="connsiteX5" fmla="*/ 3316605 w 5124552"/>
                    <a:gd name="connsiteY5" fmla="*/ 0 h 3218546"/>
                    <a:gd name="connsiteX6" fmla="*/ 4146222 w 5124552"/>
                    <a:gd name="connsiteY6" fmla="*/ 228084 h 3218546"/>
                    <a:gd name="connsiteX7" fmla="*/ 2836286 w 5124552"/>
                    <a:gd name="connsiteY7" fmla="*/ 2439348 h 3218546"/>
                    <a:gd name="connsiteX8" fmla="*/ 5124552 w 5124552"/>
                    <a:gd name="connsiteY8" fmla="*/ 1161968 h 3218546"/>
                    <a:gd name="connsiteX0" fmla="*/ 0 w 5124552"/>
                    <a:gd name="connsiteY0" fmla="*/ 1861215 h 3218546"/>
                    <a:gd name="connsiteX1" fmla="*/ 1647012 w 5124552"/>
                    <a:gd name="connsiteY1" fmla="*/ 614643 h 3218546"/>
                    <a:gd name="connsiteX2" fmla="*/ 568786 w 5124552"/>
                    <a:gd name="connsiteY2" fmla="*/ 3066731 h 3218546"/>
                    <a:gd name="connsiteX3" fmla="*/ 2865759 w 5124552"/>
                    <a:gd name="connsiteY3" fmla="*/ 3218546 h 3218546"/>
                    <a:gd name="connsiteX4" fmla="*/ 1003312 w 5124552"/>
                    <a:gd name="connsiteY4" fmla="*/ 1401227 h 3218546"/>
                    <a:gd name="connsiteX5" fmla="*/ 3316605 w 5124552"/>
                    <a:gd name="connsiteY5" fmla="*/ 0 h 3218546"/>
                    <a:gd name="connsiteX6" fmla="*/ 4705651 w 5124552"/>
                    <a:gd name="connsiteY6" fmla="*/ 561180 h 3218546"/>
                    <a:gd name="connsiteX7" fmla="*/ 2836286 w 5124552"/>
                    <a:gd name="connsiteY7" fmla="*/ 2439348 h 3218546"/>
                    <a:gd name="connsiteX8" fmla="*/ 5124552 w 5124552"/>
                    <a:gd name="connsiteY8" fmla="*/ 1161968 h 3218546"/>
                    <a:gd name="connsiteX0" fmla="*/ 0 w 5124552"/>
                    <a:gd name="connsiteY0" fmla="*/ 1861215 h 3218546"/>
                    <a:gd name="connsiteX1" fmla="*/ 1647012 w 5124552"/>
                    <a:gd name="connsiteY1" fmla="*/ 614643 h 3218546"/>
                    <a:gd name="connsiteX2" fmla="*/ 568786 w 5124552"/>
                    <a:gd name="connsiteY2" fmla="*/ 3066731 h 3218546"/>
                    <a:gd name="connsiteX3" fmla="*/ 2865759 w 5124552"/>
                    <a:gd name="connsiteY3" fmla="*/ 3218546 h 3218546"/>
                    <a:gd name="connsiteX4" fmla="*/ 1003312 w 5124552"/>
                    <a:gd name="connsiteY4" fmla="*/ 1401227 h 3218546"/>
                    <a:gd name="connsiteX5" fmla="*/ 3316605 w 5124552"/>
                    <a:gd name="connsiteY5" fmla="*/ 0 h 3218546"/>
                    <a:gd name="connsiteX6" fmla="*/ 4705651 w 5124552"/>
                    <a:gd name="connsiteY6" fmla="*/ 561180 h 3218546"/>
                    <a:gd name="connsiteX7" fmla="*/ 3484302 w 5124552"/>
                    <a:gd name="connsiteY7" fmla="*/ 1778260 h 3218546"/>
                    <a:gd name="connsiteX8" fmla="*/ 2836286 w 5124552"/>
                    <a:gd name="connsiteY8" fmla="*/ 2439348 h 3218546"/>
                    <a:gd name="connsiteX9" fmla="*/ 5124552 w 5124552"/>
                    <a:gd name="connsiteY9" fmla="*/ 1161968 h 3218546"/>
                    <a:gd name="connsiteX0" fmla="*/ 0 w 5124552"/>
                    <a:gd name="connsiteY0" fmla="*/ 1861215 h 3218546"/>
                    <a:gd name="connsiteX1" fmla="*/ 1647012 w 5124552"/>
                    <a:gd name="connsiteY1" fmla="*/ 614643 h 3218546"/>
                    <a:gd name="connsiteX2" fmla="*/ 568786 w 5124552"/>
                    <a:gd name="connsiteY2" fmla="*/ 3066731 h 3218546"/>
                    <a:gd name="connsiteX3" fmla="*/ 2865759 w 5124552"/>
                    <a:gd name="connsiteY3" fmla="*/ 3218546 h 3218546"/>
                    <a:gd name="connsiteX4" fmla="*/ 1003312 w 5124552"/>
                    <a:gd name="connsiteY4" fmla="*/ 1401227 h 3218546"/>
                    <a:gd name="connsiteX5" fmla="*/ 3316605 w 5124552"/>
                    <a:gd name="connsiteY5" fmla="*/ 0 h 3218546"/>
                    <a:gd name="connsiteX6" fmla="*/ 4705651 w 5124552"/>
                    <a:gd name="connsiteY6" fmla="*/ 561180 h 3218546"/>
                    <a:gd name="connsiteX7" fmla="*/ 3484302 w 5124552"/>
                    <a:gd name="connsiteY7" fmla="*/ 1778260 h 3218546"/>
                    <a:gd name="connsiteX8" fmla="*/ 3078608 w 5124552"/>
                    <a:gd name="connsiteY8" fmla="*/ 2175412 h 3218546"/>
                    <a:gd name="connsiteX9" fmla="*/ 2836286 w 5124552"/>
                    <a:gd name="connsiteY9" fmla="*/ 2439348 h 3218546"/>
                    <a:gd name="connsiteX10" fmla="*/ 5124552 w 5124552"/>
                    <a:gd name="connsiteY10" fmla="*/ 1161968 h 3218546"/>
                    <a:gd name="connsiteX0" fmla="*/ 0 w 5124552"/>
                    <a:gd name="connsiteY0" fmla="*/ 1861215 h 3218546"/>
                    <a:gd name="connsiteX1" fmla="*/ 1647012 w 5124552"/>
                    <a:gd name="connsiteY1" fmla="*/ 614643 h 3218546"/>
                    <a:gd name="connsiteX2" fmla="*/ 568786 w 5124552"/>
                    <a:gd name="connsiteY2" fmla="*/ 3066731 h 3218546"/>
                    <a:gd name="connsiteX3" fmla="*/ 2865759 w 5124552"/>
                    <a:gd name="connsiteY3" fmla="*/ 3218546 h 3218546"/>
                    <a:gd name="connsiteX4" fmla="*/ 1003312 w 5124552"/>
                    <a:gd name="connsiteY4" fmla="*/ 1401227 h 3218546"/>
                    <a:gd name="connsiteX5" fmla="*/ 3316605 w 5124552"/>
                    <a:gd name="connsiteY5" fmla="*/ 0 h 3218546"/>
                    <a:gd name="connsiteX6" fmla="*/ 4705651 w 5124552"/>
                    <a:gd name="connsiteY6" fmla="*/ 561180 h 3218546"/>
                    <a:gd name="connsiteX7" fmla="*/ 3484302 w 5124552"/>
                    <a:gd name="connsiteY7" fmla="*/ 1778260 h 3218546"/>
                    <a:gd name="connsiteX8" fmla="*/ 823807 w 5124552"/>
                    <a:gd name="connsiteY8" fmla="*/ 1957620 h 3218546"/>
                    <a:gd name="connsiteX9" fmla="*/ 2836286 w 5124552"/>
                    <a:gd name="connsiteY9" fmla="*/ 2439348 h 3218546"/>
                    <a:gd name="connsiteX10" fmla="*/ 5124552 w 5124552"/>
                    <a:gd name="connsiteY10" fmla="*/ 1161968 h 3218546"/>
                    <a:gd name="connsiteX0" fmla="*/ 0 w 5124552"/>
                    <a:gd name="connsiteY0" fmla="*/ 1861215 h 3218546"/>
                    <a:gd name="connsiteX1" fmla="*/ 1647012 w 5124552"/>
                    <a:gd name="connsiteY1" fmla="*/ 614643 h 3218546"/>
                    <a:gd name="connsiteX2" fmla="*/ 568786 w 5124552"/>
                    <a:gd name="connsiteY2" fmla="*/ 3066731 h 3218546"/>
                    <a:gd name="connsiteX3" fmla="*/ 2865759 w 5124552"/>
                    <a:gd name="connsiteY3" fmla="*/ 3218546 h 3218546"/>
                    <a:gd name="connsiteX4" fmla="*/ 1003312 w 5124552"/>
                    <a:gd name="connsiteY4" fmla="*/ 1401227 h 3218546"/>
                    <a:gd name="connsiteX5" fmla="*/ 3316605 w 5124552"/>
                    <a:gd name="connsiteY5" fmla="*/ 0 h 3218546"/>
                    <a:gd name="connsiteX6" fmla="*/ 3929972 w 5124552"/>
                    <a:gd name="connsiteY6" fmla="*/ 242611 h 3218546"/>
                    <a:gd name="connsiteX7" fmla="*/ 4705651 w 5124552"/>
                    <a:gd name="connsiteY7" fmla="*/ 561180 h 3218546"/>
                    <a:gd name="connsiteX8" fmla="*/ 3484302 w 5124552"/>
                    <a:gd name="connsiteY8" fmla="*/ 1778260 h 3218546"/>
                    <a:gd name="connsiteX9" fmla="*/ 823807 w 5124552"/>
                    <a:gd name="connsiteY9" fmla="*/ 1957620 h 3218546"/>
                    <a:gd name="connsiteX10" fmla="*/ 2836286 w 5124552"/>
                    <a:gd name="connsiteY10" fmla="*/ 2439348 h 3218546"/>
                    <a:gd name="connsiteX11" fmla="*/ 5124552 w 5124552"/>
                    <a:gd name="connsiteY11" fmla="*/ 1161968 h 3218546"/>
                    <a:gd name="connsiteX0" fmla="*/ 0 w 5124552"/>
                    <a:gd name="connsiteY0" fmla="*/ 1861215 h 3218546"/>
                    <a:gd name="connsiteX1" fmla="*/ 1647012 w 5124552"/>
                    <a:gd name="connsiteY1" fmla="*/ 614643 h 3218546"/>
                    <a:gd name="connsiteX2" fmla="*/ 568786 w 5124552"/>
                    <a:gd name="connsiteY2" fmla="*/ 3066731 h 3218546"/>
                    <a:gd name="connsiteX3" fmla="*/ 2865759 w 5124552"/>
                    <a:gd name="connsiteY3" fmla="*/ 3218546 h 3218546"/>
                    <a:gd name="connsiteX4" fmla="*/ 1003312 w 5124552"/>
                    <a:gd name="connsiteY4" fmla="*/ 1401227 h 3218546"/>
                    <a:gd name="connsiteX5" fmla="*/ 3316605 w 5124552"/>
                    <a:gd name="connsiteY5" fmla="*/ 0 h 3218546"/>
                    <a:gd name="connsiteX6" fmla="*/ 3340606 w 5124552"/>
                    <a:gd name="connsiteY6" fmla="*/ 862995 h 3218546"/>
                    <a:gd name="connsiteX7" fmla="*/ 4705651 w 5124552"/>
                    <a:gd name="connsiteY7" fmla="*/ 561180 h 3218546"/>
                    <a:gd name="connsiteX8" fmla="*/ 3484302 w 5124552"/>
                    <a:gd name="connsiteY8" fmla="*/ 1778260 h 3218546"/>
                    <a:gd name="connsiteX9" fmla="*/ 823807 w 5124552"/>
                    <a:gd name="connsiteY9" fmla="*/ 1957620 h 3218546"/>
                    <a:gd name="connsiteX10" fmla="*/ 2836286 w 5124552"/>
                    <a:gd name="connsiteY10" fmla="*/ 2439348 h 3218546"/>
                    <a:gd name="connsiteX11" fmla="*/ 5124552 w 5124552"/>
                    <a:gd name="connsiteY11" fmla="*/ 1161968 h 3218546"/>
                    <a:gd name="connsiteX0" fmla="*/ 0 w 5124552"/>
                    <a:gd name="connsiteY0" fmla="*/ 1861215 h 3218546"/>
                    <a:gd name="connsiteX1" fmla="*/ 1647012 w 5124552"/>
                    <a:gd name="connsiteY1" fmla="*/ 614643 h 3218546"/>
                    <a:gd name="connsiteX2" fmla="*/ 568786 w 5124552"/>
                    <a:gd name="connsiteY2" fmla="*/ 3066731 h 3218546"/>
                    <a:gd name="connsiteX3" fmla="*/ 2865759 w 5124552"/>
                    <a:gd name="connsiteY3" fmla="*/ 3218546 h 3218546"/>
                    <a:gd name="connsiteX4" fmla="*/ 1003312 w 5124552"/>
                    <a:gd name="connsiteY4" fmla="*/ 1401227 h 3218546"/>
                    <a:gd name="connsiteX5" fmla="*/ 3316605 w 5124552"/>
                    <a:gd name="connsiteY5" fmla="*/ 0 h 3218546"/>
                    <a:gd name="connsiteX6" fmla="*/ 3340606 w 5124552"/>
                    <a:gd name="connsiteY6" fmla="*/ 862995 h 3218546"/>
                    <a:gd name="connsiteX7" fmla="*/ 4625887 w 5124552"/>
                    <a:gd name="connsiteY7" fmla="*/ 233263 h 3218546"/>
                    <a:gd name="connsiteX8" fmla="*/ 3484302 w 5124552"/>
                    <a:gd name="connsiteY8" fmla="*/ 1778260 h 3218546"/>
                    <a:gd name="connsiteX9" fmla="*/ 823807 w 5124552"/>
                    <a:gd name="connsiteY9" fmla="*/ 1957620 h 3218546"/>
                    <a:gd name="connsiteX10" fmla="*/ 2836286 w 5124552"/>
                    <a:gd name="connsiteY10" fmla="*/ 2439348 h 3218546"/>
                    <a:gd name="connsiteX11" fmla="*/ 5124552 w 5124552"/>
                    <a:gd name="connsiteY11" fmla="*/ 1161968 h 3218546"/>
                    <a:gd name="connsiteX0" fmla="*/ 0 w 5124552"/>
                    <a:gd name="connsiteY0" fmla="*/ 1861215 h 3218546"/>
                    <a:gd name="connsiteX1" fmla="*/ 1647012 w 5124552"/>
                    <a:gd name="connsiteY1" fmla="*/ 614643 h 3218546"/>
                    <a:gd name="connsiteX2" fmla="*/ 548845 w 5124552"/>
                    <a:gd name="connsiteY2" fmla="*/ 3146494 h 3218546"/>
                    <a:gd name="connsiteX3" fmla="*/ 2865759 w 5124552"/>
                    <a:gd name="connsiteY3" fmla="*/ 3218546 h 3218546"/>
                    <a:gd name="connsiteX4" fmla="*/ 1003312 w 5124552"/>
                    <a:gd name="connsiteY4" fmla="*/ 1401227 h 3218546"/>
                    <a:gd name="connsiteX5" fmla="*/ 3316605 w 5124552"/>
                    <a:gd name="connsiteY5" fmla="*/ 0 h 3218546"/>
                    <a:gd name="connsiteX6" fmla="*/ 3340606 w 5124552"/>
                    <a:gd name="connsiteY6" fmla="*/ 862995 h 3218546"/>
                    <a:gd name="connsiteX7" fmla="*/ 4625887 w 5124552"/>
                    <a:gd name="connsiteY7" fmla="*/ 233263 h 3218546"/>
                    <a:gd name="connsiteX8" fmla="*/ 3484302 w 5124552"/>
                    <a:gd name="connsiteY8" fmla="*/ 1778260 h 3218546"/>
                    <a:gd name="connsiteX9" fmla="*/ 823807 w 5124552"/>
                    <a:gd name="connsiteY9" fmla="*/ 1957620 h 3218546"/>
                    <a:gd name="connsiteX10" fmla="*/ 2836286 w 5124552"/>
                    <a:gd name="connsiteY10" fmla="*/ 2439348 h 3218546"/>
                    <a:gd name="connsiteX11" fmla="*/ 5124552 w 5124552"/>
                    <a:gd name="connsiteY11" fmla="*/ 1161968 h 3218546"/>
                    <a:gd name="connsiteX0" fmla="*/ 0 w 5124552"/>
                    <a:gd name="connsiteY0" fmla="*/ 1861215 h 3218546"/>
                    <a:gd name="connsiteX1" fmla="*/ 548845 w 5124552"/>
                    <a:gd name="connsiteY1" fmla="*/ 3146494 h 3218546"/>
                    <a:gd name="connsiteX2" fmla="*/ 2865759 w 5124552"/>
                    <a:gd name="connsiteY2" fmla="*/ 3218546 h 3218546"/>
                    <a:gd name="connsiteX3" fmla="*/ 1003312 w 5124552"/>
                    <a:gd name="connsiteY3" fmla="*/ 1401227 h 3218546"/>
                    <a:gd name="connsiteX4" fmla="*/ 3316605 w 5124552"/>
                    <a:gd name="connsiteY4" fmla="*/ 0 h 3218546"/>
                    <a:gd name="connsiteX5" fmla="*/ 3340606 w 5124552"/>
                    <a:gd name="connsiteY5" fmla="*/ 862995 h 3218546"/>
                    <a:gd name="connsiteX6" fmla="*/ 4625887 w 5124552"/>
                    <a:gd name="connsiteY6" fmla="*/ 233263 h 3218546"/>
                    <a:gd name="connsiteX7" fmla="*/ 3484302 w 5124552"/>
                    <a:gd name="connsiteY7" fmla="*/ 1778260 h 3218546"/>
                    <a:gd name="connsiteX8" fmla="*/ 823807 w 5124552"/>
                    <a:gd name="connsiteY8" fmla="*/ 1957620 h 3218546"/>
                    <a:gd name="connsiteX9" fmla="*/ 2836286 w 5124552"/>
                    <a:gd name="connsiteY9" fmla="*/ 2439348 h 3218546"/>
                    <a:gd name="connsiteX10" fmla="*/ 5124552 w 5124552"/>
                    <a:gd name="connsiteY10" fmla="*/ 1161968 h 3218546"/>
                    <a:gd name="connsiteX0" fmla="*/ 0 w 5124552"/>
                    <a:gd name="connsiteY0" fmla="*/ 1861215 h 3218546"/>
                    <a:gd name="connsiteX1" fmla="*/ 548845 w 5124552"/>
                    <a:gd name="connsiteY1" fmla="*/ 3146494 h 3218546"/>
                    <a:gd name="connsiteX2" fmla="*/ 2865759 w 5124552"/>
                    <a:gd name="connsiteY2" fmla="*/ 3218546 h 3218546"/>
                    <a:gd name="connsiteX3" fmla="*/ 3316605 w 5124552"/>
                    <a:gd name="connsiteY3" fmla="*/ 0 h 3218546"/>
                    <a:gd name="connsiteX4" fmla="*/ 3340606 w 5124552"/>
                    <a:gd name="connsiteY4" fmla="*/ 862995 h 3218546"/>
                    <a:gd name="connsiteX5" fmla="*/ 4625887 w 5124552"/>
                    <a:gd name="connsiteY5" fmla="*/ 233263 h 3218546"/>
                    <a:gd name="connsiteX6" fmla="*/ 3484302 w 5124552"/>
                    <a:gd name="connsiteY6" fmla="*/ 1778260 h 3218546"/>
                    <a:gd name="connsiteX7" fmla="*/ 823807 w 5124552"/>
                    <a:gd name="connsiteY7" fmla="*/ 1957620 h 3218546"/>
                    <a:gd name="connsiteX8" fmla="*/ 2836286 w 5124552"/>
                    <a:gd name="connsiteY8" fmla="*/ 2439348 h 3218546"/>
                    <a:gd name="connsiteX9" fmla="*/ 5124552 w 5124552"/>
                    <a:gd name="connsiteY9" fmla="*/ 1161968 h 3218546"/>
                    <a:gd name="connsiteX0" fmla="*/ 0 w 5124552"/>
                    <a:gd name="connsiteY0" fmla="*/ 1627952 h 2985283"/>
                    <a:gd name="connsiteX1" fmla="*/ 548845 w 5124552"/>
                    <a:gd name="connsiteY1" fmla="*/ 2913231 h 2985283"/>
                    <a:gd name="connsiteX2" fmla="*/ 2865759 w 5124552"/>
                    <a:gd name="connsiteY2" fmla="*/ 2985283 h 2985283"/>
                    <a:gd name="connsiteX3" fmla="*/ 3340606 w 5124552"/>
                    <a:gd name="connsiteY3" fmla="*/ 629732 h 2985283"/>
                    <a:gd name="connsiteX4" fmla="*/ 4625887 w 5124552"/>
                    <a:gd name="connsiteY4" fmla="*/ 0 h 2985283"/>
                    <a:gd name="connsiteX5" fmla="*/ 3484302 w 5124552"/>
                    <a:gd name="connsiteY5" fmla="*/ 1544997 h 2985283"/>
                    <a:gd name="connsiteX6" fmla="*/ 823807 w 5124552"/>
                    <a:gd name="connsiteY6" fmla="*/ 1724357 h 2985283"/>
                    <a:gd name="connsiteX7" fmla="*/ 2836286 w 5124552"/>
                    <a:gd name="connsiteY7" fmla="*/ 2206085 h 2985283"/>
                    <a:gd name="connsiteX8" fmla="*/ 5124552 w 5124552"/>
                    <a:gd name="connsiteY8" fmla="*/ 928705 h 2985283"/>
                    <a:gd name="connsiteX0" fmla="*/ 0 w 5124552"/>
                    <a:gd name="connsiteY0" fmla="*/ 998220 h 2355551"/>
                    <a:gd name="connsiteX1" fmla="*/ 548845 w 5124552"/>
                    <a:gd name="connsiteY1" fmla="*/ 2283499 h 2355551"/>
                    <a:gd name="connsiteX2" fmla="*/ 2865759 w 5124552"/>
                    <a:gd name="connsiteY2" fmla="*/ 2355551 h 2355551"/>
                    <a:gd name="connsiteX3" fmla="*/ 3340606 w 5124552"/>
                    <a:gd name="connsiteY3" fmla="*/ 0 h 2355551"/>
                    <a:gd name="connsiteX4" fmla="*/ 3484302 w 5124552"/>
                    <a:gd name="connsiteY4" fmla="*/ 915265 h 2355551"/>
                    <a:gd name="connsiteX5" fmla="*/ 823807 w 5124552"/>
                    <a:gd name="connsiteY5" fmla="*/ 1094625 h 2355551"/>
                    <a:gd name="connsiteX6" fmla="*/ 2836286 w 5124552"/>
                    <a:gd name="connsiteY6" fmla="*/ 1576353 h 2355551"/>
                    <a:gd name="connsiteX7" fmla="*/ 5124552 w 5124552"/>
                    <a:gd name="connsiteY7" fmla="*/ 298973 h 2355551"/>
                    <a:gd name="connsiteX0" fmla="*/ 0 w 5124552"/>
                    <a:gd name="connsiteY0" fmla="*/ 699247 h 2056578"/>
                    <a:gd name="connsiteX1" fmla="*/ 548845 w 5124552"/>
                    <a:gd name="connsiteY1" fmla="*/ 1984526 h 2056578"/>
                    <a:gd name="connsiteX2" fmla="*/ 2865759 w 5124552"/>
                    <a:gd name="connsiteY2" fmla="*/ 2056578 h 2056578"/>
                    <a:gd name="connsiteX3" fmla="*/ 3484302 w 5124552"/>
                    <a:gd name="connsiteY3" fmla="*/ 616292 h 2056578"/>
                    <a:gd name="connsiteX4" fmla="*/ 823807 w 5124552"/>
                    <a:gd name="connsiteY4" fmla="*/ 795652 h 2056578"/>
                    <a:gd name="connsiteX5" fmla="*/ 2836286 w 5124552"/>
                    <a:gd name="connsiteY5" fmla="*/ 1277380 h 2056578"/>
                    <a:gd name="connsiteX6" fmla="*/ 5124552 w 5124552"/>
                    <a:gd name="connsiteY6" fmla="*/ 0 h 2056578"/>
                    <a:gd name="connsiteX0" fmla="*/ 0 w 5124552"/>
                    <a:gd name="connsiteY0" fmla="*/ 699247 h 2056578"/>
                    <a:gd name="connsiteX1" fmla="*/ 548845 w 5124552"/>
                    <a:gd name="connsiteY1" fmla="*/ 1984526 h 2056578"/>
                    <a:gd name="connsiteX2" fmla="*/ 2865759 w 5124552"/>
                    <a:gd name="connsiteY2" fmla="*/ 2056578 h 2056578"/>
                    <a:gd name="connsiteX3" fmla="*/ 823807 w 5124552"/>
                    <a:gd name="connsiteY3" fmla="*/ 795652 h 2056578"/>
                    <a:gd name="connsiteX4" fmla="*/ 2836286 w 5124552"/>
                    <a:gd name="connsiteY4" fmla="*/ 1277380 h 2056578"/>
                    <a:gd name="connsiteX5" fmla="*/ 5124552 w 5124552"/>
                    <a:gd name="connsiteY5" fmla="*/ 0 h 2056578"/>
                    <a:gd name="connsiteX0" fmla="*/ 0 w 5124552"/>
                    <a:gd name="connsiteY0" fmla="*/ 699247 h 2056578"/>
                    <a:gd name="connsiteX1" fmla="*/ 548845 w 5124552"/>
                    <a:gd name="connsiteY1" fmla="*/ 1984526 h 2056578"/>
                    <a:gd name="connsiteX2" fmla="*/ 2865759 w 5124552"/>
                    <a:gd name="connsiteY2" fmla="*/ 2056578 h 2056578"/>
                    <a:gd name="connsiteX3" fmla="*/ 2836286 w 5124552"/>
                    <a:gd name="connsiteY3" fmla="*/ 1277380 h 2056578"/>
                    <a:gd name="connsiteX4" fmla="*/ 5124552 w 5124552"/>
                    <a:gd name="connsiteY4" fmla="*/ 0 h 2056578"/>
                    <a:gd name="connsiteX0" fmla="*/ 0 w 5124552"/>
                    <a:gd name="connsiteY0" fmla="*/ 699247 h 2056578"/>
                    <a:gd name="connsiteX1" fmla="*/ 548845 w 5124552"/>
                    <a:gd name="connsiteY1" fmla="*/ 1984526 h 2056578"/>
                    <a:gd name="connsiteX2" fmla="*/ 2865759 w 5124552"/>
                    <a:gd name="connsiteY2" fmla="*/ 2056578 h 2056578"/>
                    <a:gd name="connsiteX3" fmla="*/ 5124552 w 5124552"/>
                    <a:gd name="connsiteY3" fmla="*/ 0 h 2056578"/>
                    <a:gd name="connsiteX0" fmla="*/ 0 w 2865760"/>
                    <a:gd name="connsiteY0" fmla="*/ 0 h 1357331"/>
                    <a:gd name="connsiteX1" fmla="*/ 548845 w 2865760"/>
                    <a:gd name="connsiteY1" fmla="*/ 1285279 h 1357331"/>
                    <a:gd name="connsiteX2" fmla="*/ 2865759 w 2865760"/>
                    <a:gd name="connsiteY2" fmla="*/ 1357331 h 1357331"/>
                    <a:gd name="connsiteX0" fmla="*/ 0 w 2865759"/>
                    <a:gd name="connsiteY0" fmla="*/ 0 h 1357331"/>
                    <a:gd name="connsiteX1" fmla="*/ 1839111 w 2865759"/>
                    <a:gd name="connsiteY1" fmla="*/ 415545 h 1357331"/>
                    <a:gd name="connsiteX2" fmla="*/ 2865759 w 2865759"/>
                    <a:gd name="connsiteY2" fmla="*/ 1357331 h 1357331"/>
                    <a:gd name="connsiteX0" fmla="*/ 0 w 2177618"/>
                    <a:gd name="connsiteY0" fmla="*/ 435073 h 941786"/>
                    <a:gd name="connsiteX1" fmla="*/ 1150970 w 2177618"/>
                    <a:gd name="connsiteY1" fmla="*/ 0 h 941786"/>
                    <a:gd name="connsiteX2" fmla="*/ 2177618 w 2177618"/>
                    <a:gd name="connsiteY2" fmla="*/ 941786 h 941786"/>
                    <a:gd name="connsiteX0" fmla="*/ 0 w 2234963"/>
                    <a:gd name="connsiteY0" fmla="*/ 435073 h 483026"/>
                    <a:gd name="connsiteX1" fmla="*/ 1150970 w 2234963"/>
                    <a:gd name="connsiteY1" fmla="*/ 0 h 483026"/>
                    <a:gd name="connsiteX2" fmla="*/ 2234963 w 2234963"/>
                    <a:gd name="connsiteY2" fmla="*/ 483026 h 483026"/>
                    <a:gd name="connsiteX0" fmla="*/ 0 w 2234963"/>
                    <a:gd name="connsiteY0" fmla="*/ 435073 h 483026"/>
                    <a:gd name="connsiteX1" fmla="*/ 1150970 w 2234963"/>
                    <a:gd name="connsiteY1" fmla="*/ 0 h 483026"/>
                    <a:gd name="connsiteX2" fmla="*/ 1605939 w 2234963"/>
                    <a:gd name="connsiteY2" fmla="*/ 214981 h 483026"/>
                    <a:gd name="connsiteX3" fmla="*/ 2234963 w 2234963"/>
                    <a:gd name="connsiteY3" fmla="*/ 483026 h 483026"/>
                    <a:gd name="connsiteX0" fmla="*/ 0 w 2234963"/>
                    <a:gd name="connsiteY0" fmla="*/ 435073 h 483026"/>
                    <a:gd name="connsiteX1" fmla="*/ 1150970 w 2234963"/>
                    <a:gd name="connsiteY1" fmla="*/ 0 h 483026"/>
                    <a:gd name="connsiteX2" fmla="*/ 1319213 w 2234963"/>
                    <a:gd name="connsiteY2" fmla="*/ 100291 h 483026"/>
                    <a:gd name="connsiteX3" fmla="*/ 1605939 w 2234963"/>
                    <a:gd name="connsiteY3" fmla="*/ 214981 h 483026"/>
                    <a:gd name="connsiteX4" fmla="*/ 2234963 w 2234963"/>
                    <a:gd name="connsiteY4" fmla="*/ 483026 h 483026"/>
                    <a:gd name="connsiteX0" fmla="*/ 0 w 2234963"/>
                    <a:gd name="connsiteY0" fmla="*/ 862414 h 910367"/>
                    <a:gd name="connsiteX1" fmla="*/ 1150970 w 2234963"/>
                    <a:gd name="connsiteY1" fmla="*/ 427341 h 910367"/>
                    <a:gd name="connsiteX2" fmla="*/ 1287458 w 2234963"/>
                    <a:gd name="connsiteY2" fmla="*/ 0 h 910367"/>
                    <a:gd name="connsiteX3" fmla="*/ 1605939 w 2234963"/>
                    <a:gd name="connsiteY3" fmla="*/ 642322 h 910367"/>
                    <a:gd name="connsiteX4" fmla="*/ 2234963 w 2234963"/>
                    <a:gd name="connsiteY4" fmla="*/ 910367 h 910367"/>
                    <a:gd name="connsiteX0" fmla="*/ 0 w 2234963"/>
                    <a:gd name="connsiteY0" fmla="*/ 862414 h 910367"/>
                    <a:gd name="connsiteX1" fmla="*/ 1150970 w 2234963"/>
                    <a:gd name="connsiteY1" fmla="*/ 427341 h 910367"/>
                    <a:gd name="connsiteX2" fmla="*/ 1287458 w 2234963"/>
                    <a:gd name="connsiteY2" fmla="*/ 0 h 910367"/>
                    <a:gd name="connsiteX3" fmla="*/ 1332352 w 2234963"/>
                    <a:gd name="connsiteY3" fmla="*/ 464002 h 910367"/>
                    <a:gd name="connsiteX4" fmla="*/ 2234963 w 2234963"/>
                    <a:gd name="connsiteY4" fmla="*/ 910367 h 910367"/>
                    <a:gd name="connsiteX0" fmla="*/ 0 w 2234963"/>
                    <a:gd name="connsiteY0" fmla="*/ 1114523 h 1162476"/>
                    <a:gd name="connsiteX1" fmla="*/ 1150970 w 2234963"/>
                    <a:gd name="connsiteY1" fmla="*/ 679450 h 1162476"/>
                    <a:gd name="connsiteX2" fmla="*/ 1323474 w 2234963"/>
                    <a:gd name="connsiteY2" fmla="*/ 0 h 1162476"/>
                    <a:gd name="connsiteX3" fmla="*/ 1332352 w 2234963"/>
                    <a:gd name="connsiteY3" fmla="*/ 716111 h 1162476"/>
                    <a:gd name="connsiteX4" fmla="*/ 2234963 w 2234963"/>
                    <a:gd name="connsiteY4" fmla="*/ 1162476 h 116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4963" h="1162476">
                      <a:moveTo>
                        <a:pt x="0" y="1114523"/>
                      </a:moveTo>
                      <a:lnTo>
                        <a:pt x="1150970" y="679450"/>
                      </a:lnTo>
                      <a:lnTo>
                        <a:pt x="1323474" y="0"/>
                      </a:lnTo>
                      <a:lnTo>
                        <a:pt x="1332352" y="716111"/>
                      </a:lnTo>
                      <a:lnTo>
                        <a:pt x="2234963" y="1162476"/>
                      </a:lnTo>
                    </a:path>
                  </a:pathLst>
                </a:custGeom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FC79BDB-83F7-4E4F-9484-53D2C45B855C}"/>
                    </a:ext>
                  </a:extLst>
                </p:cNvPr>
                <p:cNvSpPr txBox="1"/>
                <p:nvPr/>
              </p:nvSpPr>
              <p:spPr>
                <a:xfrm>
                  <a:off x="4394497" y="5278433"/>
                  <a:ext cx="222840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2200" i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u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5146A17-8F2F-4C74-99DD-D5B1197864A8}"/>
                    </a:ext>
                  </a:extLst>
                </p:cNvPr>
                <p:cNvSpPr txBox="1"/>
                <p:nvPr/>
              </p:nvSpPr>
              <p:spPr>
                <a:xfrm>
                  <a:off x="4594725" y="4627227"/>
                  <a:ext cx="222840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2200" i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v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E8913EC-4094-41A7-95C3-76F349E825B1}"/>
                    </a:ext>
                  </a:extLst>
                </p:cNvPr>
                <p:cNvSpPr txBox="1"/>
                <p:nvPr/>
              </p:nvSpPr>
              <p:spPr>
                <a:xfrm>
                  <a:off x="4996641" y="5281245"/>
                  <a:ext cx="222840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2200" i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w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BEF02C9-AAF1-424D-837C-77DCDA588989}"/>
                    </a:ext>
                  </a:extLst>
                </p:cNvPr>
                <p:cNvSpPr txBox="1"/>
                <p:nvPr/>
              </p:nvSpPr>
              <p:spPr>
                <a:xfrm>
                  <a:off x="4222220" y="6109833"/>
                  <a:ext cx="1314406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200" i="1" dirty="0"/>
                    <a:t>…</a:t>
                  </a:r>
                  <a:r>
                    <a:rPr lang="en-GB" sz="2200" i="1" dirty="0" err="1"/>
                    <a:t>uvvw</a:t>
                  </a:r>
                  <a:r>
                    <a:rPr lang="en-GB" sz="2200" i="1" dirty="0"/>
                    <a:t>…</a:t>
                  </a:r>
                </a:p>
              </p:txBody>
            </p:sp>
          </p:grp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D4CCEA4-18EA-4E99-AACB-AD8E51B43A92}"/>
                  </a:ext>
                </a:extLst>
              </p:cNvPr>
              <p:cNvSpPr/>
              <p:nvPr/>
            </p:nvSpPr>
            <p:spPr>
              <a:xfrm>
                <a:off x="5383070" y="2557794"/>
                <a:ext cx="385930" cy="269377"/>
              </a:xfrm>
              <a:custGeom>
                <a:avLst/>
                <a:gdLst>
                  <a:gd name="connsiteX0" fmla="*/ 1629104 w 2753711"/>
                  <a:gd name="connsiteY0" fmla="*/ 1051034 h 1902372"/>
                  <a:gd name="connsiteX1" fmla="*/ 2753711 w 2753711"/>
                  <a:gd name="connsiteY1" fmla="*/ 357351 h 1902372"/>
                  <a:gd name="connsiteX2" fmla="*/ 1429407 w 2753711"/>
                  <a:gd name="connsiteY2" fmla="*/ 1902372 h 1902372"/>
                  <a:gd name="connsiteX3" fmla="*/ 872359 w 2753711"/>
                  <a:gd name="connsiteY3" fmla="*/ 966951 h 1902372"/>
                  <a:gd name="connsiteX4" fmla="*/ 0 w 2753711"/>
                  <a:gd name="connsiteY4" fmla="*/ 1828800 h 1902372"/>
                  <a:gd name="connsiteX5" fmla="*/ 1019504 w 2753711"/>
                  <a:gd name="connsiteY5" fmla="*/ 0 h 1902372"/>
                  <a:gd name="connsiteX6" fmla="*/ 1629104 w 2753711"/>
                  <a:gd name="connsiteY6" fmla="*/ 1051034 h 1902372"/>
                  <a:gd name="connsiteX0" fmla="*/ 1629104 w 2753711"/>
                  <a:gd name="connsiteY0" fmla="*/ 693683 h 1545021"/>
                  <a:gd name="connsiteX1" fmla="*/ 2753711 w 2753711"/>
                  <a:gd name="connsiteY1" fmla="*/ 0 h 1545021"/>
                  <a:gd name="connsiteX2" fmla="*/ 1429407 w 2753711"/>
                  <a:gd name="connsiteY2" fmla="*/ 1545021 h 1545021"/>
                  <a:gd name="connsiteX3" fmla="*/ 872359 w 2753711"/>
                  <a:gd name="connsiteY3" fmla="*/ 609600 h 1545021"/>
                  <a:gd name="connsiteX4" fmla="*/ 0 w 2753711"/>
                  <a:gd name="connsiteY4" fmla="*/ 1471449 h 1545021"/>
                  <a:gd name="connsiteX5" fmla="*/ 1629104 w 2753711"/>
                  <a:gd name="connsiteY5" fmla="*/ 693683 h 1545021"/>
                  <a:gd name="connsiteX0" fmla="*/ 1629104 w 1629104"/>
                  <a:gd name="connsiteY0" fmla="*/ 84083 h 935421"/>
                  <a:gd name="connsiteX1" fmla="*/ 1429407 w 1629104"/>
                  <a:gd name="connsiteY1" fmla="*/ 935421 h 935421"/>
                  <a:gd name="connsiteX2" fmla="*/ 872359 w 1629104"/>
                  <a:gd name="connsiteY2" fmla="*/ 0 h 935421"/>
                  <a:gd name="connsiteX3" fmla="*/ 0 w 1629104"/>
                  <a:gd name="connsiteY3" fmla="*/ 861849 h 935421"/>
                  <a:gd name="connsiteX4" fmla="*/ 1629104 w 1629104"/>
                  <a:gd name="connsiteY4" fmla="*/ 84083 h 935421"/>
                  <a:gd name="connsiteX0" fmla="*/ 0 w 1429407"/>
                  <a:gd name="connsiteY0" fmla="*/ 861849 h 935421"/>
                  <a:gd name="connsiteX1" fmla="*/ 1429407 w 1429407"/>
                  <a:gd name="connsiteY1" fmla="*/ 935421 h 935421"/>
                  <a:gd name="connsiteX2" fmla="*/ 872359 w 1429407"/>
                  <a:gd name="connsiteY2" fmla="*/ 0 h 935421"/>
                  <a:gd name="connsiteX3" fmla="*/ 0 w 1429407"/>
                  <a:gd name="connsiteY3" fmla="*/ 861849 h 935421"/>
                  <a:gd name="connsiteX0" fmla="*/ 0 w 1429407"/>
                  <a:gd name="connsiteY0" fmla="*/ 409756 h 483328"/>
                  <a:gd name="connsiteX1" fmla="*/ 1429407 w 1429407"/>
                  <a:gd name="connsiteY1" fmla="*/ 483328 h 483328"/>
                  <a:gd name="connsiteX2" fmla="*/ 1281687 w 1429407"/>
                  <a:gd name="connsiteY2" fmla="*/ 0 h 483328"/>
                  <a:gd name="connsiteX3" fmla="*/ 0 w 1429407"/>
                  <a:gd name="connsiteY3" fmla="*/ 409756 h 483328"/>
                  <a:gd name="connsiteX0" fmla="*/ 0 w 598531"/>
                  <a:gd name="connsiteY0" fmla="*/ 458631 h 483328"/>
                  <a:gd name="connsiteX1" fmla="*/ 598531 w 598531"/>
                  <a:gd name="connsiteY1" fmla="*/ 483328 h 483328"/>
                  <a:gd name="connsiteX2" fmla="*/ 450811 w 598531"/>
                  <a:gd name="connsiteY2" fmla="*/ 0 h 483328"/>
                  <a:gd name="connsiteX3" fmla="*/ 0 w 598531"/>
                  <a:gd name="connsiteY3" fmla="*/ 458631 h 483328"/>
                  <a:gd name="connsiteX0" fmla="*/ 0 w 598531"/>
                  <a:gd name="connsiteY0" fmla="*/ 342552 h 367249"/>
                  <a:gd name="connsiteX1" fmla="*/ 598531 w 598531"/>
                  <a:gd name="connsiteY1" fmla="*/ 367249 h 367249"/>
                  <a:gd name="connsiteX2" fmla="*/ 371390 w 598531"/>
                  <a:gd name="connsiteY2" fmla="*/ 0 h 367249"/>
                  <a:gd name="connsiteX3" fmla="*/ 0 w 598531"/>
                  <a:gd name="connsiteY3" fmla="*/ 342552 h 367249"/>
                  <a:gd name="connsiteX0" fmla="*/ 0 w 561875"/>
                  <a:gd name="connsiteY0" fmla="*/ 257021 h 367249"/>
                  <a:gd name="connsiteX1" fmla="*/ 561875 w 561875"/>
                  <a:gd name="connsiteY1" fmla="*/ 367249 h 367249"/>
                  <a:gd name="connsiteX2" fmla="*/ 334734 w 561875"/>
                  <a:gd name="connsiteY2" fmla="*/ 0 h 367249"/>
                  <a:gd name="connsiteX3" fmla="*/ 0 w 561875"/>
                  <a:gd name="connsiteY3" fmla="*/ 257021 h 367249"/>
                  <a:gd name="connsiteX0" fmla="*/ 0 w 561875"/>
                  <a:gd name="connsiteY0" fmla="*/ 355916 h 466144"/>
                  <a:gd name="connsiteX1" fmla="*/ 561875 w 561875"/>
                  <a:gd name="connsiteY1" fmla="*/ 466144 h 466144"/>
                  <a:gd name="connsiteX2" fmla="*/ 278222 w 561875"/>
                  <a:gd name="connsiteY2" fmla="*/ 0 h 466144"/>
                  <a:gd name="connsiteX3" fmla="*/ 0 w 561875"/>
                  <a:gd name="connsiteY3" fmla="*/ 355916 h 466144"/>
                  <a:gd name="connsiteX0" fmla="*/ 0 w 667834"/>
                  <a:gd name="connsiteY0" fmla="*/ 327661 h 466144"/>
                  <a:gd name="connsiteX1" fmla="*/ 667834 w 667834"/>
                  <a:gd name="connsiteY1" fmla="*/ 466144 h 466144"/>
                  <a:gd name="connsiteX2" fmla="*/ 384181 w 667834"/>
                  <a:gd name="connsiteY2" fmla="*/ 0 h 466144"/>
                  <a:gd name="connsiteX3" fmla="*/ 0 w 667834"/>
                  <a:gd name="connsiteY3" fmla="*/ 327661 h 466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834" h="466144">
                    <a:moveTo>
                      <a:pt x="0" y="327661"/>
                    </a:moveTo>
                    <a:lnTo>
                      <a:pt x="667834" y="466144"/>
                    </a:lnTo>
                    <a:lnTo>
                      <a:pt x="384181" y="0"/>
                    </a:lnTo>
                    <a:lnTo>
                      <a:pt x="0" y="327661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BB00772-924B-4E0B-8D00-1335565ECD21}"/>
                  </a:ext>
                </a:extLst>
              </p:cNvPr>
              <p:cNvSpPr/>
              <p:nvPr/>
            </p:nvSpPr>
            <p:spPr>
              <a:xfrm>
                <a:off x="6587674" y="2584835"/>
                <a:ext cx="295239" cy="360617"/>
              </a:xfrm>
              <a:custGeom>
                <a:avLst/>
                <a:gdLst>
                  <a:gd name="connsiteX0" fmla="*/ 1629104 w 2753711"/>
                  <a:gd name="connsiteY0" fmla="*/ 1051034 h 1902372"/>
                  <a:gd name="connsiteX1" fmla="*/ 2753711 w 2753711"/>
                  <a:gd name="connsiteY1" fmla="*/ 357351 h 1902372"/>
                  <a:gd name="connsiteX2" fmla="*/ 1429407 w 2753711"/>
                  <a:gd name="connsiteY2" fmla="*/ 1902372 h 1902372"/>
                  <a:gd name="connsiteX3" fmla="*/ 872359 w 2753711"/>
                  <a:gd name="connsiteY3" fmla="*/ 966951 h 1902372"/>
                  <a:gd name="connsiteX4" fmla="*/ 0 w 2753711"/>
                  <a:gd name="connsiteY4" fmla="*/ 1828800 h 1902372"/>
                  <a:gd name="connsiteX5" fmla="*/ 1019504 w 2753711"/>
                  <a:gd name="connsiteY5" fmla="*/ 0 h 1902372"/>
                  <a:gd name="connsiteX6" fmla="*/ 1629104 w 2753711"/>
                  <a:gd name="connsiteY6" fmla="*/ 1051034 h 1902372"/>
                  <a:gd name="connsiteX0" fmla="*/ 1629104 w 2753711"/>
                  <a:gd name="connsiteY0" fmla="*/ 693683 h 1545021"/>
                  <a:gd name="connsiteX1" fmla="*/ 2753711 w 2753711"/>
                  <a:gd name="connsiteY1" fmla="*/ 0 h 1545021"/>
                  <a:gd name="connsiteX2" fmla="*/ 1429407 w 2753711"/>
                  <a:gd name="connsiteY2" fmla="*/ 1545021 h 1545021"/>
                  <a:gd name="connsiteX3" fmla="*/ 872359 w 2753711"/>
                  <a:gd name="connsiteY3" fmla="*/ 609600 h 1545021"/>
                  <a:gd name="connsiteX4" fmla="*/ 0 w 2753711"/>
                  <a:gd name="connsiteY4" fmla="*/ 1471449 h 1545021"/>
                  <a:gd name="connsiteX5" fmla="*/ 1629104 w 2753711"/>
                  <a:gd name="connsiteY5" fmla="*/ 693683 h 1545021"/>
                  <a:gd name="connsiteX0" fmla="*/ 1629104 w 1629104"/>
                  <a:gd name="connsiteY0" fmla="*/ 84083 h 935421"/>
                  <a:gd name="connsiteX1" fmla="*/ 1429407 w 1629104"/>
                  <a:gd name="connsiteY1" fmla="*/ 935421 h 935421"/>
                  <a:gd name="connsiteX2" fmla="*/ 872359 w 1629104"/>
                  <a:gd name="connsiteY2" fmla="*/ 0 h 935421"/>
                  <a:gd name="connsiteX3" fmla="*/ 0 w 1629104"/>
                  <a:gd name="connsiteY3" fmla="*/ 861849 h 935421"/>
                  <a:gd name="connsiteX4" fmla="*/ 1629104 w 1629104"/>
                  <a:gd name="connsiteY4" fmla="*/ 84083 h 935421"/>
                  <a:gd name="connsiteX0" fmla="*/ 0 w 1429407"/>
                  <a:gd name="connsiteY0" fmla="*/ 861849 h 935421"/>
                  <a:gd name="connsiteX1" fmla="*/ 1429407 w 1429407"/>
                  <a:gd name="connsiteY1" fmla="*/ 935421 h 935421"/>
                  <a:gd name="connsiteX2" fmla="*/ 872359 w 1429407"/>
                  <a:gd name="connsiteY2" fmla="*/ 0 h 935421"/>
                  <a:gd name="connsiteX3" fmla="*/ 0 w 1429407"/>
                  <a:gd name="connsiteY3" fmla="*/ 861849 h 935421"/>
                  <a:gd name="connsiteX0" fmla="*/ 0 w 1429407"/>
                  <a:gd name="connsiteY0" fmla="*/ 409756 h 483328"/>
                  <a:gd name="connsiteX1" fmla="*/ 1429407 w 1429407"/>
                  <a:gd name="connsiteY1" fmla="*/ 483328 h 483328"/>
                  <a:gd name="connsiteX2" fmla="*/ 1281687 w 1429407"/>
                  <a:gd name="connsiteY2" fmla="*/ 0 h 483328"/>
                  <a:gd name="connsiteX3" fmla="*/ 0 w 1429407"/>
                  <a:gd name="connsiteY3" fmla="*/ 409756 h 483328"/>
                  <a:gd name="connsiteX0" fmla="*/ 0 w 598531"/>
                  <a:gd name="connsiteY0" fmla="*/ 458631 h 483328"/>
                  <a:gd name="connsiteX1" fmla="*/ 598531 w 598531"/>
                  <a:gd name="connsiteY1" fmla="*/ 483328 h 483328"/>
                  <a:gd name="connsiteX2" fmla="*/ 450811 w 598531"/>
                  <a:gd name="connsiteY2" fmla="*/ 0 h 483328"/>
                  <a:gd name="connsiteX3" fmla="*/ 0 w 598531"/>
                  <a:gd name="connsiteY3" fmla="*/ 458631 h 483328"/>
                  <a:gd name="connsiteX0" fmla="*/ 0 w 598531"/>
                  <a:gd name="connsiteY0" fmla="*/ 617475 h 642172"/>
                  <a:gd name="connsiteX1" fmla="*/ 598531 w 598531"/>
                  <a:gd name="connsiteY1" fmla="*/ 642172 h 642172"/>
                  <a:gd name="connsiteX2" fmla="*/ 163671 w 598531"/>
                  <a:gd name="connsiteY2" fmla="*/ 0 h 642172"/>
                  <a:gd name="connsiteX3" fmla="*/ 0 w 598531"/>
                  <a:gd name="connsiteY3" fmla="*/ 617475 h 642172"/>
                  <a:gd name="connsiteX0" fmla="*/ 0 w 616858"/>
                  <a:gd name="connsiteY0" fmla="*/ 617475 h 758249"/>
                  <a:gd name="connsiteX1" fmla="*/ 616858 w 616858"/>
                  <a:gd name="connsiteY1" fmla="*/ 758249 h 758249"/>
                  <a:gd name="connsiteX2" fmla="*/ 163671 w 616858"/>
                  <a:gd name="connsiteY2" fmla="*/ 0 h 758249"/>
                  <a:gd name="connsiteX3" fmla="*/ 0 w 616858"/>
                  <a:gd name="connsiteY3" fmla="*/ 617475 h 758249"/>
                  <a:gd name="connsiteX0" fmla="*/ 0 w 510897"/>
                  <a:gd name="connsiteY0" fmla="*/ 617475 h 737056"/>
                  <a:gd name="connsiteX1" fmla="*/ 510897 w 510897"/>
                  <a:gd name="connsiteY1" fmla="*/ 737056 h 737056"/>
                  <a:gd name="connsiteX2" fmla="*/ 163671 w 510897"/>
                  <a:gd name="connsiteY2" fmla="*/ 0 h 737056"/>
                  <a:gd name="connsiteX3" fmla="*/ 0 w 510897"/>
                  <a:gd name="connsiteY3" fmla="*/ 617475 h 737056"/>
                  <a:gd name="connsiteX0" fmla="*/ 0 w 510897"/>
                  <a:gd name="connsiteY0" fmla="*/ 504450 h 624031"/>
                  <a:gd name="connsiteX1" fmla="*/ 510897 w 510897"/>
                  <a:gd name="connsiteY1" fmla="*/ 624031 h 624031"/>
                  <a:gd name="connsiteX2" fmla="*/ 128351 w 510897"/>
                  <a:gd name="connsiteY2" fmla="*/ 0 h 624031"/>
                  <a:gd name="connsiteX3" fmla="*/ 0 w 510897"/>
                  <a:gd name="connsiteY3" fmla="*/ 504450 h 62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97" h="624031">
                    <a:moveTo>
                      <a:pt x="0" y="504450"/>
                    </a:moveTo>
                    <a:lnTo>
                      <a:pt x="510897" y="624031"/>
                    </a:lnTo>
                    <a:lnTo>
                      <a:pt x="128351" y="0"/>
                    </a:lnTo>
                    <a:lnTo>
                      <a:pt x="0" y="50445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AEAE779-FCA1-4643-9413-2E61D999233F}"/>
                  </a:ext>
                </a:extLst>
              </p:cNvPr>
              <p:cNvSpPr/>
              <p:nvPr/>
            </p:nvSpPr>
            <p:spPr>
              <a:xfrm>
                <a:off x="5949433" y="3670560"/>
                <a:ext cx="365744" cy="200643"/>
              </a:xfrm>
              <a:custGeom>
                <a:avLst/>
                <a:gdLst>
                  <a:gd name="connsiteX0" fmla="*/ 1629104 w 2753711"/>
                  <a:gd name="connsiteY0" fmla="*/ 1051034 h 1902372"/>
                  <a:gd name="connsiteX1" fmla="*/ 2753711 w 2753711"/>
                  <a:gd name="connsiteY1" fmla="*/ 357351 h 1902372"/>
                  <a:gd name="connsiteX2" fmla="*/ 1429407 w 2753711"/>
                  <a:gd name="connsiteY2" fmla="*/ 1902372 h 1902372"/>
                  <a:gd name="connsiteX3" fmla="*/ 872359 w 2753711"/>
                  <a:gd name="connsiteY3" fmla="*/ 966951 h 1902372"/>
                  <a:gd name="connsiteX4" fmla="*/ 0 w 2753711"/>
                  <a:gd name="connsiteY4" fmla="*/ 1828800 h 1902372"/>
                  <a:gd name="connsiteX5" fmla="*/ 1019504 w 2753711"/>
                  <a:gd name="connsiteY5" fmla="*/ 0 h 1902372"/>
                  <a:gd name="connsiteX6" fmla="*/ 1629104 w 2753711"/>
                  <a:gd name="connsiteY6" fmla="*/ 1051034 h 1902372"/>
                  <a:gd name="connsiteX0" fmla="*/ 1629104 w 2753711"/>
                  <a:gd name="connsiteY0" fmla="*/ 693683 h 1545021"/>
                  <a:gd name="connsiteX1" fmla="*/ 2753711 w 2753711"/>
                  <a:gd name="connsiteY1" fmla="*/ 0 h 1545021"/>
                  <a:gd name="connsiteX2" fmla="*/ 1429407 w 2753711"/>
                  <a:gd name="connsiteY2" fmla="*/ 1545021 h 1545021"/>
                  <a:gd name="connsiteX3" fmla="*/ 872359 w 2753711"/>
                  <a:gd name="connsiteY3" fmla="*/ 609600 h 1545021"/>
                  <a:gd name="connsiteX4" fmla="*/ 0 w 2753711"/>
                  <a:gd name="connsiteY4" fmla="*/ 1471449 h 1545021"/>
                  <a:gd name="connsiteX5" fmla="*/ 1629104 w 2753711"/>
                  <a:gd name="connsiteY5" fmla="*/ 693683 h 1545021"/>
                  <a:gd name="connsiteX0" fmla="*/ 1629104 w 1629104"/>
                  <a:gd name="connsiteY0" fmla="*/ 84083 h 935421"/>
                  <a:gd name="connsiteX1" fmla="*/ 1429407 w 1629104"/>
                  <a:gd name="connsiteY1" fmla="*/ 935421 h 935421"/>
                  <a:gd name="connsiteX2" fmla="*/ 872359 w 1629104"/>
                  <a:gd name="connsiteY2" fmla="*/ 0 h 935421"/>
                  <a:gd name="connsiteX3" fmla="*/ 0 w 1629104"/>
                  <a:gd name="connsiteY3" fmla="*/ 861849 h 935421"/>
                  <a:gd name="connsiteX4" fmla="*/ 1629104 w 1629104"/>
                  <a:gd name="connsiteY4" fmla="*/ 84083 h 935421"/>
                  <a:gd name="connsiteX0" fmla="*/ 0 w 1429407"/>
                  <a:gd name="connsiteY0" fmla="*/ 861849 h 935421"/>
                  <a:gd name="connsiteX1" fmla="*/ 1429407 w 1429407"/>
                  <a:gd name="connsiteY1" fmla="*/ 935421 h 935421"/>
                  <a:gd name="connsiteX2" fmla="*/ 872359 w 1429407"/>
                  <a:gd name="connsiteY2" fmla="*/ 0 h 935421"/>
                  <a:gd name="connsiteX3" fmla="*/ 0 w 1429407"/>
                  <a:gd name="connsiteY3" fmla="*/ 861849 h 935421"/>
                  <a:gd name="connsiteX0" fmla="*/ 0 w 1429407"/>
                  <a:gd name="connsiteY0" fmla="*/ 409756 h 483328"/>
                  <a:gd name="connsiteX1" fmla="*/ 1429407 w 1429407"/>
                  <a:gd name="connsiteY1" fmla="*/ 483328 h 483328"/>
                  <a:gd name="connsiteX2" fmla="*/ 1281687 w 1429407"/>
                  <a:gd name="connsiteY2" fmla="*/ 0 h 483328"/>
                  <a:gd name="connsiteX3" fmla="*/ 0 w 1429407"/>
                  <a:gd name="connsiteY3" fmla="*/ 409756 h 483328"/>
                  <a:gd name="connsiteX0" fmla="*/ 0 w 598531"/>
                  <a:gd name="connsiteY0" fmla="*/ 458631 h 483328"/>
                  <a:gd name="connsiteX1" fmla="*/ 598531 w 598531"/>
                  <a:gd name="connsiteY1" fmla="*/ 483328 h 483328"/>
                  <a:gd name="connsiteX2" fmla="*/ 450811 w 598531"/>
                  <a:gd name="connsiteY2" fmla="*/ 0 h 483328"/>
                  <a:gd name="connsiteX3" fmla="*/ 0 w 598531"/>
                  <a:gd name="connsiteY3" fmla="*/ 458631 h 483328"/>
                  <a:gd name="connsiteX0" fmla="*/ 0 w 598531"/>
                  <a:gd name="connsiteY0" fmla="*/ 617475 h 642172"/>
                  <a:gd name="connsiteX1" fmla="*/ 598531 w 598531"/>
                  <a:gd name="connsiteY1" fmla="*/ 642172 h 642172"/>
                  <a:gd name="connsiteX2" fmla="*/ 163671 w 598531"/>
                  <a:gd name="connsiteY2" fmla="*/ 0 h 642172"/>
                  <a:gd name="connsiteX3" fmla="*/ 0 w 598531"/>
                  <a:gd name="connsiteY3" fmla="*/ 617475 h 642172"/>
                  <a:gd name="connsiteX0" fmla="*/ 0 w 616858"/>
                  <a:gd name="connsiteY0" fmla="*/ 617475 h 758249"/>
                  <a:gd name="connsiteX1" fmla="*/ 616858 w 616858"/>
                  <a:gd name="connsiteY1" fmla="*/ 758249 h 758249"/>
                  <a:gd name="connsiteX2" fmla="*/ 163671 w 616858"/>
                  <a:gd name="connsiteY2" fmla="*/ 0 h 758249"/>
                  <a:gd name="connsiteX3" fmla="*/ 0 w 616858"/>
                  <a:gd name="connsiteY3" fmla="*/ 617475 h 758249"/>
                  <a:gd name="connsiteX0" fmla="*/ 0 w 598531"/>
                  <a:gd name="connsiteY0" fmla="*/ 617475 h 617475"/>
                  <a:gd name="connsiteX1" fmla="*/ 598531 w 598531"/>
                  <a:gd name="connsiteY1" fmla="*/ 538312 h 617475"/>
                  <a:gd name="connsiteX2" fmla="*/ 163671 w 598531"/>
                  <a:gd name="connsiteY2" fmla="*/ 0 h 617475"/>
                  <a:gd name="connsiteX3" fmla="*/ 0 w 598531"/>
                  <a:gd name="connsiteY3" fmla="*/ 617475 h 617475"/>
                  <a:gd name="connsiteX0" fmla="*/ 0 w 635187"/>
                  <a:gd name="connsiteY0" fmla="*/ 281460 h 538312"/>
                  <a:gd name="connsiteX1" fmla="*/ 635187 w 635187"/>
                  <a:gd name="connsiteY1" fmla="*/ 538312 h 538312"/>
                  <a:gd name="connsiteX2" fmla="*/ 200327 w 635187"/>
                  <a:gd name="connsiteY2" fmla="*/ 0 h 538312"/>
                  <a:gd name="connsiteX3" fmla="*/ 0 w 635187"/>
                  <a:gd name="connsiteY3" fmla="*/ 281460 h 538312"/>
                  <a:gd name="connsiteX0" fmla="*/ 0 w 500781"/>
                  <a:gd name="connsiteY0" fmla="*/ 281460 h 281460"/>
                  <a:gd name="connsiteX1" fmla="*/ 500781 w 500781"/>
                  <a:gd name="connsiteY1" fmla="*/ 269499 h 281460"/>
                  <a:gd name="connsiteX2" fmla="*/ 200327 w 500781"/>
                  <a:gd name="connsiteY2" fmla="*/ 0 h 281460"/>
                  <a:gd name="connsiteX3" fmla="*/ 0 w 500781"/>
                  <a:gd name="connsiteY3" fmla="*/ 281460 h 281460"/>
                  <a:gd name="connsiteX0" fmla="*/ 0 w 578485"/>
                  <a:gd name="connsiteY0" fmla="*/ 281460 h 347203"/>
                  <a:gd name="connsiteX1" fmla="*/ 578485 w 578485"/>
                  <a:gd name="connsiteY1" fmla="*/ 347203 h 347203"/>
                  <a:gd name="connsiteX2" fmla="*/ 200327 w 578485"/>
                  <a:gd name="connsiteY2" fmla="*/ 0 h 347203"/>
                  <a:gd name="connsiteX3" fmla="*/ 0 w 578485"/>
                  <a:gd name="connsiteY3" fmla="*/ 281460 h 347203"/>
                  <a:gd name="connsiteX0" fmla="*/ 0 w 691508"/>
                  <a:gd name="connsiteY0" fmla="*/ 352098 h 352098"/>
                  <a:gd name="connsiteX1" fmla="*/ 691508 w 691508"/>
                  <a:gd name="connsiteY1" fmla="*/ 347203 h 352098"/>
                  <a:gd name="connsiteX2" fmla="*/ 313350 w 691508"/>
                  <a:gd name="connsiteY2" fmla="*/ 0 h 352098"/>
                  <a:gd name="connsiteX3" fmla="*/ 0 w 691508"/>
                  <a:gd name="connsiteY3" fmla="*/ 352098 h 352098"/>
                  <a:gd name="connsiteX0" fmla="*/ 0 w 632903"/>
                  <a:gd name="connsiteY0" fmla="*/ 293493 h 347203"/>
                  <a:gd name="connsiteX1" fmla="*/ 632903 w 632903"/>
                  <a:gd name="connsiteY1" fmla="*/ 347203 h 347203"/>
                  <a:gd name="connsiteX2" fmla="*/ 254745 w 632903"/>
                  <a:gd name="connsiteY2" fmla="*/ 0 h 347203"/>
                  <a:gd name="connsiteX3" fmla="*/ 0 w 632903"/>
                  <a:gd name="connsiteY3" fmla="*/ 293493 h 347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2903" h="347203">
                    <a:moveTo>
                      <a:pt x="0" y="293493"/>
                    </a:moveTo>
                    <a:lnTo>
                      <a:pt x="632903" y="347203"/>
                    </a:lnTo>
                    <a:lnTo>
                      <a:pt x="254745" y="0"/>
                    </a:lnTo>
                    <a:lnTo>
                      <a:pt x="0" y="293493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71CCCAA-67F7-4004-A96F-A379284BFC79}"/>
                  </a:ext>
                </a:extLst>
              </p:cNvPr>
              <p:cNvSpPr/>
              <p:nvPr/>
            </p:nvSpPr>
            <p:spPr>
              <a:xfrm>
                <a:off x="5333068" y="2514600"/>
                <a:ext cx="431799" cy="311150"/>
              </a:xfrm>
              <a:custGeom>
                <a:avLst/>
                <a:gdLst>
                  <a:gd name="connsiteX0" fmla="*/ 222250 w 382587"/>
                  <a:gd name="connsiteY0" fmla="*/ 0 h 266700"/>
                  <a:gd name="connsiteX1" fmla="*/ 382587 w 382587"/>
                  <a:gd name="connsiteY1" fmla="*/ 266700 h 266700"/>
                  <a:gd name="connsiteX2" fmla="*/ 0 w 382587"/>
                  <a:gd name="connsiteY2" fmla="*/ 187325 h 266700"/>
                  <a:gd name="connsiteX0" fmla="*/ 195263 w 382587"/>
                  <a:gd name="connsiteY0" fmla="*/ 0 h 311150"/>
                  <a:gd name="connsiteX1" fmla="*/ 382587 w 382587"/>
                  <a:gd name="connsiteY1" fmla="*/ 311150 h 311150"/>
                  <a:gd name="connsiteX2" fmla="*/ 0 w 382587"/>
                  <a:gd name="connsiteY2" fmla="*/ 231775 h 311150"/>
                  <a:gd name="connsiteX0" fmla="*/ 244475 w 431799"/>
                  <a:gd name="connsiteY0" fmla="*/ 0 h 311150"/>
                  <a:gd name="connsiteX1" fmla="*/ 431799 w 431799"/>
                  <a:gd name="connsiteY1" fmla="*/ 311150 h 311150"/>
                  <a:gd name="connsiteX2" fmla="*/ 0 w 431799"/>
                  <a:gd name="connsiteY2" fmla="*/ 220663 h 31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1799" h="311150">
                    <a:moveTo>
                      <a:pt x="244475" y="0"/>
                    </a:moveTo>
                    <a:lnTo>
                      <a:pt x="431799" y="311150"/>
                    </a:lnTo>
                    <a:lnTo>
                      <a:pt x="0" y="220663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F4B73C4-092F-459F-BFD7-6B9DBD4F0078}"/>
                  </a:ext>
                </a:extLst>
              </p:cNvPr>
              <p:cNvSpPr/>
              <p:nvPr/>
            </p:nvSpPr>
            <p:spPr>
              <a:xfrm>
                <a:off x="6589159" y="2542431"/>
                <a:ext cx="344488" cy="414337"/>
              </a:xfrm>
              <a:custGeom>
                <a:avLst/>
                <a:gdLst>
                  <a:gd name="connsiteX0" fmla="*/ 222250 w 382587"/>
                  <a:gd name="connsiteY0" fmla="*/ 0 h 266700"/>
                  <a:gd name="connsiteX1" fmla="*/ 382587 w 382587"/>
                  <a:gd name="connsiteY1" fmla="*/ 266700 h 266700"/>
                  <a:gd name="connsiteX2" fmla="*/ 0 w 382587"/>
                  <a:gd name="connsiteY2" fmla="*/ 187325 h 266700"/>
                  <a:gd name="connsiteX0" fmla="*/ 195263 w 382587"/>
                  <a:gd name="connsiteY0" fmla="*/ 0 h 311150"/>
                  <a:gd name="connsiteX1" fmla="*/ 382587 w 382587"/>
                  <a:gd name="connsiteY1" fmla="*/ 311150 h 311150"/>
                  <a:gd name="connsiteX2" fmla="*/ 0 w 382587"/>
                  <a:gd name="connsiteY2" fmla="*/ 231775 h 311150"/>
                  <a:gd name="connsiteX0" fmla="*/ 244475 w 431799"/>
                  <a:gd name="connsiteY0" fmla="*/ 0 h 311150"/>
                  <a:gd name="connsiteX1" fmla="*/ 431799 w 431799"/>
                  <a:gd name="connsiteY1" fmla="*/ 311150 h 311150"/>
                  <a:gd name="connsiteX2" fmla="*/ 0 w 431799"/>
                  <a:gd name="connsiteY2" fmla="*/ 220663 h 311150"/>
                  <a:gd name="connsiteX0" fmla="*/ 244475 w 312737"/>
                  <a:gd name="connsiteY0" fmla="*/ 0 h 398462"/>
                  <a:gd name="connsiteX1" fmla="*/ 312737 w 312737"/>
                  <a:gd name="connsiteY1" fmla="*/ 398462 h 398462"/>
                  <a:gd name="connsiteX2" fmla="*/ 0 w 312737"/>
                  <a:gd name="connsiteY2" fmla="*/ 220663 h 398462"/>
                  <a:gd name="connsiteX0" fmla="*/ 657225 w 657225"/>
                  <a:gd name="connsiteY0" fmla="*/ 261937 h 261937"/>
                  <a:gd name="connsiteX1" fmla="*/ 312737 w 657225"/>
                  <a:gd name="connsiteY1" fmla="*/ 177799 h 261937"/>
                  <a:gd name="connsiteX2" fmla="*/ 0 w 657225"/>
                  <a:gd name="connsiteY2" fmla="*/ 0 h 261937"/>
                  <a:gd name="connsiteX0" fmla="*/ 344488 w 344488"/>
                  <a:gd name="connsiteY0" fmla="*/ 414337 h 414337"/>
                  <a:gd name="connsiteX1" fmla="*/ 0 w 344488"/>
                  <a:gd name="connsiteY1" fmla="*/ 330199 h 414337"/>
                  <a:gd name="connsiteX2" fmla="*/ 82550 w 344488"/>
                  <a:gd name="connsiteY2" fmla="*/ 0 h 41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488" h="414337">
                    <a:moveTo>
                      <a:pt x="344488" y="414337"/>
                    </a:moveTo>
                    <a:lnTo>
                      <a:pt x="0" y="330199"/>
                    </a:lnTo>
                    <a:lnTo>
                      <a:pt x="82550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CDF46C69-9FD8-4C17-A018-5F421E6E1CED}"/>
                  </a:ext>
                </a:extLst>
              </p:cNvPr>
              <p:cNvSpPr/>
              <p:nvPr/>
            </p:nvSpPr>
            <p:spPr>
              <a:xfrm>
                <a:off x="5909201" y="3675344"/>
                <a:ext cx="445983" cy="233362"/>
              </a:xfrm>
              <a:custGeom>
                <a:avLst/>
                <a:gdLst>
                  <a:gd name="connsiteX0" fmla="*/ 222250 w 382587"/>
                  <a:gd name="connsiteY0" fmla="*/ 0 h 266700"/>
                  <a:gd name="connsiteX1" fmla="*/ 382587 w 382587"/>
                  <a:gd name="connsiteY1" fmla="*/ 266700 h 266700"/>
                  <a:gd name="connsiteX2" fmla="*/ 0 w 382587"/>
                  <a:gd name="connsiteY2" fmla="*/ 187325 h 266700"/>
                  <a:gd name="connsiteX0" fmla="*/ 195263 w 382587"/>
                  <a:gd name="connsiteY0" fmla="*/ 0 h 311150"/>
                  <a:gd name="connsiteX1" fmla="*/ 382587 w 382587"/>
                  <a:gd name="connsiteY1" fmla="*/ 311150 h 311150"/>
                  <a:gd name="connsiteX2" fmla="*/ 0 w 382587"/>
                  <a:gd name="connsiteY2" fmla="*/ 231775 h 311150"/>
                  <a:gd name="connsiteX0" fmla="*/ 244475 w 431799"/>
                  <a:gd name="connsiteY0" fmla="*/ 0 h 311150"/>
                  <a:gd name="connsiteX1" fmla="*/ 431799 w 431799"/>
                  <a:gd name="connsiteY1" fmla="*/ 311150 h 311150"/>
                  <a:gd name="connsiteX2" fmla="*/ 0 w 431799"/>
                  <a:gd name="connsiteY2" fmla="*/ 220663 h 311150"/>
                  <a:gd name="connsiteX0" fmla="*/ 244475 w 312737"/>
                  <a:gd name="connsiteY0" fmla="*/ 0 h 398462"/>
                  <a:gd name="connsiteX1" fmla="*/ 312737 w 312737"/>
                  <a:gd name="connsiteY1" fmla="*/ 398462 h 398462"/>
                  <a:gd name="connsiteX2" fmla="*/ 0 w 312737"/>
                  <a:gd name="connsiteY2" fmla="*/ 220663 h 398462"/>
                  <a:gd name="connsiteX0" fmla="*/ 657225 w 657225"/>
                  <a:gd name="connsiteY0" fmla="*/ 261937 h 261937"/>
                  <a:gd name="connsiteX1" fmla="*/ 312737 w 657225"/>
                  <a:gd name="connsiteY1" fmla="*/ 177799 h 261937"/>
                  <a:gd name="connsiteX2" fmla="*/ 0 w 657225"/>
                  <a:gd name="connsiteY2" fmla="*/ 0 h 261937"/>
                  <a:gd name="connsiteX0" fmla="*/ 344488 w 344488"/>
                  <a:gd name="connsiteY0" fmla="*/ 414337 h 414337"/>
                  <a:gd name="connsiteX1" fmla="*/ 0 w 344488"/>
                  <a:gd name="connsiteY1" fmla="*/ 330199 h 414337"/>
                  <a:gd name="connsiteX2" fmla="*/ 82550 w 344488"/>
                  <a:gd name="connsiteY2" fmla="*/ 0 h 414337"/>
                  <a:gd name="connsiteX0" fmla="*/ 290513 w 290513"/>
                  <a:gd name="connsiteY0" fmla="*/ 414337 h 414337"/>
                  <a:gd name="connsiteX1" fmla="*/ 0 w 290513"/>
                  <a:gd name="connsiteY1" fmla="*/ 350837 h 414337"/>
                  <a:gd name="connsiteX2" fmla="*/ 28575 w 290513"/>
                  <a:gd name="connsiteY2" fmla="*/ 0 h 414337"/>
                  <a:gd name="connsiteX0" fmla="*/ 503238 w 503238"/>
                  <a:gd name="connsiteY0" fmla="*/ 63500 h 238126"/>
                  <a:gd name="connsiteX1" fmla="*/ 212725 w 503238"/>
                  <a:gd name="connsiteY1" fmla="*/ 0 h 238126"/>
                  <a:gd name="connsiteX2" fmla="*/ 0 w 503238"/>
                  <a:gd name="connsiteY2" fmla="*/ 238126 h 238126"/>
                  <a:gd name="connsiteX0" fmla="*/ 473076 w 473076"/>
                  <a:gd name="connsiteY0" fmla="*/ 233362 h 238126"/>
                  <a:gd name="connsiteX1" fmla="*/ 212725 w 473076"/>
                  <a:gd name="connsiteY1" fmla="*/ 0 h 238126"/>
                  <a:gd name="connsiteX2" fmla="*/ 0 w 473076"/>
                  <a:gd name="connsiteY2" fmla="*/ 238126 h 238126"/>
                  <a:gd name="connsiteX0" fmla="*/ 449370 w 449370"/>
                  <a:gd name="connsiteY0" fmla="*/ 213042 h 238126"/>
                  <a:gd name="connsiteX1" fmla="*/ 212725 w 449370"/>
                  <a:gd name="connsiteY1" fmla="*/ 0 h 238126"/>
                  <a:gd name="connsiteX2" fmla="*/ 0 w 449370"/>
                  <a:gd name="connsiteY2" fmla="*/ 238126 h 238126"/>
                  <a:gd name="connsiteX0" fmla="*/ 422276 w 422276"/>
                  <a:gd name="connsiteY0" fmla="*/ 213042 h 213042"/>
                  <a:gd name="connsiteX1" fmla="*/ 185631 w 422276"/>
                  <a:gd name="connsiteY1" fmla="*/ 0 h 213042"/>
                  <a:gd name="connsiteX2" fmla="*/ 0 w 422276"/>
                  <a:gd name="connsiteY2" fmla="*/ 200872 h 213042"/>
                  <a:gd name="connsiteX0" fmla="*/ 445983 w 445983"/>
                  <a:gd name="connsiteY0" fmla="*/ 233362 h 233362"/>
                  <a:gd name="connsiteX1" fmla="*/ 185631 w 445983"/>
                  <a:gd name="connsiteY1" fmla="*/ 0 h 233362"/>
                  <a:gd name="connsiteX2" fmla="*/ 0 w 445983"/>
                  <a:gd name="connsiteY2" fmla="*/ 200872 h 233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5983" h="233362">
                    <a:moveTo>
                      <a:pt x="445983" y="233362"/>
                    </a:moveTo>
                    <a:lnTo>
                      <a:pt x="185631" y="0"/>
                    </a:lnTo>
                    <a:lnTo>
                      <a:pt x="0" y="200872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077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52C14-F68B-4261-A04D-B16720B36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Algorithm 1: Triangulation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AE32C06-04A0-479E-861C-6B26A1D4EDD8}"/>
              </a:ext>
            </a:extLst>
          </p:cNvPr>
          <p:cNvGrpSpPr/>
          <p:nvPr/>
        </p:nvGrpSpPr>
        <p:grpSpPr>
          <a:xfrm>
            <a:off x="6370981" y="1963740"/>
            <a:ext cx="5575904" cy="3825196"/>
            <a:chOff x="2743197" y="2387695"/>
            <a:chExt cx="5984031" cy="410518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B325A10-5D2A-4849-A658-E5A9E52005C3}"/>
                </a:ext>
              </a:extLst>
            </p:cNvPr>
            <p:cNvCxnSpPr>
              <a:cxnSpLocks/>
              <a:stCxn id="4" idx="2"/>
              <a:endCxn id="5" idx="2"/>
            </p:cNvCxnSpPr>
            <p:nvPr/>
          </p:nvCxnSpPr>
          <p:spPr>
            <a:xfrm flipH="1">
              <a:off x="4725029" y="4554037"/>
              <a:ext cx="1581793" cy="601992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17EB57-EBBC-48CE-AEC5-1B30451EC0A6}"/>
                </a:ext>
              </a:extLst>
            </p:cNvPr>
            <p:cNvSpPr/>
            <p:nvPr/>
          </p:nvSpPr>
          <p:spPr>
            <a:xfrm>
              <a:off x="2743199" y="2394627"/>
              <a:ext cx="5984029" cy="4098248"/>
            </a:xfrm>
            <a:prstGeom prst="rect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73816F6-C57A-43E7-B79F-E0FD0695CADF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 flipH="1">
              <a:off x="7128130" y="2394627"/>
              <a:ext cx="1599098" cy="1201217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16CA7A9-F173-4DCE-8373-6187EF8C10A2}"/>
                </a:ext>
              </a:extLst>
            </p:cNvPr>
            <p:cNvCxnSpPr>
              <a:cxnSpLocks/>
              <a:endCxn id="4" idx="5"/>
            </p:cNvCxnSpPr>
            <p:nvPr/>
          </p:nvCxnSpPr>
          <p:spPr>
            <a:xfrm flipH="1">
              <a:off x="6052608" y="2394627"/>
              <a:ext cx="2674620" cy="979595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3711361-CD8C-4700-834E-87630B43F0E7}"/>
                </a:ext>
              </a:extLst>
            </p:cNvPr>
            <p:cNvCxnSpPr>
              <a:cxnSpLocks/>
              <a:stCxn id="4" idx="1"/>
              <a:endCxn id="4" idx="5"/>
            </p:cNvCxnSpPr>
            <p:nvPr/>
          </p:nvCxnSpPr>
          <p:spPr>
            <a:xfrm flipH="1" flipV="1">
              <a:off x="6052608" y="3374222"/>
              <a:ext cx="1075522" cy="221622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2AD7EE3-4564-4D74-B241-4E45AAAA2E58}"/>
                </a:ext>
              </a:extLst>
            </p:cNvPr>
            <p:cNvCxnSpPr>
              <a:cxnSpLocks/>
              <a:endCxn id="4" idx="5"/>
            </p:cNvCxnSpPr>
            <p:nvPr/>
          </p:nvCxnSpPr>
          <p:spPr>
            <a:xfrm>
              <a:off x="2743200" y="2394627"/>
              <a:ext cx="3309409" cy="979595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CDC1568-E86F-49CD-A57F-A180ED25F97B}"/>
                </a:ext>
              </a:extLst>
            </p:cNvPr>
            <p:cNvCxnSpPr>
              <a:cxnSpLocks/>
              <a:endCxn id="4" idx="4"/>
            </p:cNvCxnSpPr>
            <p:nvPr/>
          </p:nvCxnSpPr>
          <p:spPr>
            <a:xfrm>
              <a:off x="2743197" y="2387695"/>
              <a:ext cx="2677132" cy="212071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A033C5C-6DF6-46BC-87A5-8F51AD008AA5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>
              <a:off x="2743198" y="2394627"/>
              <a:ext cx="1981832" cy="2761402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B881D22-E411-4461-BDF7-E25B514C0E21}"/>
                </a:ext>
              </a:extLst>
            </p:cNvPr>
            <p:cNvCxnSpPr>
              <a:cxnSpLocks/>
              <a:stCxn id="4" idx="4"/>
              <a:endCxn id="5" idx="2"/>
            </p:cNvCxnSpPr>
            <p:nvPr/>
          </p:nvCxnSpPr>
          <p:spPr>
            <a:xfrm flipH="1">
              <a:off x="4725029" y="4508409"/>
              <a:ext cx="695302" cy="64762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EA7542-7614-4EAC-91B4-B56F7DDB9E3D}"/>
                </a:ext>
              </a:extLst>
            </p:cNvPr>
            <p:cNvCxnSpPr>
              <a:cxnSpLocks/>
              <a:stCxn id="4" idx="2"/>
              <a:endCxn id="4" idx="4"/>
            </p:cNvCxnSpPr>
            <p:nvPr/>
          </p:nvCxnSpPr>
          <p:spPr>
            <a:xfrm flipH="1" flipV="1">
              <a:off x="5420331" y="4508409"/>
              <a:ext cx="886491" cy="45628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8200D6B-1F28-420F-9776-7481EFB8794F}"/>
                </a:ext>
              </a:extLst>
            </p:cNvPr>
            <p:cNvCxnSpPr>
              <a:cxnSpLocks/>
              <a:stCxn id="4" idx="2"/>
              <a:endCxn id="5" idx="1"/>
            </p:cNvCxnSpPr>
            <p:nvPr/>
          </p:nvCxnSpPr>
          <p:spPr>
            <a:xfrm flipH="1">
              <a:off x="5070500" y="4554037"/>
              <a:ext cx="1236322" cy="1182123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2E6AC5D-2FDB-454F-B793-5D1D93266F48}"/>
                </a:ext>
              </a:extLst>
            </p:cNvPr>
            <p:cNvCxnSpPr>
              <a:cxnSpLocks/>
              <a:endCxn id="5" idx="0"/>
            </p:cNvCxnSpPr>
            <p:nvPr/>
          </p:nvCxnSpPr>
          <p:spPr>
            <a:xfrm>
              <a:off x="2743197" y="2387695"/>
              <a:ext cx="1440812" cy="3302837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50DC8BF-FA6A-4029-99F1-31B0213DB88D}"/>
                </a:ext>
              </a:extLst>
            </p:cNvPr>
            <p:cNvCxnSpPr>
              <a:cxnSpLocks/>
              <a:endCxn id="5" idx="0"/>
            </p:cNvCxnSpPr>
            <p:nvPr/>
          </p:nvCxnSpPr>
          <p:spPr>
            <a:xfrm flipV="1">
              <a:off x="2743199" y="5690532"/>
              <a:ext cx="1440810" cy="802343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0251CDF-A97A-426E-91D3-E703EA07D894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 flipV="1">
              <a:off x="2743199" y="5736160"/>
              <a:ext cx="2327301" cy="756715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00574B4-FB88-42A1-A6CA-40BB56C8D2E6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>
              <a:off x="5070500" y="5736160"/>
              <a:ext cx="3656728" cy="756715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F9C0F60-DC09-4F62-8417-9EEB5409F2B5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6306822" y="4554037"/>
              <a:ext cx="2420406" cy="1938838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ED0C202-31EC-4FD7-9050-2B4F5E14477A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>
              <a:off x="7128130" y="3595844"/>
              <a:ext cx="1599098" cy="2897031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6DC77F4C-DA9F-4635-8F99-262CD0C39FB3}"/>
              </a:ext>
            </a:extLst>
          </p:cNvPr>
          <p:cNvSpPr txBox="1"/>
          <p:nvPr/>
        </p:nvSpPr>
        <p:spPr>
          <a:xfrm>
            <a:off x="8276276" y="2842877"/>
            <a:ext cx="413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6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DCF68EC-1235-40D8-A98A-3FF7D91809E2}"/>
              </a:ext>
            </a:extLst>
          </p:cNvPr>
          <p:cNvSpPr txBox="1"/>
          <p:nvPr/>
        </p:nvSpPr>
        <p:spPr>
          <a:xfrm>
            <a:off x="7051137" y="3256732"/>
            <a:ext cx="222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i="1" dirty="0">
                <a:solidFill>
                  <a:schemeClr val="bg2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71727FC-F82C-4875-A543-1BE1CF7A87E1}"/>
              </a:ext>
            </a:extLst>
          </p:cNvPr>
          <p:cNvSpPr txBox="1"/>
          <p:nvPr/>
        </p:nvSpPr>
        <p:spPr>
          <a:xfrm>
            <a:off x="7311734" y="2966061"/>
            <a:ext cx="222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i="1" dirty="0">
                <a:solidFill>
                  <a:schemeClr val="bg2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0F5C5CF-B812-40B2-BAC4-684372DA8094}"/>
              </a:ext>
            </a:extLst>
          </p:cNvPr>
          <p:cNvSpPr txBox="1"/>
          <p:nvPr/>
        </p:nvSpPr>
        <p:spPr>
          <a:xfrm>
            <a:off x="7608062" y="2652836"/>
            <a:ext cx="222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i="1" dirty="0">
                <a:solidFill>
                  <a:schemeClr val="bg2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4F64868-3358-4BD7-8492-8E9E2BC5BCD4}"/>
              </a:ext>
            </a:extLst>
          </p:cNvPr>
          <p:cNvSpPr txBox="1"/>
          <p:nvPr/>
        </p:nvSpPr>
        <p:spPr>
          <a:xfrm>
            <a:off x="6903645" y="5124450"/>
            <a:ext cx="222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i="1" dirty="0">
                <a:solidFill>
                  <a:schemeClr val="bg2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08E86A6-0DE8-4948-9CB5-0AC859736996}"/>
              </a:ext>
            </a:extLst>
          </p:cNvPr>
          <p:cNvSpPr txBox="1"/>
          <p:nvPr/>
        </p:nvSpPr>
        <p:spPr>
          <a:xfrm>
            <a:off x="7439914" y="5349516"/>
            <a:ext cx="222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i="1" dirty="0">
                <a:solidFill>
                  <a:schemeClr val="bg2">
                    <a:lumMod val="50000"/>
                  </a:schemeClr>
                </a:solidFill>
              </a:rPr>
              <a:t>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92A87B2-CF6B-4A64-BBBC-638BC3882A38}"/>
              </a:ext>
            </a:extLst>
          </p:cNvPr>
          <p:cNvSpPr txBox="1"/>
          <p:nvPr/>
        </p:nvSpPr>
        <p:spPr>
          <a:xfrm>
            <a:off x="10122589" y="5054100"/>
            <a:ext cx="222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i="1" dirty="0">
                <a:solidFill>
                  <a:schemeClr val="bg2">
                    <a:lumMod val="50000"/>
                  </a:schemeClr>
                </a:solidFill>
              </a:rPr>
              <a:t>f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0B4C416-5E03-499A-94F0-1FFE0D5DE3D5}"/>
              </a:ext>
            </a:extLst>
          </p:cNvPr>
          <p:cNvSpPr txBox="1"/>
          <p:nvPr/>
        </p:nvSpPr>
        <p:spPr>
          <a:xfrm>
            <a:off x="9023865" y="4518272"/>
            <a:ext cx="222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i="1" dirty="0">
                <a:solidFill>
                  <a:schemeClr val="bg2">
                    <a:lumMod val="50000"/>
                  </a:schemeClr>
                </a:solidFill>
              </a:rPr>
              <a:t>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6CC1C9B-8B0F-45CD-8040-2C546B05E1CC}"/>
              </a:ext>
            </a:extLst>
          </p:cNvPr>
          <p:cNvSpPr txBox="1"/>
          <p:nvPr/>
        </p:nvSpPr>
        <p:spPr>
          <a:xfrm>
            <a:off x="8843182" y="4189848"/>
            <a:ext cx="222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i="1" dirty="0">
                <a:solidFill>
                  <a:schemeClr val="bg2">
                    <a:lumMod val="50000"/>
                  </a:schemeClr>
                </a:solidFill>
              </a:rPr>
              <a:t>h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FF5D641-01AA-4D65-90EC-DD8DC1E5B2D9}"/>
              </a:ext>
            </a:extLst>
          </p:cNvPr>
          <p:cNvSpPr txBox="1"/>
          <p:nvPr/>
        </p:nvSpPr>
        <p:spPr>
          <a:xfrm>
            <a:off x="8490264" y="3955365"/>
            <a:ext cx="222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i="1" dirty="0" err="1">
                <a:solidFill>
                  <a:schemeClr val="bg2">
                    <a:lumMod val="50000"/>
                  </a:schemeClr>
                </a:solidFill>
              </a:rPr>
              <a:t>i</a:t>
            </a:r>
            <a:endParaRPr lang="en-US" sz="22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12D9A30-1BBD-4515-817B-3CFDBD0861CD}"/>
              </a:ext>
            </a:extLst>
          </p:cNvPr>
          <p:cNvSpPr txBox="1"/>
          <p:nvPr/>
        </p:nvSpPr>
        <p:spPr>
          <a:xfrm>
            <a:off x="8370823" y="2340574"/>
            <a:ext cx="222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i="1" dirty="0">
                <a:solidFill>
                  <a:schemeClr val="bg2">
                    <a:lumMod val="50000"/>
                  </a:schemeClr>
                </a:solidFill>
              </a:rPr>
              <a:t>j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5083C1A-4E6E-46C1-B7D6-184542F51080}"/>
              </a:ext>
            </a:extLst>
          </p:cNvPr>
          <p:cNvSpPr txBox="1"/>
          <p:nvPr/>
        </p:nvSpPr>
        <p:spPr>
          <a:xfrm>
            <a:off x="10154777" y="2304463"/>
            <a:ext cx="222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i="1" dirty="0">
                <a:solidFill>
                  <a:schemeClr val="bg2">
                    <a:lumMod val="50000"/>
                  </a:schemeClr>
                </a:solidFill>
              </a:rPr>
              <a:t>k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2CE3D82-1E3F-4170-9166-1E0BD63F74C5}"/>
              </a:ext>
            </a:extLst>
          </p:cNvPr>
          <p:cNvSpPr txBox="1"/>
          <p:nvPr/>
        </p:nvSpPr>
        <p:spPr>
          <a:xfrm>
            <a:off x="9953486" y="2812633"/>
            <a:ext cx="222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i="1" dirty="0">
                <a:solidFill>
                  <a:schemeClr val="bg2">
                    <a:lumMod val="50000"/>
                  </a:schemeClr>
                </a:solidFill>
              </a:rPr>
              <a:t>l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DD0BD6E-4DF2-4B31-B58D-279907560CB4}"/>
              </a:ext>
            </a:extLst>
          </p:cNvPr>
          <p:cNvSpPr txBox="1"/>
          <p:nvPr/>
        </p:nvSpPr>
        <p:spPr>
          <a:xfrm>
            <a:off x="11301806" y="2365233"/>
            <a:ext cx="222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i="1" dirty="0">
                <a:solidFill>
                  <a:schemeClr val="bg2">
                    <a:lumMod val="50000"/>
                  </a:schemeClr>
                </a:solidFill>
              </a:rPr>
              <a:t>m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D4D7190-D26C-4392-952A-6A3A357EA879}"/>
              </a:ext>
            </a:extLst>
          </p:cNvPr>
          <p:cNvSpPr txBox="1"/>
          <p:nvPr/>
        </p:nvSpPr>
        <p:spPr>
          <a:xfrm>
            <a:off x="11096442" y="3936459"/>
            <a:ext cx="222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i="1" dirty="0">
                <a:solidFill>
                  <a:schemeClr val="bg2">
                    <a:lumMod val="50000"/>
                  </a:schemeClr>
                </a:solidFill>
              </a:rPr>
              <a:t>n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8A343A8-CEEA-4D11-8FC6-7B2295CCA9E8}"/>
              </a:ext>
            </a:extLst>
          </p:cNvPr>
          <p:cNvSpPr txBox="1"/>
          <p:nvPr/>
        </p:nvSpPr>
        <p:spPr>
          <a:xfrm>
            <a:off x="10485422" y="4335506"/>
            <a:ext cx="222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i="1" dirty="0">
                <a:solidFill>
                  <a:schemeClr val="bg2">
                    <a:lumMod val="50000"/>
                  </a:schemeClr>
                </a:solidFill>
              </a:rPr>
              <a:t>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2FF8515-41B5-4660-9BC3-ECB51C820874}"/>
              </a:ext>
            </a:extLst>
          </p:cNvPr>
          <p:cNvSpPr txBox="1"/>
          <p:nvPr/>
        </p:nvSpPr>
        <p:spPr>
          <a:xfrm>
            <a:off x="685993" y="1862222"/>
            <a:ext cx="21063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/>
              <a:t>E'</a:t>
            </a:r>
            <a:r>
              <a:rPr lang="en-GB" sz="2200" dirty="0"/>
              <a:t> = </a:t>
            </a:r>
            <a:r>
              <a:rPr lang="en-GB" sz="2200" i="1" dirty="0" err="1"/>
              <a:t>defghicjkm</a:t>
            </a:r>
            <a:endParaRPr lang="en-GB" sz="2200" i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8946EDA-885E-470A-AF8E-D15A77D83FD6}"/>
              </a:ext>
            </a:extLst>
          </p:cNvPr>
          <p:cNvSpPr txBox="1"/>
          <p:nvPr/>
        </p:nvSpPr>
        <p:spPr>
          <a:xfrm>
            <a:off x="685993" y="2627433"/>
            <a:ext cx="5461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Now slide the vertices along the triangulation edges to their optimal positions.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7FC52F2-4F3F-4F0B-8BFB-67B31A2FA4C1}"/>
              </a:ext>
            </a:extLst>
          </p:cNvPr>
          <p:cNvSpPr txBox="1"/>
          <p:nvPr/>
        </p:nvSpPr>
        <p:spPr>
          <a:xfrm>
            <a:off x="685993" y="3812790"/>
            <a:ext cx="4915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For this we need the </a:t>
            </a:r>
            <a:r>
              <a:rPr lang="en-GB" sz="2200" b="1" i="1" dirty="0"/>
              <a:t>funnel algorithm</a:t>
            </a:r>
            <a:r>
              <a:rPr lang="en-GB" sz="2200" dirty="0"/>
              <a:t>.</a:t>
            </a:r>
          </a:p>
          <a:p>
            <a:r>
              <a:rPr lang="en-GB" sz="2200" dirty="0"/>
              <a:t>Details skipped.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27BA5B-A86B-4F79-A5D0-4346BC06CECA}"/>
              </a:ext>
            </a:extLst>
          </p:cNvPr>
          <p:cNvSpPr/>
          <p:nvPr/>
        </p:nvSpPr>
        <p:spPr>
          <a:xfrm>
            <a:off x="8865529" y="2882983"/>
            <a:ext cx="1591323" cy="1099349"/>
          </a:xfrm>
          <a:custGeom>
            <a:avLst/>
            <a:gdLst>
              <a:gd name="connsiteX0" fmla="*/ 1629104 w 2753711"/>
              <a:gd name="connsiteY0" fmla="*/ 1051034 h 1902372"/>
              <a:gd name="connsiteX1" fmla="*/ 2753711 w 2753711"/>
              <a:gd name="connsiteY1" fmla="*/ 357351 h 1902372"/>
              <a:gd name="connsiteX2" fmla="*/ 1429407 w 2753711"/>
              <a:gd name="connsiteY2" fmla="*/ 1902372 h 1902372"/>
              <a:gd name="connsiteX3" fmla="*/ 872359 w 2753711"/>
              <a:gd name="connsiteY3" fmla="*/ 966951 h 1902372"/>
              <a:gd name="connsiteX4" fmla="*/ 0 w 2753711"/>
              <a:gd name="connsiteY4" fmla="*/ 1828800 h 1902372"/>
              <a:gd name="connsiteX5" fmla="*/ 1019504 w 2753711"/>
              <a:gd name="connsiteY5" fmla="*/ 0 h 1902372"/>
              <a:gd name="connsiteX6" fmla="*/ 1629104 w 2753711"/>
              <a:gd name="connsiteY6" fmla="*/ 1051034 h 190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711" h="1902372">
                <a:moveTo>
                  <a:pt x="1629104" y="1051034"/>
                </a:moveTo>
                <a:lnTo>
                  <a:pt x="2753711" y="357351"/>
                </a:lnTo>
                <a:lnTo>
                  <a:pt x="1429407" y="1902372"/>
                </a:lnTo>
                <a:lnTo>
                  <a:pt x="872359" y="966951"/>
                </a:lnTo>
                <a:lnTo>
                  <a:pt x="0" y="1828800"/>
                </a:lnTo>
                <a:lnTo>
                  <a:pt x="1019504" y="0"/>
                </a:lnTo>
                <a:lnTo>
                  <a:pt x="1629104" y="105103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1006A1C-3787-4052-A34F-5CB9E9C08D76}"/>
              </a:ext>
            </a:extLst>
          </p:cNvPr>
          <p:cNvSpPr/>
          <p:nvPr/>
        </p:nvSpPr>
        <p:spPr>
          <a:xfrm>
            <a:off x="7713526" y="4543266"/>
            <a:ext cx="826030" cy="540564"/>
          </a:xfrm>
          <a:custGeom>
            <a:avLst/>
            <a:gdLst>
              <a:gd name="connsiteX0" fmla="*/ 1629104 w 2753711"/>
              <a:gd name="connsiteY0" fmla="*/ 1051034 h 1902372"/>
              <a:gd name="connsiteX1" fmla="*/ 2753711 w 2753711"/>
              <a:gd name="connsiteY1" fmla="*/ 357351 h 1902372"/>
              <a:gd name="connsiteX2" fmla="*/ 1429407 w 2753711"/>
              <a:gd name="connsiteY2" fmla="*/ 1902372 h 1902372"/>
              <a:gd name="connsiteX3" fmla="*/ 872359 w 2753711"/>
              <a:gd name="connsiteY3" fmla="*/ 966951 h 1902372"/>
              <a:gd name="connsiteX4" fmla="*/ 0 w 2753711"/>
              <a:gd name="connsiteY4" fmla="*/ 1828800 h 1902372"/>
              <a:gd name="connsiteX5" fmla="*/ 1019504 w 2753711"/>
              <a:gd name="connsiteY5" fmla="*/ 0 h 1902372"/>
              <a:gd name="connsiteX6" fmla="*/ 1629104 w 2753711"/>
              <a:gd name="connsiteY6" fmla="*/ 1051034 h 1902372"/>
              <a:gd name="connsiteX0" fmla="*/ 1629104 w 2753711"/>
              <a:gd name="connsiteY0" fmla="*/ 693683 h 1545021"/>
              <a:gd name="connsiteX1" fmla="*/ 2753711 w 2753711"/>
              <a:gd name="connsiteY1" fmla="*/ 0 h 1545021"/>
              <a:gd name="connsiteX2" fmla="*/ 1429407 w 2753711"/>
              <a:gd name="connsiteY2" fmla="*/ 1545021 h 1545021"/>
              <a:gd name="connsiteX3" fmla="*/ 872359 w 2753711"/>
              <a:gd name="connsiteY3" fmla="*/ 609600 h 1545021"/>
              <a:gd name="connsiteX4" fmla="*/ 0 w 2753711"/>
              <a:gd name="connsiteY4" fmla="*/ 1471449 h 1545021"/>
              <a:gd name="connsiteX5" fmla="*/ 1629104 w 2753711"/>
              <a:gd name="connsiteY5" fmla="*/ 693683 h 1545021"/>
              <a:gd name="connsiteX0" fmla="*/ 1629104 w 1629104"/>
              <a:gd name="connsiteY0" fmla="*/ 84083 h 935421"/>
              <a:gd name="connsiteX1" fmla="*/ 1429407 w 1629104"/>
              <a:gd name="connsiteY1" fmla="*/ 935421 h 935421"/>
              <a:gd name="connsiteX2" fmla="*/ 872359 w 1629104"/>
              <a:gd name="connsiteY2" fmla="*/ 0 h 935421"/>
              <a:gd name="connsiteX3" fmla="*/ 0 w 1629104"/>
              <a:gd name="connsiteY3" fmla="*/ 861849 h 935421"/>
              <a:gd name="connsiteX4" fmla="*/ 1629104 w 1629104"/>
              <a:gd name="connsiteY4" fmla="*/ 84083 h 935421"/>
              <a:gd name="connsiteX0" fmla="*/ 0 w 1429407"/>
              <a:gd name="connsiteY0" fmla="*/ 861849 h 935421"/>
              <a:gd name="connsiteX1" fmla="*/ 1429407 w 1429407"/>
              <a:gd name="connsiteY1" fmla="*/ 935421 h 935421"/>
              <a:gd name="connsiteX2" fmla="*/ 872359 w 1429407"/>
              <a:gd name="connsiteY2" fmla="*/ 0 h 935421"/>
              <a:gd name="connsiteX3" fmla="*/ 0 w 1429407"/>
              <a:gd name="connsiteY3" fmla="*/ 861849 h 93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9407" h="935421">
                <a:moveTo>
                  <a:pt x="0" y="861849"/>
                </a:moveTo>
                <a:lnTo>
                  <a:pt x="1429407" y="935421"/>
                </a:lnTo>
                <a:lnTo>
                  <a:pt x="872359" y="0"/>
                </a:lnTo>
                <a:lnTo>
                  <a:pt x="0" y="86184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240989-3CD9-41E8-B00A-D483BD32BA2B}"/>
              </a:ext>
            </a:extLst>
          </p:cNvPr>
          <p:cNvGrpSpPr/>
          <p:nvPr/>
        </p:nvGrpSpPr>
        <p:grpSpPr>
          <a:xfrm>
            <a:off x="6592826" y="2380001"/>
            <a:ext cx="5354059" cy="3213058"/>
            <a:chOff x="6592826" y="2380001"/>
            <a:chExt cx="5354059" cy="3213058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BC5FDA9-7620-4EC8-AF6E-15F446955837}"/>
                </a:ext>
              </a:extLst>
            </p:cNvPr>
            <p:cNvSpPr/>
            <p:nvPr/>
          </p:nvSpPr>
          <p:spPr>
            <a:xfrm>
              <a:off x="9985302" y="5338959"/>
              <a:ext cx="107390" cy="10739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92D9015-19E1-4744-9721-FB3C96F975CC}"/>
                </a:ext>
              </a:extLst>
            </p:cNvPr>
            <p:cNvSpPr/>
            <p:nvPr/>
          </p:nvSpPr>
          <p:spPr>
            <a:xfrm>
              <a:off x="6696556" y="4070946"/>
              <a:ext cx="107390" cy="1073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4240EEA-2AB5-4967-A619-26B7E9F4F237}"/>
                </a:ext>
              </a:extLst>
            </p:cNvPr>
            <p:cNvSpPr/>
            <p:nvPr/>
          </p:nvSpPr>
          <p:spPr>
            <a:xfrm>
              <a:off x="11447766" y="3432657"/>
              <a:ext cx="107390" cy="1073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120BF4-76FA-4ABC-A32F-7C4B8903F576}"/>
                </a:ext>
              </a:extLst>
            </p:cNvPr>
            <p:cNvSpPr txBox="1"/>
            <p:nvPr/>
          </p:nvSpPr>
          <p:spPr>
            <a:xfrm>
              <a:off x="6592826" y="3624303"/>
              <a:ext cx="422239" cy="624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66D20D-024B-4723-A6C5-319B5F8338F2}"/>
                </a:ext>
              </a:extLst>
            </p:cNvPr>
            <p:cNvSpPr txBox="1"/>
            <p:nvPr/>
          </p:nvSpPr>
          <p:spPr>
            <a:xfrm>
              <a:off x="11524646" y="3486351"/>
              <a:ext cx="422239" cy="624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t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805152-F050-4730-A630-ABBD001C937D}"/>
                </a:ext>
              </a:extLst>
            </p:cNvPr>
            <p:cNvSpPr/>
            <p:nvPr/>
          </p:nvSpPr>
          <p:spPr>
            <a:xfrm>
              <a:off x="6742003" y="2432578"/>
              <a:ext cx="4760030" cy="3127271"/>
            </a:xfrm>
            <a:custGeom>
              <a:avLst/>
              <a:gdLst>
                <a:gd name="connsiteX0" fmla="*/ 0 w 5124552"/>
                <a:gd name="connsiteY0" fmla="*/ 1349596 h 2381352"/>
                <a:gd name="connsiteX1" fmla="*/ 1026867 w 5124552"/>
                <a:gd name="connsiteY1" fmla="*/ 2342233 h 2381352"/>
                <a:gd name="connsiteX2" fmla="*/ 1951046 w 5124552"/>
                <a:gd name="connsiteY2" fmla="*/ 2381352 h 2381352"/>
                <a:gd name="connsiteX3" fmla="*/ 2259106 w 5124552"/>
                <a:gd name="connsiteY3" fmla="*/ 1168672 h 2381352"/>
                <a:gd name="connsiteX4" fmla="*/ 2929014 w 5124552"/>
                <a:gd name="connsiteY4" fmla="*/ 0 h 2381352"/>
                <a:gd name="connsiteX5" fmla="*/ 4029228 w 5124552"/>
                <a:gd name="connsiteY5" fmla="*/ 195593 h 2381352"/>
                <a:gd name="connsiteX6" fmla="*/ 5124552 w 5124552"/>
                <a:gd name="connsiteY6" fmla="*/ 650349 h 2381352"/>
                <a:gd name="connsiteX0" fmla="*/ 0 w 5124552"/>
                <a:gd name="connsiteY0" fmla="*/ 1349596 h 2381352"/>
                <a:gd name="connsiteX1" fmla="*/ 1026867 w 5124552"/>
                <a:gd name="connsiteY1" fmla="*/ 2335546 h 2381352"/>
                <a:gd name="connsiteX2" fmla="*/ 1951046 w 5124552"/>
                <a:gd name="connsiteY2" fmla="*/ 2381352 h 2381352"/>
                <a:gd name="connsiteX3" fmla="*/ 2259106 w 5124552"/>
                <a:gd name="connsiteY3" fmla="*/ 1168672 h 2381352"/>
                <a:gd name="connsiteX4" fmla="*/ 2929014 w 5124552"/>
                <a:gd name="connsiteY4" fmla="*/ 0 h 2381352"/>
                <a:gd name="connsiteX5" fmla="*/ 4029228 w 5124552"/>
                <a:gd name="connsiteY5" fmla="*/ 195593 h 2381352"/>
                <a:gd name="connsiteX6" fmla="*/ 5124552 w 5124552"/>
                <a:gd name="connsiteY6" fmla="*/ 650349 h 2381352"/>
                <a:gd name="connsiteX0" fmla="*/ 0 w 5124552"/>
                <a:gd name="connsiteY0" fmla="*/ 1349596 h 2381352"/>
                <a:gd name="connsiteX1" fmla="*/ 1119888 w 5124552"/>
                <a:gd name="connsiteY1" fmla="*/ 1126263 h 2381352"/>
                <a:gd name="connsiteX2" fmla="*/ 1951046 w 5124552"/>
                <a:gd name="connsiteY2" fmla="*/ 2381352 h 2381352"/>
                <a:gd name="connsiteX3" fmla="*/ 2259106 w 5124552"/>
                <a:gd name="connsiteY3" fmla="*/ 1168672 h 2381352"/>
                <a:gd name="connsiteX4" fmla="*/ 2929014 w 5124552"/>
                <a:gd name="connsiteY4" fmla="*/ 0 h 2381352"/>
                <a:gd name="connsiteX5" fmla="*/ 4029228 w 5124552"/>
                <a:gd name="connsiteY5" fmla="*/ 195593 h 2381352"/>
                <a:gd name="connsiteX6" fmla="*/ 5124552 w 5124552"/>
                <a:gd name="connsiteY6" fmla="*/ 650349 h 2381352"/>
                <a:gd name="connsiteX0" fmla="*/ 0 w 5124552"/>
                <a:gd name="connsiteY0" fmla="*/ 1349596 h 2381352"/>
                <a:gd name="connsiteX1" fmla="*/ 1119888 w 5124552"/>
                <a:gd name="connsiteY1" fmla="*/ 1126263 h 2381352"/>
                <a:gd name="connsiteX2" fmla="*/ 1576521 w 5124552"/>
                <a:gd name="connsiteY2" fmla="*/ 1810939 h 2381352"/>
                <a:gd name="connsiteX3" fmla="*/ 1951046 w 5124552"/>
                <a:gd name="connsiteY3" fmla="*/ 2381352 h 2381352"/>
                <a:gd name="connsiteX4" fmla="*/ 2259106 w 5124552"/>
                <a:gd name="connsiteY4" fmla="*/ 1168672 h 2381352"/>
                <a:gd name="connsiteX5" fmla="*/ 2929014 w 5124552"/>
                <a:gd name="connsiteY5" fmla="*/ 0 h 2381352"/>
                <a:gd name="connsiteX6" fmla="*/ 4029228 w 5124552"/>
                <a:gd name="connsiteY6" fmla="*/ 195593 h 2381352"/>
                <a:gd name="connsiteX7" fmla="*/ 5124552 w 5124552"/>
                <a:gd name="connsiteY7" fmla="*/ 650349 h 2381352"/>
                <a:gd name="connsiteX0" fmla="*/ 0 w 5124552"/>
                <a:gd name="connsiteY0" fmla="*/ 1349596 h 2555112"/>
                <a:gd name="connsiteX1" fmla="*/ 1119888 w 5124552"/>
                <a:gd name="connsiteY1" fmla="*/ 1126263 h 2555112"/>
                <a:gd name="connsiteX2" fmla="*/ 568786 w 5124552"/>
                <a:gd name="connsiteY2" fmla="*/ 2555112 h 2555112"/>
                <a:gd name="connsiteX3" fmla="*/ 1951046 w 5124552"/>
                <a:gd name="connsiteY3" fmla="*/ 2381352 h 2555112"/>
                <a:gd name="connsiteX4" fmla="*/ 2259106 w 5124552"/>
                <a:gd name="connsiteY4" fmla="*/ 1168672 h 2555112"/>
                <a:gd name="connsiteX5" fmla="*/ 2929014 w 5124552"/>
                <a:gd name="connsiteY5" fmla="*/ 0 h 2555112"/>
                <a:gd name="connsiteX6" fmla="*/ 4029228 w 5124552"/>
                <a:gd name="connsiteY6" fmla="*/ 195593 h 2555112"/>
                <a:gd name="connsiteX7" fmla="*/ 5124552 w 5124552"/>
                <a:gd name="connsiteY7" fmla="*/ 650349 h 2555112"/>
                <a:gd name="connsiteX0" fmla="*/ 0 w 5124552"/>
                <a:gd name="connsiteY0" fmla="*/ 1349596 h 2555112"/>
                <a:gd name="connsiteX1" fmla="*/ 1647012 w 5124552"/>
                <a:gd name="connsiteY1" fmla="*/ 103024 h 2555112"/>
                <a:gd name="connsiteX2" fmla="*/ 568786 w 5124552"/>
                <a:gd name="connsiteY2" fmla="*/ 2555112 h 2555112"/>
                <a:gd name="connsiteX3" fmla="*/ 1951046 w 5124552"/>
                <a:gd name="connsiteY3" fmla="*/ 2381352 h 2555112"/>
                <a:gd name="connsiteX4" fmla="*/ 2259106 w 5124552"/>
                <a:gd name="connsiteY4" fmla="*/ 1168672 h 2555112"/>
                <a:gd name="connsiteX5" fmla="*/ 2929014 w 5124552"/>
                <a:gd name="connsiteY5" fmla="*/ 0 h 2555112"/>
                <a:gd name="connsiteX6" fmla="*/ 4029228 w 5124552"/>
                <a:gd name="connsiteY6" fmla="*/ 195593 h 2555112"/>
                <a:gd name="connsiteX7" fmla="*/ 5124552 w 5124552"/>
                <a:gd name="connsiteY7" fmla="*/ 650349 h 2555112"/>
                <a:gd name="connsiteX0" fmla="*/ 0 w 5124552"/>
                <a:gd name="connsiteY0" fmla="*/ 1349596 h 2706927"/>
                <a:gd name="connsiteX1" fmla="*/ 1647012 w 5124552"/>
                <a:gd name="connsiteY1" fmla="*/ 103024 h 2706927"/>
                <a:gd name="connsiteX2" fmla="*/ 568786 w 5124552"/>
                <a:gd name="connsiteY2" fmla="*/ 2555112 h 2706927"/>
                <a:gd name="connsiteX3" fmla="*/ 2865759 w 5124552"/>
                <a:gd name="connsiteY3" fmla="*/ 2706927 h 2706927"/>
                <a:gd name="connsiteX4" fmla="*/ 2259106 w 5124552"/>
                <a:gd name="connsiteY4" fmla="*/ 1168672 h 2706927"/>
                <a:gd name="connsiteX5" fmla="*/ 2929014 w 5124552"/>
                <a:gd name="connsiteY5" fmla="*/ 0 h 2706927"/>
                <a:gd name="connsiteX6" fmla="*/ 4029228 w 5124552"/>
                <a:gd name="connsiteY6" fmla="*/ 195593 h 2706927"/>
                <a:gd name="connsiteX7" fmla="*/ 5124552 w 5124552"/>
                <a:gd name="connsiteY7" fmla="*/ 650349 h 2706927"/>
                <a:gd name="connsiteX0" fmla="*/ 0 w 5124552"/>
                <a:gd name="connsiteY0" fmla="*/ 1349596 h 2706927"/>
                <a:gd name="connsiteX1" fmla="*/ 1647012 w 5124552"/>
                <a:gd name="connsiteY1" fmla="*/ 103024 h 2706927"/>
                <a:gd name="connsiteX2" fmla="*/ 568786 w 5124552"/>
                <a:gd name="connsiteY2" fmla="*/ 2555112 h 2706927"/>
                <a:gd name="connsiteX3" fmla="*/ 2865759 w 5124552"/>
                <a:gd name="connsiteY3" fmla="*/ 2706927 h 2706927"/>
                <a:gd name="connsiteX4" fmla="*/ 1003312 w 5124552"/>
                <a:gd name="connsiteY4" fmla="*/ 889608 h 2706927"/>
                <a:gd name="connsiteX5" fmla="*/ 2929014 w 5124552"/>
                <a:gd name="connsiteY5" fmla="*/ 0 h 2706927"/>
                <a:gd name="connsiteX6" fmla="*/ 4029228 w 5124552"/>
                <a:gd name="connsiteY6" fmla="*/ 195593 h 2706927"/>
                <a:gd name="connsiteX7" fmla="*/ 5124552 w 5124552"/>
                <a:gd name="connsiteY7" fmla="*/ 650349 h 2706927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029228 w 5124552"/>
                <a:gd name="connsiteY6" fmla="*/ 707212 h 3218546"/>
                <a:gd name="connsiteX7" fmla="*/ 5124552 w 5124552"/>
                <a:gd name="connsiteY7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463330 w 5124552"/>
                <a:gd name="connsiteY6" fmla="*/ 304119 h 3218546"/>
                <a:gd name="connsiteX7" fmla="*/ 5124552 w 5124552"/>
                <a:gd name="connsiteY7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146222 w 5124552"/>
                <a:gd name="connsiteY6" fmla="*/ 228084 h 3218546"/>
                <a:gd name="connsiteX7" fmla="*/ 4463330 w 5124552"/>
                <a:gd name="connsiteY7" fmla="*/ 304119 h 3218546"/>
                <a:gd name="connsiteX8" fmla="*/ 5124552 w 5124552"/>
                <a:gd name="connsiteY8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146222 w 5124552"/>
                <a:gd name="connsiteY6" fmla="*/ 228084 h 3218546"/>
                <a:gd name="connsiteX7" fmla="*/ 2836286 w 5124552"/>
                <a:gd name="connsiteY7" fmla="*/ 2439348 h 3218546"/>
                <a:gd name="connsiteX8" fmla="*/ 5124552 w 5124552"/>
                <a:gd name="connsiteY8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705651 w 5124552"/>
                <a:gd name="connsiteY6" fmla="*/ 561180 h 3218546"/>
                <a:gd name="connsiteX7" fmla="*/ 2836286 w 5124552"/>
                <a:gd name="connsiteY7" fmla="*/ 2439348 h 3218546"/>
                <a:gd name="connsiteX8" fmla="*/ 5124552 w 5124552"/>
                <a:gd name="connsiteY8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705651 w 5124552"/>
                <a:gd name="connsiteY6" fmla="*/ 561180 h 3218546"/>
                <a:gd name="connsiteX7" fmla="*/ 3484302 w 5124552"/>
                <a:gd name="connsiteY7" fmla="*/ 1778260 h 3218546"/>
                <a:gd name="connsiteX8" fmla="*/ 2836286 w 5124552"/>
                <a:gd name="connsiteY8" fmla="*/ 2439348 h 3218546"/>
                <a:gd name="connsiteX9" fmla="*/ 5124552 w 5124552"/>
                <a:gd name="connsiteY9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705651 w 5124552"/>
                <a:gd name="connsiteY6" fmla="*/ 561180 h 3218546"/>
                <a:gd name="connsiteX7" fmla="*/ 3484302 w 5124552"/>
                <a:gd name="connsiteY7" fmla="*/ 1778260 h 3218546"/>
                <a:gd name="connsiteX8" fmla="*/ 3078608 w 5124552"/>
                <a:gd name="connsiteY8" fmla="*/ 2175412 h 3218546"/>
                <a:gd name="connsiteX9" fmla="*/ 2836286 w 5124552"/>
                <a:gd name="connsiteY9" fmla="*/ 2439348 h 3218546"/>
                <a:gd name="connsiteX10" fmla="*/ 5124552 w 5124552"/>
                <a:gd name="connsiteY10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705651 w 5124552"/>
                <a:gd name="connsiteY6" fmla="*/ 561180 h 3218546"/>
                <a:gd name="connsiteX7" fmla="*/ 3484302 w 5124552"/>
                <a:gd name="connsiteY7" fmla="*/ 1778260 h 3218546"/>
                <a:gd name="connsiteX8" fmla="*/ 823807 w 5124552"/>
                <a:gd name="connsiteY8" fmla="*/ 1957620 h 3218546"/>
                <a:gd name="connsiteX9" fmla="*/ 2836286 w 5124552"/>
                <a:gd name="connsiteY9" fmla="*/ 2439348 h 3218546"/>
                <a:gd name="connsiteX10" fmla="*/ 5124552 w 5124552"/>
                <a:gd name="connsiteY10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3929972 w 5124552"/>
                <a:gd name="connsiteY6" fmla="*/ 242611 h 3218546"/>
                <a:gd name="connsiteX7" fmla="*/ 4705651 w 5124552"/>
                <a:gd name="connsiteY7" fmla="*/ 561180 h 3218546"/>
                <a:gd name="connsiteX8" fmla="*/ 3484302 w 5124552"/>
                <a:gd name="connsiteY8" fmla="*/ 1778260 h 3218546"/>
                <a:gd name="connsiteX9" fmla="*/ 823807 w 5124552"/>
                <a:gd name="connsiteY9" fmla="*/ 1957620 h 3218546"/>
                <a:gd name="connsiteX10" fmla="*/ 2836286 w 5124552"/>
                <a:gd name="connsiteY10" fmla="*/ 2439348 h 3218546"/>
                <a:gd name="connsiteX11" fmla="*/ 5124552 w 5124552"/>
                <a:gd name="connsiteY11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3340606 w 5124552"/>
                <a:gd name="connsiteY6" fmla="*/ 862995 h 3218546"/>
                <a:gd name="connsiteX7" fmla="*/ 4705651 w 5124552"/>
                <a:gd name="connsiteY7" fmla="*/ 561180 h 3218546"/>
                <a:gd name="connsiteX8" fmla="*/ 3484302 w 5124552"/>
                <a:gd name="connsiteY8" fmla="*/ 1778260 h 3218546"/>
                <a:gd name="connsiteX9" fmla="*/ 823807 w 5124552"/>
                <a:gd name="connsiteY9" fmla="*/ 1957620 h 3218546"/>
                <a:gd name="connsiteX10" fmla="*/ 2836286 w 5124552"/>
                <a:gd name="connsiteY10" fmla="*/ 2439348 h 3218546"/>
                <a:gd name="connsiteX11" fmla="*/ 5124552 w 5124552"/>
                <a:gd name="connsiteY11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3340606 w 5124552"/>
                <a:gd name="connsiteY6" fmla="*/ 862995 h 3218546"/>
                <a:gd name="connsiteX7" fmla="*/ 4625887 w 5124552"/>
                <a:gd name="connsiteY7" fmla="*/ 233263 h 3218546"/>
                <a:gd name="connsiteX8" fmla="*/ 3484302 w 5124552"/>
                <a:gd name="connsiteY8" fmla="*/ 1778260 h 3218546"/>
                <a:gd name="connsiteX9" fmla="*/ 823807 w 5124552"/>
                <a:gd name="connsiteY9" fmla="*/ 1957620 h 3218546"/>
                <a:gd name="connsiteX10" fmla="*/ 2836286 w 5124552"/>
                <a:gd name="connsiteY10" fmla="*/ 2439348 h 3218546"/>
                <a:gd name="connsiteX11" fmla="*/ 5124552 w 5124552"/>
                <a:gd name="connsiteY11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48845 w 5124552"/>
                <a:gd name="connsiteY2" fmla="*/ 3146494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3340606 w 5124552"/>
                <a:gd name="connsiteY6" fmla="*/ 862995 h 3218546"/>
                <a:gd name="connsiteX7" fmla="*/ 4625887 w 5124552"/>
                <a:gd name="connsiteY7" fmla="*/ 233263 h 3218546"/>
                <a:gd name="connsiteX8" fmla="*/ 3484302 w 5124552"/>
                <a:gd name="connsiteY8" fmla="*/ 1778260 h 3218546"/>
                <a:gd name="connsiteX9" fmla="*/ 823807 w 5124552"/>
                <a:gd name="connsiteY9" fmla="*/ 1957620 h 3218546"/>
                <a:gd name="connsiteX10" fmla="*/ 2836286 w 5124552"/>
                <a:gd name="connsiteY10" fmla="*/ 2439348 h 3218546"/>
                <a:gd name="connsiteX11" fmla="*/ 5124552 w 5124552"/>
                <a:gd name="connsiteY11" fmla="*/ 1161968 h 3218546"/>
                <a:gd name="connsiteX0" fmla="*/ 0 w 5124552"/>
                <a:gd name="connsiteY0" fmla="*/ 1861215 h 3218546"/>
                <a:gd name="connsiteX1" fmla="*/ 548845 w 5124552"/>
                <a:gd name="connsiteY1" fmla="*/ 3146494 h 3218546"/>
                <a:gd name="connsiteX2" fmla="*/ 2865759 w 5124552"/>
                <a:gd name="connsiteY2" fmla="*/ 3218546 h 3218546"/>
                <a:gd name="connsiteX3" fmla="*/ 1003312 w 5124552"/>
                <a:gd name="connsiteY3" fmla="*/ 1401227 h 3218546"/>
                <a:gd name="connsiteX4" fmla="*/ 3316605 w 5124552"/>
                <a:gd name="connsiteY4" fmla="*/ 0 h 3218546"/>
                <a:gd name="connsiteX5" fmla="*/ 3340606 w 5124552"/>
                <a:gd name="connsiteY5" fmla="*/ 862995 h 3218546"/>
                <a:gd name="connsiteX6" fmla="*/ 4625887 w 5124552"/>
                <a:gd name="connsiteY6" fmla="*/ 233263 h 3218546"/>
                <a:gd name="connsiteX7" fmla="*/ 3484302 w 5124552"/>
                <a:gd name="connsiteY7" fmla="*/ 1778260 h 3218546"/>
                <a:gd name="connsiteX8" fmla="*/ 823807 w 5124552"/>
                <a:gd name="connsiteY8" fmla="*/ 1957620 h 3218546"/>
                <a:gd name="connsiteX9" fmla="*/ 2836286 w 5124552"/>
                <a:gd name="connsiteY9" fmla="*/ 2439348 h 3218546"/>
                <a:gd name="connsiteX10" fmla="*/ 5124552 w 5124552"/>
                <a:gd name="connsiteY10" fmla="*/ 1161968 h 3218546"/>
                <a:gd name="connsiteX0" fmla="*/ 0 w 5124552"/>
                <a:gd name="connsiteY0" fmla="*/ 1861215 h 3398545"/>
                <a:gd name="connsiteX1" fmla="*/ 68521 w 5124552"/>
                <a:gd name="connsiteY1" fmla="*/ 3398545 h 3398545"/>
                <a:gd name="connsiteX2" fmla="*/ 2865759 w 5124552"/>
                <a:gd name="connsiteY2" fmla="*/ 3218546 h 3398545"/>
                <a:gd name="connsiteX3" fmla="*/ 1003312 w 5124552"/>
                <a:gd name="connsiteY3" fmla="*/ 1401227 h 3398545"/>
                <a:gd name="connsiteX4" fmla="*/ 3316605 w 5124552"/>
                <a:gd name="connsiteY4" fmla="*/ 0 h 3398545"/>
                <a:gd name="connsiteX5" fmla="*/ 3340606 w 5124552"/>
                <a:gd name="connsiteY5" fmla="*/ 862995 h 3398545"/>
                <a:gd name="connsiteX6" fmla="*/ 4625887 w 5124552"/>
                <a:gd name="connsiteY6" fmla="*/ 233263 h 3398545"/>
                <a:gd name="connsiteX7" fmla="*/ 3484302 w 5124552"/>
                <a:gd name="connsiteY7" fmla="*/ 1778260 h 3398545"/>
                <a:gd name="connsiteX8" fmla="*/ 823807 w 5124552"/>
                <a:gd name="connsiteY8" fmla="*/ 1957620 h 3398545"/>
                <a:gd name="connsiteX9" fmla="*/ 2836286 w 5124552"/>
                <a:gd name="connsiteY9" fmla="*/ 2439348 h 3398545"/>
                <a:gd name="connsiteX10" fmla="*/ 5124552 w 5124552"/>
                <a:gd name="connsiteY10" fmla="*/ 1161968 h 3398545"/>
                <a:gd name="connsiteX0" fmla="*/ 0 w 5124552"/>
                <a:gd name="connsiteY0" fmla="*/ 1861215 h 3398545"/>
                <a:gd name="connsiteX1" fmla="*/ 68521 w 5124552"/>
                <a:gd name="connsiteY1" fmla="*/ 3398545 h 3398545"/>
                <a:gd name="connsiteX2" fmla="*/ 1196518 w 5124552"/>
                <a:gd name="connsiteY2" fmla="*/ 3132944 h 3398545"/>
                <a:gd name="connsiteX3" fmla="*/ 1003312 w 5124552"/>
                <a:gd name="connsiteY3" fmla="*/ 1401227 h 3398545"/>
                <a:gd name="connsiteX4" fmla="*/ 3316605 w 5124552"/>
                <a:gd name="connsiteY4" fmla="*/ 0 h 3398545"/>
                <a:gd name="connsiteX5" fmla="*/ 3340606 w 5124552"/>
                <a:gd name="connsiteY5" fmla="*/ 862995 h 3398545"/>
                <a:gd name="connsiteX6" fmla="*/ 4625887 w 5124552"/>
                <a:gd name="connsiteY6" fmla="*/ 233263 h 3398545"/>
                <a:gd name="connsiteX7" fmla="*/ 3484302 w 5124552"/>
                <a:gd name="connsiteY7" fmla="*/ 1778260 h 3398545"/>
                <a:gd name="connsiteX8" fmla="*/ 823807 w 5124552"/>
                <a:gd name="connsiteY8" fmla="*/ 1957620 h 3398545"/>
                <a:gd name="connsiteX9" fmla="*/ 2836286 w 5124552"/>
                <a:gd name="connsiteY9" fmla="*/ 2439348 h 3398545"/>
                <a:gd name="connsiteX10" fmla="*/ 5124552 w 5124552"/>
                <a:gd name="connsiteY10" fmla="*/ 1161968 h 3398545"/>
                <a:gd name="connsiteX0" fmla="*/ 0 w 5124552"/>
                <a:gd name="connsiteY0" fmla="*/ 1861215 h 3398545"/>
                <a:gd name="connsiteX1" fmla="*/ 68521 w 5124552"/>
                <a:gd name="connsiteY1" fmla="*/ 3398545 h 3398545"/>
                <a:gd name="connsiteX2" fmla="*/ 1196518 w 5124552"/>
                <a:gd name="connsiteY2" fmla="*/ 3132944 h 3398545"/>
                <a:gd name="connsiteX3" fmla="*/ 3538087 w 5124552"/>
                <a:gd name="connsiteY3" fmla="*/ 3232163 h 3398545"/>
                <a:gd name="connsiteX4" fmla="*/ 3316605 w 5124552"/>
                <a:gd name="connsiteY4" fmla="*/ 0 h 3398545"/>
                <a:gd name="connsiteX5" fmla="*/ 3340606 w 5124552"/>
                <a:gd name="connsiteY5" fmla="*/ 862995 h 3398545"/>
                <a:gd name="connsiteX6" fmla="*/ 4625887 w 5124552"/>
                <a:gd name="connsiteY6" fmla="*/ 233263 h 3398545"/>
                <a:gd name="connsiteX7" fmla="*/ 3484302 w 5124552"/>
                <a:gd name="connsiteY7" fmla="*/ 1778260 h 3398545"/>
                <a:gd name="connsiteX8" fmla="*/ 823807 w 5124552"/>
                <a:gd name="connsiteY8" fmla="*/ 1957620 h 3398545"/>
                <a:gd name="connsiteX9" fmla="*/ 2836286 w 5124552"/>
                <a:gd name="connsiteY9" fmla="*/ 2439348 h 3398545"/>
                <a:gd name="connsiteX10" fmla="*/ 5124552 w 5124552"/>
                <a:gd name="connsiteY10" fmla="*/ 1161968 h 3398545"/>
                <a:gd name="connsiteX0" fmla="*/ 0 w 5124552"/>
                <a:gd name="connsiteY0" fmla="*/ 1627952 h 3165282"/>
                <a:gd name="connsiteX1" fmla="*/ 68521 w 5124552"/>
                <a:gd name="connsiteY1" fmla="*/ 3165282 h 3165282"/>
                <a:gd name="connsiteX2" fmla="*/ 1196518 w 5124552"/>
                <a:gd name="connsiteY2" fmla="*/ 2899681 h 3165282"/>
                <a:gd name="connsiteX3" fmla="*/ 3538087 w 5124552"/>
                <a:gd name="connsiteY3" fmla="*/ 2998900 h 3165282"/>
                <a:gd name="connsiteX4" fmla="*/ 2300080 w 5124552"/>
                <a:gd name="connsiteY4" fmla="*/ 2313401 h 3165282"/>
                <a:gd name="connsiteX5" fmla="*/ 3340606 w 5124552"/>
                <a:gd name="connsiteY5" fmla="*/ 629732 h 3165282"/>
                <a:gd name="connsiteX6" fmla="*/ 4625887 w 5124552"/>
                <a:gd name="connsiteY6" fmla="*/ 0 h 3165282"/>
                <a:gd name="connsiteX7" fmla="*/ 3484302 w 5124552"/>
                <a:gd name="connsiteY7" fmla="*/ 1544997 h 3165282"/>
                <a:gd name="connsiteX8" fmla="*/ 823807 w 5124552"/>
                <a:gd name="connsiteY8" fmla="*/ 1724357 h 3165282"/>
                <a:gd name="connsiteX9" fmla="*/ 2836286 w 5124552"/>
                <a:gd name="connsiteY9" fmla="*/ 2206085 h 3165282"/>
                <a:gd name="connsiteX10" fmla="*/ 5124552 w 5124552"/>
                <a:gd name="connsiteY10" fmla="*/ 928705 h 3165282"/>
                <a:gd name="connsiteX0" fmla="*/ 0 w 5124552"/>
                <a:gd name="connsiteY0" fmla="*/ 1627952 h 3165282"/>
                <a:gd name="connsiteX1" fmla="*/ 68521 w 5124552"/>
                <a:gd name="connsiteY1" fmla="*/ 3165282 h 3165282"/>
                <a:gd name="connsiteX2" fmla="*/ 1196518 w 5124552"/>
                <a:gd name="connsiteY2" fmla="*/ 2899681 h 3165282"/>
                <a:gd name="connsiteX3" fmla="*/ 3538087 w 5124552"/>
                <a:gd name="connsiteY3" fmla="*/ 2998900 h 3165282"/>
                <a:gd name="connsiteX4" fmla="*/ 2300080 w 5124552"/>
                <a:gd name="connsiteY4" fmla="*/ 2313401 h 3165282"/>
                <a:gd name="connsiteX5" fmla="*/ 2195678 w 5124552"/>
                <a:gd name="connsiteY5" fmla="*/ 1860264 h 3165282"/>
                <a:gd name="connsiteX6" fmla="*/ 4625887 w 5124552"/>
                <a:gd name="connsiteY6" fmla="*/ 0 h 3165282"/>
                <a:gd name="connsiteX7" fmla="*/ 3484302 w 5124552"/>
                <a:gd name="connsiteY7" fmla="*/ 1544997 h 3165282"/>
                <a:gd name="connsiteX8" fmla="*/ 823807 w 5124552"/>
                <a:gd name="connsiteY8" fmla="*/ 1724357 h 3165282"/>
                <a:gd name="connsiteX9" fmla="*/ 2836286 w 5124552"/>
                <a:gd name="connsiteY9" fmla="*/ 2206085 h 3165282"/>
                <a:gd name="connsiteX10" fmla="*/ 5124552 w 5124552"/>
                <a:gd name="connsiteY10" fmla="*/ 928705 h 3165282"/>
                <a:gd name="connsiteX0" fmla="*/ 0 w 5124552"/>
                <a:gd name="connsiteY0" fmla="*/ 699247 h 2236577"/>
                <a:gd name="connsiteX1" fmla="*/ 68521 w 5124552"/>
                <a:gd name="connsiteY1" fmla="*/ 2236577 h 2236577"/>
                <a:gd name="connsiteX2" fmla="*/ 1196518 w 5124552"/>
                <a:gd name="connsiteY2" fmla="*/ 1970976 h 2236577"/>
                <a:gd name="connsiteX3" fmla="*/ 3538087 w 5124552"/>
                <a:gd name="connsiteY3" fmla="*/ 2070195 h 2236577"/>
                <a:gd name="connsiteX4" fmla="*/ 2300080 w 5124552"/>
                <a:gd name="connsiteY4" fmla="*/ 1384696 h 2236577"/>
                <a:gd name="connsiteX5" fmla="*/ 2195678 w 5124552"/>
                <a:gd name="connsiteY5" fmla="*/ 931559 h 2236577"/>
                <a:gd name="connsiteX6" fmla="*/ 2079224 w 5124552"/>
                <a:gd name="connsiteY6" fmla="*/ 654936 h 2236577"/>
                <a:gd name="connsiteX7" fmla="*/ 3484302 w 5124552"/>
                <a:gd name="connsiteY7" fmla="*/ 616292 h 2236577"/>
                <a:gd name="connsiteX8" fmla="*/ 823807 w 5124552"/>
                <a:gd name="connsiteY8" fmla="*/ 795652 h 2236577"/>
                <a:gd name="connsiteX9" fmla="*/ 2836286 w 5124552"/>
                <a:gd name="connsiteY9" fmla="*/ 1277380 h 2236577"/>
                <a:gd name="connsiteX10" fmla="*/ 5124552 w 5124552"/>
                <a:gd name="connsiteY10" fmla="*/ 0 h 2236577"/>
                <a:gd name="connsiteX0" fmla="*/ 0 w 5124552"/>
                <a:gd name="connsiteY0" fmla="*/ 855919 h 2393249"/>
                <a:gd name="connsiteX1" fmla="*/ 68521 w 5124552"/>
                <a:gd name="connsiteY1" fmla="*/ 2393249 h 2393249"/>
                <a:gd name="connsiteX2" fmla="*/ 1196518 w 5124552"/>
                <a:gd name="connsiteY2" fmla="*/ 2127648 h 2393249"/>
                <a:gd name="connsiteX3" fmla="*/ 3538087 w 5124552"/>
                <a:gd name="connsiteY3" fmla="*/ 2226867 h 2393249"/>
                <a:gd name="connsiteX4" fmla="*/ 2300080 w 5124552"/>
                <a:gd name="connsiteY4" fmla="*/ 1541368 h 2393249"/>
                <a:gd name="connsiteX5" fmla="*/ 2195678 w 5124552"/>
                <a:gd name="connsiteY5" fmla="*/ 1088231 h 2393249"/>
                <a:gd name="connsiteX6" fmla="*/ 2079224 w 5124552"/>
                <a:gd name="connsiteY6" fmla="*/ 811608 h 2393249"/>
                <a:gd name="connsiteX7" fmla="*/ 3484302 w 5124552"/>
                <a:gd name="connsiteY7" fmla="*/ 772964 h 2393249"/>
                <a:gd name="connsiteX8" fmla="*/ 1455124 w 5124552"/>
                <a:gd name="connsiteY8" fmla="*/ 0 h 2393249"/>
                <a:gd name="connsiteX9" fmla="*/ 2836286 w 5124552"/>
                <a:gd name="connsiteY9" fmla="*/ 1434052 h 2393249"/>
                <a:gd name="connsiteX10" fmla="*/ 5124552 w 5124552"/>
                <a:gd name="connsiteY10" fmla="*/ 156672 h 2393249"/>
                <a:gd name="connsiteX0" fmla="*/ 0 w 5124552"/>
                <a:gd name="connsiteY0" fmla="*/ 1623794 h 3161124"/>
                <a:gd name="connsiteX1" fmla="*/ 68521 w 5124552"/>
                <a:gd name="connsiteY1" fmla="*/ 3161124 h 3161124"/>
                <a:gd name="connsiteX2" fmla="*/ 1196518 w 5124552"/>
                <a:gd name="connsiteY2" fmla="*/ 2895523 h 3161124"/>
                <a:gd name="connsiteX3" fmla="*/ 3538087 w 5124552"/>
                <a:gd name="connsiteY3" fmla="*/ 2994742 h 3161124"/>
                <a:gd name="connsiteX4" fmla="*/ 2300080 w 5124552"/>
                <a:gd name="connsiteY4" fmla="*/ 2309243 h 3161124"/>
                <a:gd name="connsiteX5" fmla="*/ 2195678 w 5124552"/>
                <a:gd name="connsiteY5" fmla="*/ 1856106 h 3161124"/>
                <a:gd name="connsiteX6" fmla="*/ 2079224 w 5124552"/>
                <a:gd name="connsiteY6" fmla="*/ 1579483 h 3161124"/>
                <a:gd name="connsiteX7" fmla="*/ 2018365 w 5124552"/>
                <a:gd name="connsiteY7" fmla="*/ 0 h 3161124"/>
                <a:gd name="connsiteX8" fmla="*/ 1455124 w 5124552"/>
                <a:gd name="connsiteY8" fmla="*/ 767875 h 3161124"/>
                <a:gd name="connsiteX9" fmla="*/ 2836286 w 5124552"/>
                <a:gd name="connsiteY9" fmla="*/ 2201927 h 3161124"/>
                <a:gd name="connsiteX10" fmla="*/ 5124552 w 5124552"/>
                <a:gd name="connsiteY10" fmla="*/ 924547 h 3161124"/>
                <a:gd name="connsiteX0" fmla="*/ 0 w 5124552"/>
                <a:gd name="connsiteY0" fmla="*/ 1895458 h 3432788"/>
                <a:gd name="connsiteX1" fmla="*/ 68521 w 5124552"/>
                <a:gd name="connsiteY1" fmla="*/ 3432788 h 3432788"/>
                <a:gd name="connsiteX2" fmla="*/ 1196518 w 5124552"/>
                <a:gd name="connsiteY2" fmla="*/ 3167187 h 3432788"/>
                <a:gd name="connsiteX3" fmla="*/ 3538087 w 5124552"/>
                <a:gd name="connsiteY3" fmla="*/ 3266406 h 3432788"/>
                <a:gd name="connsiteX4" fmla="*/ 2300080 w 5124552"/>
                <a:gd name="connsiteY4" fmla="*/ 2580907 h 3432788"/>
                <a:gd name="connsiteX5" fmla="*/ 2195678 w 5124552"/>
                <a:gd name="connsiteY5" fmla="*/ 2127770 h 3432788"/>
                <a:gd name="connsiteX6" fmla="*/ 4358381 w 5124552"/>
                <a:gd name="connsiteY6" fmla="*/ 0 h 3432788"/>
                <a:gd name="connsiteX7" fmla="*/ 2018365 w 5124552"/>
                <a:gd name="connsiteY7" fmla="*/ 271664 h 3432788"/>
                <a:gd name="connsiteX8" fmla="*/ 1455124 w 5124552"/>
                <a:gd name="connsiteY8" fmla="*/ 1039539 h 3432788"/>
                <a:gd name="connsiteX9" fmla="*/ 2836286 w 5124552"/>
                <a:gd name="connsiteY9" fmla="*/ 2473591 h 3432788"/>
                <a:gd name="connsiteX10" fmla="*/ 5124552 w 5124552"/>
                <a:gd name="connsiteY10" fmla="*/ 1196211 h 3432788"/>
                <a:gd name="connsiteX0" fmla="*/ 0 w 5124552"/>
                <a:gd name="connsiteY0" fmla="*/ 1895458 h 3432788"/>
                <a:gd name="connsiteX1" fmla="*/ 68521 w 5124552"/>
                <a:gd name="connsiteY1" fmla="*/ 3432788 h 3432788"/>
                <a:gd name="connsiteX2" fmla="*/ 1196518 w 5124552"/>
                <a:gd name="connsiteY2" fmla="*/ 3167187 h 3432788"/>
                <a:gd name="connsiteX3" fmla="*/ 3538087 w 5124552"/>
                <a:gd name="connsiteY3" fmla="*/ 3266406 h 3432788"/>
                <a:gd name="connsiteX4" fmla="*/ 2300080 w 5124552"/>
                <a:gd name="connsiteY4" fmla="*/ 2580907 h 3432788"/>
                <a:gd name="connsiteX5" fmla="*/ 4678141 w 5124552"/>
                <a:gd name="connsiteY5" fmla="*/ 223122 h 3432788"/>
                <a:gd name="connsiteX6" fmla="*/ 4358381 w 5124552"/>
                <a:gd name="connsiteY6" fmla="*/ 0 h 3432788"/>
                <a:gd name="connsiteX7" fmla="*/ 2018365 w 5124552"/>
                <a:gd name="connsiteY7" fmla="*/ 271664 h 3432788"/>
                <a:gd name="connsiteX8" fmla="*/ 1455124 w 5124552"/>
                <a:gd name="connsiteY8" fmla="*/ 1039539 h 3432788"/>
                <a:gd name="connsiteX9" fmla="*/ 2836286 w 5124552"/>
                <a:gd name="connsiteY9" fmla="*/ 2473591 h 3432788"/>
                <a:gd name="connsiteX10" fmla="*/ 5124552 w 5124552"/>
                <a:gd name="connsiteY10" fmla="*/ 1196211 h 3432788"/>
                <a:gd name="connsiteX0" fmla="*/ 0 w 5124552"/>
                <a:gd name="connsiteY0" fmla="*/ 1895458 h 3432788"/>
                <a:gd name="connsiteX1" fmla="*/ 68521 w 5124552"/>
                <a:gd name="connsiteY1" fmla="*/ 3432788 h 3432788"/>
                <a:gd name="connsiteX2" fmla="*/ 1196518 w 5124552"/>
                <a:gd name="connsiteY2" fmla="*/ 3167187 h 3432788"/>
                <a:gd name="connsiteX3" fmla="*/ 3538087 w 5124552"/>
                <a:gd name="connsiteY3" fmla="*/ 3266406 h 3432788"/>
                <a:gd name="connsiteX4" fmla="*/ 2300080 w 5124552"/>
                <a:gd name="connsiteY4" fmla="*/ 2580907 h 3432788"/>
                <a:gd name="connsiteX5" fmla="*/ 2088677 w 5124552"/>
                <a:gd name="connsiteY5" fmla="*/ 2127770 h 3432788"/>
                <a:gd name="connsiteX6" fmla="*/ 4358381 w 5124552"/>
                <a:gd name="connsiteY6" fmla="*/ 0 h 3432788"/>
                <a:gd name="connsiteX7" fmla="*/ 2018365 w 5124552"/>
                <a:gd name="connsiteY7" fmla="*/ 271664 h 3432788"/>
                <a:gd name="connsiteX8" fmla="*/ 1455124 w 5124552"/>
                <a:gd name="connsiteY8" fmla="*/ 1039539 h 3432788"/>
                <a:gd name="connsiteX9" fmla="*/ 2836286 w 5124552"/>
                <a:gd name="connsiteY9" fmla="*/ 2473591 h 3432788"/>
                <a:gd name="connsiteX10" fmla="*/ 5124552 w 5124552"/>
                <a:gd name="connsiteY10" fmla="*/ 1196211 h 3432788"/>
                <a:gd name="connsiteX0" fmla="*/ 0 w 5124552"/>
                <a:gd name="connsiteY0" fmla="*/ 1623794 h 3161124"/>
                <a:gd name="connsiteX1" fmla="*/ 68521 w 5124552"/>
                <a:gd name="connsiteY1" fmla="*/ 3161124 h 3161124"/>
                <a:gd name="connsiteX2" fmla="*/ 1196518 w 5124552"/>
                <a:gd name="connsiteY2" fmla="*/ 2895523 h 3161124"/>
                <a:gd name="connsiteX3" fmla="*/ 3538087 w 5124552"/>
                <a:gd name="connsiteY3" fmla="*/ 2994742 h 3161124"/>
                <a:gd name="connsiteX4" fmla="*/ 2300080 w 5124552"/>
                <a:gd name="connsiteY4" fmla="*/ 2309243 h 3161124"/>
                <a:gd name="connsiteX5" fmla="*/ 2088677 w 5124552"/>
                <a:gd name="connsiteY5" fmla="*/ 1856106 h 3161124"/>
                <a:gd name="connsiteX6" fmla="*/ 1833118 w 5124552"/>
                <a:gd name="connsiteY6" fmla="*/ 1825590 h 3161124"/>
                <a:gd name="connsiteX7" fmla="*/ 2018365 w 5124552"/>
                <a:gd name="connsiteY7" fmla="*/ 0 h 3161124"/>
                <a:gd name="connsiteX8" fmla="*/ 1455124 w 5124552"/>
                <a:gd name="connsiteY8" fmla="*/ 767875 h 3161124"/>
                <a:gd name="connsiteX9" fmla="*/ 2836286 w 5124552"/>
                <a:gd name="connsiteY9" fmla="*/ 2201927 h 3161124"/>
                <a:gd name="connsiteX10" fmla="*/ 5124552 w 5124552"/>
                <a:gd name="connsiteY10" fmla="*/ 924547 h 3161124"/>
                <a:gd name="connsiteX0" fmla="*/ 0 w 5124552"/>
                <a:gd name="connsiteY0" fmla="*/ 1099480 h 2636810"/>
                <a:gd name="connsiteX1" fmla="*/ 68521 w 5124552"/>
                <a:gd name="connsiteY1" fmla="*/ 2636810 h 2636810"/>
                <a:gd name="connsiteX2" fmla="*/ 1196518 w 5124552"/>
                <a:gd name="connsiteY2" fmla="*/ 2371209 h 2636810"/>
                <a:gd name="connsiteX3" fmla="*/ 3538087 w 5124552"/>
                <a:gd name="connsiteY3" fmla="*/ 2470428 h 2636810"/>
                <a:gd name="connsiteX4" fmla="*/ 2300080 w 5124552"/>
                <a:gd name="connsiteY4" fmla="*/ 1784929 h 2636810"/>
                <a:gd name="connsiteX5" fmla="*/ 2088677 w 5124552"/>
                <a:gd name="connsiteY5" fmla="*/ 1331792 h 2636810"/>
                <a:gd name="connsiteX6" fmla="*/ 1833118 w 5124552"/>
                <a:gd name="connsiteY6" fmla="*/ 1301276 h 2636810"/>
                <a:gd name="connsiteX7" fmla="*/ 1076741 w 5124552"/>
                <a:gd name="connsiteY7" fmla="*/ 0 h 2636810"/>
                <a:gd name="connsiteX8" fmla="*/ 1455124 w 5124552"/>
                <a:gd name="connsiteY8" fmla="*/ 243561 h 2636810"/>
                <a:gd name="connsiteX9" fmla="*/ 2836286 w 5124552"/>
                <a:gd name="connsiteY9" fmla="*/ 1677613 h 2636810"/>
                <a:gd name="connsiteX10" fmla="*/ 5124552 w 5124552"/>
                <a:gd name="connsiteY10" fmla="*/ 400233 h 2636810"/>
                <a:gd name="connsiteX0" fmla="*/ 0 w 5124552"/>
                <a:gd name="connsiteY0" fmla="*/ 1637038 h 3174368"/>
                <a:gd name="connsiteX1" fmla="*/ 68521 w 5124552"/>
                <a:gd name="connsiteY1" fmla="*/ 3174368 h 3174368"/>
                <a:gd name="connsiteX2" fmla="*/ 1196518 w 5124552"/>
                <a:gd name="connsiteY2" fmla="*/ 2908767 h 3174368"/>
                <a:gd name="connsiteX3" fmla="*/ 3538087 w 5124552"/>
                <a:gd name="connsiteY3" fmla="*/ 3007986 h 3174368"/>
                <a:gd name="connsiteX4" fmla="*/ 2300080 w 5124552"/>
                <a:gd name="connsiteY4" fmla="*/ 2322487 h 3174368"/>
                <a:gd name="connsiteX5" fmla="*/ 2088677 w 5124552"/>
                <a:gd name="connsiteY5" fmla="*/ 1869350 h 3174368"/>
                <a:gd name="connsiteX6" fmla="*/ 1833118 w 5124552"/>
                <a:gd name="connsiteY6" fmla="*/ 1838834 h 3174368"/>
                <a:gd name="connsiteX7" fmla="*/ 1076741 w 5124552"/>
                <a:gd name="connsiteY7" fmla="*/ 537558 h 3174368"/>
                <a:gd name="connsiteX8" fmla="*/ 2011539 w 5124552"/>
                <a:gd name="connsiteY8" fmla="*/ 0 h 3174368"/>
                <a:gd name="connsiteX9" fmla="*/ 2836286 w 5124552"/>
                <a:gd name="connsiteY9" fmla="*/ 2215171 h 3174368"/>
                <a:gd name="connsiteX10" fmla="*/ 5124552 w 5124552"/>
                <a:gd name="connsiteY10" fmla="*/ 937791 h 3174368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38087 w 5124552"/>
                <a:gd name="connsiteY3" fmla="*/ 3200375 h 3366757"/>
                <a:gd name="connsiteX4" fmla="*/ 2300080 w 5124552"/>
                <a:gd name="connsiteY4" fmla="*/ 2514876 h 3366757"/>
                <a:gd name="connsiteX5" fmla="*/ 2088677 w 5124552"/>
                <a:gd name="connsiteY5" fmla="*/ 2061739 h 3366757"/>
                <a:gd name="connsiteX6" fmla="*/ 1833118 w 5124552"/>
                <a:gd name="connsiteY6" fmla="*/ 2031223 h 3366757"/>
                <a:gd name="connsiteX7" fmla="*/ 1076741 w 5124552"/>
                <a:gd name="connsiteY7" fmla="*/ 729947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5124552 w 5124552"/>
                <a:gd name="connsiteY10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38087 w 5124552"/>
                <a:gd name="connsiteY3" fmla="*/ 3200375 h 3366757"/>
                <a:gd name="connsiteX4" fmla="*/ 2300080 w 5124552"/>
                <a:gd name="connsiteY4" fmla="*/ 2514876 h 3366757"/>
                <a:gd name="connsiteX5" fmla="*/ 2088677 w 5124552"/>
                <a:gd name="connsiteY5" fmla="*/ 2061739 h 3366757"/>
                <a:gd name="connsiteX6" fmla="*/ 1833118 w 5124552"/>
                <a:gd name="connsiteY6" fmla="*/ 2031223 h 3366757"/>
                <a:gd name="connsiteX7" fmla="*/ 1076741 w 5124552"/>
                <a:gd name="connsiteY7" fmla="*/ 729947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4362186 w 5124552"/>
                <a:gd name="connsiteY10" fmla="*/ 2060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38087 w 5124552"/>
                <a:gd name="connsiteY3" fmla="*/ 3200375 h 3366757"/>
                <a:gd name="connsiteX4" fmla="*/ 2300080 w 5124552"/>
                <a:gd name="connsiteY4" fmla="*/ 2514876 h 3366757"/>
                <a:gd name="connsiteX5" fmla="*/ 2088677 w 5124552"/>
                <a:gd name="connsiteY5" fmla="*/ 2061739 h 3366757"/>
                <a:gd name="connsiteX6" fmla="*/ 1833118 w 5124552"/>
                <a:gd name="connsiteY6" fmla="*/ 2031223 h 3366757"/>
                <a:gd name="connsiteX7" fmla="*/ 1076741 w 5124552"/>
                <a:gd name="connsiteY7" fmla="*/ 729947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088677 w 5124552"/>
                <a:gd name="connsiteY5" fmla="*/ 2061739 h 3366757"/>
                <a:gd name="connsiteX6" fmla="*/ 1833118 w 5124552"/>
                <a:gd name="connsiteY6" fmla="*/ 2031223 h 3366757"/>
                <a:gd name="connsiteX7" fmla="*/ 1076741 w 5124552"/>
                <a:gd name="connsiteY7" fmla="*/ 729947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235657 w 5124552"/>
                <a:gd name="connsiteY5" fmla="*/ 2037812 h 3366757"/>
                <a:gd name="connsiteX6" fmla="*/ 1833118 w 5124552"/>
                <a:gd name="connsiteY6" fmla="*/ 2031223 h 3366757"/>
                <a:gd name="connsiteX7" fmla="*/ 1076741 w 5124552"/>
                <a:gd name="connsiteY7" fmla="*/ 729947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235657 w 5124552"/>
                <a:gd name="connsiteY5" fmla="*/ 2037812 h 3366757"/>
                <a:gd name="connsiteX6" fmla="*/ 1857045 w 5124552"/>
                <a:gd name="connsiteY6" fmla="*/ 2034641 h 3366757"/>
                <a:gd name="connsiteX7" fmla="*/ 1076741 w 5124552"/>
                <a:gd name="connsiteY7" fmla="*/ 729947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235657 w 5124552"/>
                <a:gd name="connsiteY5" fmla="*/ 2037812 h 3366757"/>
                <a:gd name="connsiteX6" fmla="*/ 1857045 w 5124552"/>
                <a:gd name="connsiteY6" fmla="*/ 2034641 h 3366757"/>
                <a:gd name="connsiteX7" fmla="*/ 1097250 w 5124552"/>
                <a:gd name="connsiteY7" fmla="*/ 688929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235657 w 5124552"/>
                <a:gd name="connsiteY5" fmla="*/ 2037812 h 3366757"/>
                <a:gd name="connsiteX6" fmla="*/ 1857045 w 5124552"/>
                <a:gd name="connsiteY6" fmla="*/ 2034641 h 3366757"/>
                <a:gd name="connsiteX7" fmla="*/ 1097250 w 5124552"/>
                <a:gd name="connsiteY7" fmla="*/ 688929 h 3366757"/>
                <a:gd name="connsiteX8" fmla="*/ 1912413 w 5124552"/>
                <a:gd name="connsiteY8" fmla="*/ 192389 h 3366757"/>
                <a:gd name="connsiteX9" fmla="*/ 4173820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235657 w 5124552"/>
                <a:gd name="connsiteY5" fmla="*/ 2037812 h 3366757"/>
                <a:gd name="connsiteX6" fmla="*/ 1857045 w 5124552"/>
                <a:gd name="connsiteY6" fmla="*/ 2034641 h 3366757"/>
                <a:gd name="connsiteX7" fmla="*/ 1097250 w 5124552"/>
                <a:gd name="connsiteY7" fmla="*/ 688929 h 3366757"/>
                <a:gd name="connsiteX8" fmla="*/ 1912413 w 5124552"/>
                <a:gd name="connsiteY8" fmla="*/ 192389 h 3366757"/>
                <a:gd name="connsiteX9" fmla="*/ 4245601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235657 w 5124552"/>
                <a:gd name="connsiteY5" fmla="*/ 2037812 h 3366757"/>
                <a:gd name="connsiteX6" fmla="*/ 1857045 w 5124552"/>
                <a:gd name="connsiteY6" fmla="*/ 2034641 h 3366757"/>
                <a:gd name="connsiteX7" fmla="*/ 1097250 w 5124552"/>
                <a:gd name="connsiteY7" fmla="*/ 688929 h 3366757"/>
                <a:gd name="connsiteX8" fmla="*/ 1912413 w 5124552"/>
                <a:gd name="connsiteY8" fmla="*/ 192389 h 3366757"/>
                <a:gd name="connsiteX9" fmla="*/ 4245601 w 5124552"/>
                <a:gd name="connsiteY9" fmla="*/ 0 h 3366757"/>
                <a:gd name="connsiteX10" fmla="*/ 4708459 w 5124552"/>
                <a:gd name="connsiteY10" fmla="*/ 181633 h 3366757"/>
                <a:gd name="connsiteX11" fmla="*/ 5124552 w 5124552"/>
                <a:gd name="connsiteY11" fmla="*/ 1130180 h 336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24552" h="3366757">
                  <a:moveTo>
                    <a:pt x="0" y="1829427"/>
                  </a:moveTo>
                  <a:lnTo>
                    <a:pt x="68521" y="3366757"/>
                  </a:lnTo>
                  <a:lnTo>
                    <a:pt x="1196518" y="3101156"/>
                  </a:lnTo>
                  <a:lnTo>
                    <a:pt x="3558596" y="3193539"/>
                  </a:lnTo>
                  <a:lnTo>
                    <a:pt x="2300080" y="2514876"/>
                  </a:lnTo>
                  <a:lnTo>
                    <a:pt x="2235657" y="2037812"/>
                  </a:lnTo>
                  <a:lnTo>
                    <a:pt x="1857045" y="2034641"/>
                  </a:lnTo>
                  <a:lnTo>
                    <a:pt x="1097250" y="688929"/>
                  </a:lnTo>
                  <a:lnTo>
                    <a:pt x="1912413" y="192389"/>
                  </a:lnTo>
                  <a:lnTo>
                    <a:pt x="4245601" y="0"/>
                  </a:lnTo>
                  <a:lnTo>
                    <a:pt x="4708459" y="181633"/>
                  </a:lnTo>
                  <a:lnTo>
                    <a:pt x="5124552" y="1130180"/>
                  </a:ln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F6668C4-02F6-4337-A4A9-91915614D6A8}"/>
                </a:ext>
              </a:extLst>
            </p:cNvPr>
            <p:cNvSpPr/>
            <p:nvPr/>
          </p:nvSpPr>
          <p:spPr>
            <a:xfrm>
              <a:off x="6758983" y="5485669"/>
              <a:ext cx="107390" cy="10739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8FD7123-9A97-4B06-85F7-69A13266BF23}"/>
                </a:ext>
              </a:extLst>
            </p:cNvPr>
            <p:cNvSpPr/>
            <p:nvPr/>
          </p:nvSpPr>
          <p:spPr>
            <a:xfrm>
              <a:off x="7789066" y="5255951"/>
              <a:ext cx="107390" cy="10739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E831AC2-9B7B-4B9D-B225-A351D6D51768}"/>
                </a:ext>
              </a:extLst>
            </p:cNvPr>
            <p:cNvSpPr/>
            <p:nvPr/>
          </p:nvSpPr>
          <p:spPr>
            <a:xfrm>
              <a:off x="8827111" y="4712716"/>
              <a:ext cx="107390" cy="10739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1F65345-0E64-44B5-8793-1AD35260D512}"/>
                </a:ext>
              </a:extLst>
            </p:cNvPr>
            <p:cNvSpPr/>
            <p:nvPr/>
          </p:nvSpPr>
          <p:spPr>
            <a:xfrm>
              <a:off x="8758137" y="4275013"/>
              <a:ext cx="107390" cy="10739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28FD81DC-49B1-4BB9-B7D8-429DE708F56D}"/>
                </a:ext>
              </a:extLst>
            </p:cNvPr>
            <p:cNvSpPr/>
            <p:nvPr/>
          </p:nvSpPr>
          <p:spPr>
            <a:xfrm>
              <a:off x="8415856" y="4262243"/>
              <a:ext cx="107390" cy="10739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4B927BC-7B7C-4316-8F58-EF3BD506E1F1}"/>
                </a:ext>
              </a:extLst>
            </p:cNvPr>
            <p:cNvSpPr/>
            <p:nvPr/>
          </p:nvSpPr>
          <p:spPr>
            <a:xfrm>
              <a:off x="7713526" y="3023623"/>
              <a:ext cx="107390" cy="10739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ADA013A-E348-44BE-9385-9D121B094E03}"/>
                </a:ext>
              </a:extLst>
            </p:cNvPr>
            <p:cNvSpPr/>
            <p:nvPr/>
          </p:nvSpPr>
          <p:spPr>
            <a:xfrm>
              <a:off x="8481277" y="2555171"/>
              <a:ext cx="107390" cy="10739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8E701E-6193-4D7C-84C2-D0FF6DE262A4}"/>
                </a:ext>
              </a:extLst>
            </p:cNvPr>
            <p:cNvSpPr/>
            <p:nvPr/>
          </p:nvSpPr>
          <p:spPr>
            <a:xfrm>
              <a:off x="10639637" y="2380001"/>
              <a:ext cx="107390" cy="10739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877C82C-453F-4F25-A519-941B426DA105}"/>
                </a:ext>
              </a:extLst>
            </p:cNvPr>
            <p:cNvSpPr/>
            <p:nvPr/>
          </p:nvSpPr>
          <p:spPr>
            <a:xfrm>
              <a:off x="11061829" y="2545446"/>
              <a:ext cx="107390" cy="10739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7263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52C14-F68B-4261-A04D-B16720B36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Algorithm 2: Vertex releases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84D571-D292-43AA-B3FC-D8A646A3B8A5}"/>
              </a:ext>
            </a:extLst>
          </p:cNvPr>
          <p:cNvGrpSpPr/>
          <p:nvPr/>
        </p:nvGrpSpPr>
        <p:grpSpPr>
          <a:xfrm>
            <a:off x="1561170" y="1530622"/>
            <a:ext cx="3715787" cy="1767161"/>
            <a:chOff x="2415329" y="1715488"/>
            <a:chExt cx="3276858" cy="1558415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7E81034-1BEF-4A8F-9B4A-F7DB6DFF31AA}"/>
                </a:ext>
              </a:extLst>
            </p:cNvPr>
            <p:cNvSpPr/>
            <p:nvPr/>
          </p:nvSpPr>
          <p:spPr>
            <a:xfrm>
              <a:off x="2415329" y="1715488"/>
              <a:ext cx="3276858" cy="1345868"/>
            </a:xfrm>
            <a:custGeom>
              <a:avLst/>
              <a:gdLst>
                <a:gd name="connsiteX0" fmla="*/ 0 w 5124552"/>
                <a:gd name="connsiteY0" fmla="*/ 1349596 h 2381352"/>
                <a:gd name="connsiteX1" fmla="*/ 1026867 w 5124552"/>
                <a:gd name="connsiteY1" fmla="*/ 2342233 h 2381352"/>
                <a:gd name="connsiteX2" fmla="*/ 1951046 w 5124552"/>
                <a:gd name="connsiteY2" fmla="*/ 2381352 h 2381352"/>
                <a:gd name="connsiteX3" fmla="*/ 2259106 w 5124552"/>
                <a:gd name="connsiteY3" fmla="*/ 1168672 h 2381352"/>
                <a:gd name="connsiteX4" fmla="*/ 2929014 w 5124552"/>
                <a:gd name="connsiteY4" fmla="*/ 0 h 2381352"/>
                <a:gd name="connsiteX5" fmla="*/ 4029228 w 5124552"/>
                <a:gd name="connsiteY5" fmla="*/ 195593 h 2381352"/>
                <a:gd name="connsiteX6" fmla="*/ 5124552 w 5124552"/>
                <a:gd name="connsiteY6" fmla="*/ 650349 h 2381352"/>
                <a:gd name="connsiteX0" fmla="*/ 0 w 5124552"/>
                <a:gd name="connsiteY0" fmla="*/ 1349596 h 2381352"/>
                <a:gd name="connsiteX1" fmla="*/ 1026867 w 5124552"/>
                <a:gd name="connsiteY1" fmla="*/ 2335546 h 2381352"/>
                <a:gd name="connsiteX2" fmla="*/ 1951046 w 5124552"/>
                <a:gd name="connsiteY2" fmla="*/ 2381352 h 2381352"/>
                <a:gd name="connsiteX3" fmla="*/ 2259106 w 5124552"/>
                <a:gd name="connsiteY3" fmla="*/ 1168672 h 2381352"/>
                <a:gd name="connsiteX4" fmla="*/ 2929014 w 5124552"/>
                <a:gd name="connsiteY4" fmla="*/ 0 h 2381352"/>
                <a:gd name="connsiteX5" fmla="*/ 4029228 w 5124552"/>
                <a:gd name="connsiteY5" fmla="*/ 195593 h 2381352"/>
                <a:gd name="connsiteX6" fmla="*/ 5124552 w 5124552"/>
                <a:gd name="connsiteY6" fmla="*/ 650349 h 2381352"/>
                <a:gd name="connsiteX0" fmla="*/ 0 w 5124552"/>
                <a:gd name="connsiteY0" fmla="*/ 1349596 h 2381352"/>
                <a:gd name="connsiteX1" fmla="*/ 1119888 w 5124552"/>
                <a:gd name="connsiteY1" fmla="*/ 1126263 h 2381352"/>
                <a:gd name="connsiteX2" fmla="*/ 1951046 w 5124552"/>
                <a:gd name="connsiteY2" fmla="*/ 2381352 h 2381352"/>
                <a:gd name="connsiteX3" fmla="*/ 2259106 w 5124552"/>
                <a:gd name="connsiteY3" fmla="*/ 1168672 h 2381352"/>
                <a:gd name="connsiteX4" fmla="*/ 2929014 w 5124552"/>
                <a:gd name="connsiteY4" fmla="*/ 0 h 2381352"/>
                <a:gd name="connsiteX5" fmla="*/ 4029228 w 5124552"/>
                <a:gd name="connsiteY5" fmla="*/ 195593 h 2381352"/>
                <a:gd name="connsiteX6" fmla="*/ 5124552 w 5124552"/>
                <a:gd name="connsiteY6" fmla="*/ 650349 h 2381352"/>
                <a:gd name="connsiteX0" fmla="*/ 0 w 5124552"/>
                <a:gd name="connsiteY0" fmla="*/ 1349596 h 2381352"/>
                <a:gd name="connsiteX1" fmla="*/ 1119888 w 5124552"/>
                <a:gd name="connsiteY1" fmla="*/ 1126263 h 2381352"/>
                <a:gd name="connsiteX2" fmla="*/ 1576521 w 5124552"/>
                <a:gd name="connsiteY2" fmla="*/ 1810939 h 2381352"/>
                <a:gd name="connsiteX3" fmla="*/ 1951046 w 5124552"/>
                <a:gd name="connsiteY3" fmla="*/ 2381352 h 2381352"/>
                <a:gd name="connsiteX4" fmla="*/ 2259106 w 5124552"/>
                <a:gd name="connsiteY4" fmla="*/ 1168672 h 2381352"/>
                <a:gd name="connsiteX5" fmla="*/ 2929014 w 5124552"/>
                <a:gd name="connsiteY5" fmla="*/ 0 h 2381352"/>
                <a:gd name="connsiteX6" fmla="*/ 4029228 w 5124552"/>
                <a:gd name="connsiteY6" fmla="*/ 195593 h 2381352"/>
                <a:gd name="connsiteX7" fmla="*/ 5124552 w 5124552"/>
                <a:gd name="connsiteY7" fmla="*/ 650349 h 2381352"/>
                <a:gd name="connsiteX0" fmla="*/ 0 w 5124552"/>
                <a:gd name="connsiteY0" fmla="*/ 1349596 h 2555112"/>
                <a:gd name="connsiteX1" fmla="*/ 1119888 w 5124552"/>
                <a:gd name="connsiteY1" fmla="*/ 1126263 h 2555112"/>
                <a:gd name="connsiteX2" fmla="*/ 568786 w 5124552"/>
                <a:gd name="connsiteY2" fmla="*/ 2555112 h 2555112"/>
                <a:gd name="connsiteX3" fmla="*/ 1951046 w 5124552"/>
                <a:gd name="connsiteY3" fmla="*/ 2381352 h 2555112"/>
                <a:gd name="connsiteX4" fmla="*/ 2259106 w 5124552"/>
                <a:gd name="connsiteY4" fmla="*/ 1168672 h 2555112"/>
                <a:gd name="connsiteX5" fmla="*/ 2929014 w 5124552"/>
                <a:gd name="connsiteY5" fmla="*/ 0 h 2555112"/>
                <a:gd name="connsiteX6" fmla="*/ 4029228 w 5124552"/>
                <a:gd name="connsiteY6" fmla="*/ 195593 h 2555112"/>
                <a:gd name="connsiteX7" fmla="*/ 5124552 w 5124552"/>
                <a:gd name="connsiteY7" fmla="*/ 650349 h 2555112"/>
                <a:gd name="connsiteX0" fmla="*/ 0 w 5124552"/>
                <a:gd name="connsiteY0" fmla="*/ 1349596 h 2555112"/>
                <a:gd name="connsiteX1" fmla="*/ 1647012 w 5124552"/>
                <a:gd name="connsiteY1" fmla="*/ 103024 h 2555112"/>
                <a:gd name="connsiteX2" fmla="*/ 568786 w 5124552"/>
                <a:gd name="connsiteY2" fmla="*/ 2555112 h 2555112"/>
                <a:gd name="connsiteX3" fmla="*/ 1951046 w 5124552"/>
                <a:gd name="connsiteY3" fmla="*/ 2381352 h 2555112"/>
                <a:gd name="connsiteX4" fmla="*/ 2259106 w 5124552"/>
                <a:gd name="connsiteY4" fmla="*/ 1168672 h 2555112"/>
                <a:gd name="connsiteX5" fmla="*/ 2929014 w 5124552"/>
                <a:gd name="connsiteY5" fmla="*/ 0 h 2555112"/>
                <a:gd name="connsiteX6" fmla="*/ 4029228 w 5124552"/>
                <a:gd name="connsiteY6" fmla="*/ 195593 h 2555112"/>
                <a:gd name="connsiteX7" fmla="*/ 5124552 w 5124552"/>
                <a:gd name="connsiteY7" fmla="*/ 650349 h 2555112"/>
                <a:gd name="connsiteX0" fmla="*/ 0 w 5124552"/>
                <a:gd name="connsiteY0" fmla="*/ 1349596 h 2706927"/>
                <a:gd name="connsiteX1" fmla="*/ 1647012 w 5124552"/>
                <a:gd name="connsiteY1" fmla="*/ 103024 h 2706927"/>
                <a:gd name="connsiteX2" fmla="*/ 568786 w 5124552"/>
                <a:gd name="connsiteY2" fmla="*/ 2555112 h 2706927"/>
                <a:gd name="connsiteX3" fmla="*/ 2865759 w 5124552"/>
                <a:gd name="connsiteY3" fmla="*/ 2706927 h 2706927"/>
                <a:gd name="connsiteX4" fmla="*/ 2259106 w 5124552"/>
                <a:gd name="connsiteY4" fmla="*/ 1168672 h 2706927"/>
                <a:gd name="connsiteX5" fmla="*/ 2929014 w 5124552"/>
                <a:gd name="connsiteY5" fmla="*/ 0 h 2706927"/>
                <a:gd name="connsiteX6" fmla="*/ 4029228 w 5124552"/>
                <a:gd name="connsiteY6" fmla="*/ 195593 h 2706927"/>
                <a:gd name="connsiteX7" fmla="*/ 5124552 w 5124552"/>
                <a:gd name="connsiteY7" fmla="*/ 650349 h 2706927"/>
                <a:gd name="connsiteX0" fmla="*/ 0 w 5124552"/>
                <a:gd name="connsiteY0" fmla="*/ 1349596 h 2706927"/>
                <a:gd name="connsiteX1" fmla="*/ 1647012 w 5124552"/>
                <a:gd name="connsiteY1" fmla="*/ 103024 h 2706927"/>
                <a:gd name="connsiteX2" fmla="*/ 568786 w 5124552"/>
                <a:gd name="connsiteY2" fmla="*/ 2555112 h 2706927"/>
                <a:gd name="connsiteX3" fmla="*/ 2865759 w 5124552"/>
                <a:gd name="connsiteY3" fmla="*/ 2706927 h 2706927"/>
                <a:gd name="connsiteX4" fmla="*/ 1003312 w 5124552"/>
                <a:gd name="connsiteY4" fmla="*/ 889608 h 2706927"/>
                <a:gd name="connsiteX5" fmla="*/ 2929014 w 5124552"/>
                <a:gd name="connsiteY5" fmla="*/ 0 h 2706927"/>
                <a:gd name="connsiteX6" fmla="*/ 4029228 w 5124552"/>
                <a:gd name="connsiteY6" fmla="*/ 195593 h 2706927"/>
                <a:gd name="connsiteX7" fmla="*/ 5124552 w 5124552"/>
                <a:gd name="connsiteY7" fmla="*/ 650349 h 2706927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029228 w 5124552"/>
                <a:gd name="connsiteY6" fmla="*/ 707212 h 3218546"/>
                <a:gd name="connsiteX7" fmla="*/ 5124552 w 5124552"/>
                <a:gd name="connsiteY7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463330 w 5124552"/>
                <a:gd name="connsiteY6" fmla="*/ 304119 h 3218546"/>
                <a:gd name="connsiteX7" fmla="*/ 5124552 w 5124552"/>
                <a:gd name="connsiteY7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146222 w 5124552"/>
                <a:gd name="connsiteY6" fmla="*/ 228084 h 3218546"/>
                <a:gd name="connsiteX7" fmla="*/ 4463330 w 5124552"/>
                <a:gd name="connsiteY7" fmla="*/ 304119 h 3218546"/>
                <a:gd name="connsiteX8" fmla="*/ 5124552 w 5124552"/>
                <a:gd name="connsiteY8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146222 w 5124552"/>
                <a:gd name="connsiteY6" fmla="*/ 228084 h 3218546"/>
                <a:gd name="connsiteX7" fmla="*/ 2836286 w 5124552"/>
                <a:gd name="connsiteY7" fmla="*/ 2439348 h 3218546"/>
                <a:gd name="connsiteX8" fmla="*/ 5124552 w 5124552"/>
                <a:gd name="connsiteY8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705651 w 5124552"/>
                <a:gd name="connsiteY6" fmla="*/ 561180 h 3218546"/>
                <a:gd name="connsiteX7" fmla="*/ 2836286 w 5124552"/>
                <a:gd name="connsiteY7" fmla="*/ 2439348 h 3218546"/>
                <a:gd name="connsiteX8" fmla="*/ 5124552 w 5124552"/>
                <a:gd name="connsiteY8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705651 w 5124552"/>
                <a:gd name="connsiteY6" fmla="*/ 561180 h 3218546"/>
                <a:gd name="connsiteX7" fmla="*/ 3484302 w 5124552"/>
                <a:gd name="connsiteY7" fmla="*/ 1778260 h 3218546"/>
                <a:gd name="connsiteX8" fmla="*/ 2836286 w 5124552"/>
                <a:gd name="connsiteY8" fmla="*/ 2439348 h 3218546"/>
                <a:gd name="connsiteX9" fmla="*/ 5124552 w 5124552"/>
                <a:gd name="connsiteY9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705651 w 5124552"/>
                <a:gd name="connsiteY6" fmla="*/ 561180 h 3218546"/>
                <a:gd name="connsiteX7" fmla="*/ 3484302 w 5124552"/>
                <a:gd name="connsiteY7" fmla="*/ 1778260 h 3218546"/>
                <a:gd name="connsiteX8" fmla="*/ 3078608 w 5124552"/>
                <a:gd name="connsiteY8" fmla="*/ 2175412 h 3218546"/>
                <a:gd name="connsiteX9" fmla="*/ 2836286 w 5124552"/>
                <a:gd name="connsiteY9" fmla="*/ 2439348 h 3218546"/>
                <a:gd name="connsiteX10" fmla="*/ 5124552 w 5124552"/>
                <a:gd name="connsiteY10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705651 w 5124552"/>
                <a:gd name="connsiteY6" fmla="*/ 561180 h 3218546"/>
                <a:gd name="connsiteX7" fmla="*/ 3484302 w 5124552"/>
                <a:gd name="connsiteY7" fmla="*/ 1778260 h 3218546"/>
                <a:gd name="connsiteX8" fmla="*/ 823807 w 5124552"/>
                <a:gd name="connsiteY8" fmla="*/ 1957620 h 3218546"/>
                <a:gd name="connsiteX9" fmla="*/ 2836286 w 5124552"/>
                <a:gd name="connsiteY9" fmla="*/ 2439348 h 3218546"/>
                <a:gd name="connsiteX10" fmla="*/ 5124552 w 5124552"/>
                <a:gd name="connsiteY10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3929972 w 5124552"/>
                <a:gd name="connsiteY6" fmla="*/ 242611 h 3218546"/>
                <a:gd name="connsiteX7" fmla="*/ 4705651 w 5124552"/>
                <a:gd name="connsiteY7" fmla="*/ 561180 h 3218546"/>
                <a:gd name="connsiteX8" fmla="*/ 3484302 w 5124552"/>
                <a:gd name="connsiteY8" fmla="*/ 1778260 h 3218546"/>
                <a:gd name="connsiteX9" fmla="*/ 823807 w 5124552"/>
                <a:gd name="connsiteY9" fmla="*/ 1957620 h 3218546"/>
                <a:gd name="connsiteX10" fmla="*/ 2836286 w 5124552"/>
                <a:gd name="connsiteY10" fmla="*/ 2439348 h 3218546"/>
                <a:gd name="connsiteX11" fmla="*/ 5124552 w 5124552"/>
                <a:gd name="connsiteY11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3340606 w 5124552"/>
                <a:gd name="connsiteY6" fmla="*/ 862995 h 3218546"/>
                <a:gd name="connsiteX7" fmla="*/ 4705651 w 5124552"/>
                <a:gd name="connsiteY7" fmla="*/ 561180 h 3218546"/>
                <a:gd name="connsiteX8" fmla="*/ 3484302 w 5124552"/>
                <a:gd name="connsiteY8" fmla="*/ 1778260 h 3218546"/>
                <a:gd name="connsiteX9" fmla="*/ 823807 w 5124552"/>
                <a:gd name="connsiteY9" fmla="*/ 1957620 h 3218546"/>
                <a:gd name="connsiteX10" fmla="*/ 2836286 w 5124552"/>
                <a:gd name="connsiteY10" fmla="*/ 2439348 h 3218546"/>
                <a:gd name="connsiteX11" fmla="*/ 5124552 w 5124552"/>
                <a:gd name="connsiteY11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3340606 w 5124552"/>
                <a:gd name="connsiteY6" fmla="*/ 862995 h 3218546"/>
                <a:gd name="connsiteX7" fmla="*/ 4625887 w 5124552"/>
                <a:gd name="connsiteY7" fmla="*/ 233263 h 3218546"/>
                <a:gd name="connsiteX8" fmla="*/ 3484302 w 5124552"/>
                <a:gd name="connsiteY8" fmla="*/ 1778260 h 3218546"/>
                <a:gd name="connsiteX9" fmla="*/ 823807 w 5124552"/>
                <a:gd name="connsiteY9" fmla="*/ 1957620 h 3218546"/>
                <a:gd name="connsiteX10" fmla="*/ 2836286 w 5124552"/>
                <a:gd name="connsiteY10" fmla="*/ 2439348 h 3218546"/>
                <a:gd name="connsiteX11" fmla="*/ 5124552 w 5124552"/>
                <a:gd name="connsiteY11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48845 w 5124552"/>
                <a:gd name="connsiteY2" fmla="*/ 3146494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3340606 w 5124552"/>
                <a:gd name="connsiteY6" fmla="*/ 862995 h 3218546"/>
                <a:gd name="connsiteX7" fmla="*/ 4625887 w 5124552"/>
                <a:gd name="connsiteY7" fmla="*/ 233263 h 3218546"/>
                <a:gd name="connsiteX8" fmla="*/ 3484302 w 5124552"/>
                <a:gd name="connsiteY8" fmla="*/ 1778260 h 3218546"/>
                <a:gd name="connsiteX9" fmla="*/ 823807 w 5124552"/>
                <a:gd name="connsiteY9" fmla="*/ 1957620 h 3218546"/>
                <a:gd name="connsiteX10" fmla="*/ 2836286 w 5124552"/>
                <a:gd name="connsiteY10" fmla="*/ 2439348 h 3218546"/>
                <a:gd name="connsiteX11" fmla="*/ 5124552 w 5124552"/>
                <a:gd name="connsiteY11" fmla="*/ 1161968 h 3218546"/>
                <a:gd name="connsiteX0" fmla="*/ 0 w 5124552"/>
                <a:gd name="connsiteY0" fmla="*/ 1861215 h 3218546"/>
                <a:gd name="connsiteX1" fmla="*/ 548845 w 5124552"/>
                <a:gd name="connsiteY1" fmla="*/ 3146494 h 3218546"/>
                <a:gd name="connsiteX2" fmla="*/ 2865759 w 5124552"/>
                <a:gd name="connsiteY2" fmla="*/ 3218546 h 3218546"/>
                <a:gd name="connsiteX3" fmla="*/ 1003312 w 5124552"/>
                <a:gd name="connsiteY3" fmla="*/ 1401227 h 3218546"/>
                <a:gd name="connsiteX4" fmla="*/ 3316605 w 5124552"/>
                <a:gd name="connsiteY4" fmla="*/ 0 h 3218546"/>
                <a:gd name="connsiteX5" fmla="*/ 3340606 w 5124552"/>
                <a:gd name="connsiteY5" fmla="*/ 862995 h 3218546"/>
                <a:gd name="connsiteX6" fmla="*/ 4625887 w 5124552"/>
                <a:gd name="connsiteY6" fmla="*/ 233263 h 3218546"/>
                <a:gd name="connsiteX7" fmla="*/ 3484302 w 5124552"/>
                <a:gd name="connsiteY7" fmla="*/ 1778260 h 3218546"/>
                <a:gd name="connsiteX8" fmla="*/ 823807 w 5124552"/>
                <a:gd name="connsiteY8" fmla="*/ 1957620 h 3218546"/>
                <a:gd name="connsiteX9" fmla="*/ 2836286 w 5124552"/>
                <a:gd name="connsiteY9" fmla="*/ 2439348 h 3218546"/>
                <a:gd name="connsiteX10" fmla="*/ 5124552 w 5124552"/>
                <a:gd name="connsiteY10" fmla="*/ 1161968 h 3218546"/>
                <a:gd name="connsiteX0" fmla="*/ 0 w 5124552"/>
                <a:gd name="connsiteY0" fmla="*/ 1861215 h 3398545"/>
                <a:gd name="connsiteX1" fmla="*/ 68521 w 5124552"/>
                <a:gd name="connsiteY1" fmla="*/ 3398545 h 3398545"/>
                <a:gd name="connsiteX2" fmla="*/ 2865759 w 5124552"/>
                <a:gd name="connsiteY2" fmla="*/ 3218546 h 3398545"/>
                <a:gd name="connsiteX3" fmla="*/ 1003312 w 5124552"/>
                <a:gd name="connsiteY3" fmla="*/ 1401227 h 3398545"/>
                <a:gd name="connsiteX4" fmla="*/ 3316605 w 5124552"/>
                <a:gd name="connsiteY4" fmla="*/ 0 h 3398545"/>
                <a:gd name="connsiteX5" fmla="*/ 3340606 w 5124552"/>
                <a:gd name="connsiteY5" fmla="*/ 862995 h 3398545"/>
                <a:gd name="connsiteX6" fmla="*/ 4625887 w 5124552"/>
                <a:gd name="connsiteY6" fmla="*/ 233263 h 3398545"/>
                <a:gd name="connsiteX7" fmla="*/ 3484302 w 5124552"/>
                <a:gd name="connsiteY7" fmla="*/ 1778260 h 3398545"/>
                <a:gd name="connsiteX8" fmla="*/ 823807 w 5124552"/>
                <a:gd name="connsiteY8" fmla="*/ 1957620 h 3398545"/>
                <a:gd name="connsiteX9" fmla="*/ 2836286 w 5124552"/>
                <a:gd name="connsiteY9" fmla="*/ 2439348 h 3398545"/>
                <a:gd name="connsiteX10" fmla="*/ 5124552 w 5124552"/>
                <a:gd name="connsiteY10" fmla="*/ 1161968 h 3398545"/>
                <a:gd name="connsiteX0" fmla="*/ 0 w 5124552"/>
                <a:gd name="connsiteY0" fmla="*/ 1861215 h 3398545"/>
                <a:gd name="connsiteX1" fmla="*/ 68521 w 5124552"/>
                <a:gd name="connsiteY1" fmla="*/ 3398545 h 3398545"/>
                <a:gd name="connsiteX2" fmla="*/ 1196518 w 5124552"/>
                <a:gd name="connsiteY2" fmla="*/ 3132944 h 3398545"/>
                <a:gd name="connsiteX3" fmla="*/ 1003312 w 5124552"/>
                <a:gd name="connsiteY3" fmla="*/ 1401227 h 3398545"/>
                <a:gd name="connsiteX4" fmla="*/ 3316605 w 5124552"/>
                <a:gd name="connsiteY4" fmla="*/ 0 h 3398545"/>
                <a:gd name="connsiteX5" fmla="*/ 3340606 w 5124552"/>
                <a:gd name="connsiteY5" fmla="*/ 862995 h 3398545"/>
                <a:gd name="connsiteX6" fmla="*/ 4625887 w 5124552"/>
                <a:gd name="connsiteY6" fmla="*/ 233263 h 3398545"/>
                <a:gd name="connsiteX7" fmla="*/ 3484302 w 5124552"/>
                <a:gd name="connsiteY7" fmla="*/ 1778260 h 3398545"/>
                <a:gd name="connsiteX8" fmla="*/ 823807 w 5124552"/>
                <a:gd name="connsiteY8" fmla="*/ 1957620 h 3398545"/>
                <a:gd name="connsiteX9" fmla="*/ 2836286 w 5124552"/>
                <a:gd name="connsiteY9" fmla="*/ 2439348 h 3398545"/>
                <a:gd name="connsiteX10" fmla="*/ 5124552 w 5124552"/>
                <a:gd name="connsiteY10" fmla="*/ 1161968 h 3398545"/>
                <a:gd name="connsiteX0" fmla="*/ 0 w 5124552"/>
                <a:gd name="connsiteY0" fmla="*/ 1861215 h 3398545"/>
                <a:gd name="connsiteX1" fmla="*/ 68521 w 5124552"/>
                <a:gd name="connsiteY1" fmla="*/ 3398545 h 3398545"/>
                <a:gd name="connsiteX2" fmla="*/ 1196518 w 5124552"/>
                <a:gd name="connsiteY2" fmla="*/ 3132944 h 3398545"/>
                <a:gd name="connsiteX3" fmla="*/ 3538087 w 5124552"/>
                <a:gd name="connsiteY3" fmla="*/ 3232163 h 3398545"/>
                <a:gd name="connsiteX4" fmla="*/ 3316605 w 5124552"/>
                <a:gd name="connsiteY4" fmla="*/ 0 h 3398545"/>
                <a:gd name="connsiteX5" fmla="*/ 3340606 w 5124552"/>
                <a:gd name="connsiteY5" fmla="*/ 862995 h 3398545"/>
                <a:gd name="connsiteX6" fmla="*/ 4625887 w 5124552"/>
                <a:gd name="connsiteY6" fmla="*/ 233263 h 3398545"/>
                <a:gd name="connsiteX7" fmla="*/ 3484302 w 5124552"/>
                <a:gd name="connsiteY7" fmla="*/ 1778260 h 3398545"/>
                <a:gd name="connsiteX8" fmla="*/ 823807 w 5124552"/>
                <a:gd name="connsiteY8" fmla="*/ 1957620 h 3398545"/>
                <a:gd name="connsiteX9" fmla="*/ 2836286 w 5124552"/>
                <a:gd name="connsiteY9" fmla="*/ 2439348 h 3398545"/>
                <a:gd name="connsiteX10" fmla="*/ 5124552 w 5124552"/>
                <a:gd name="connsiteY10" fmla="*/ 1161968 h 3398545"/>
                <a:gd name="connsiteX0" fmla="*/ 0 w 5124552"/>
                <a:gd name="connsiteY0" fmla="*/ 1627952 h 3165282"/>
                <a:gd name="connsiteX1" fmla="*/ 68521 w 5124552"/>
                <a:gd name="connsiteY1" fmla="*/ 3165282 h 3165282"/>
                <a:gd name="connsiteX2" fmla="*/ 1196518 w 5124552"/>
                <a:gd name="connsiteY2" fmla="*/ 2899681 h 3165282"/>
                <a:gd name="connsiteX3" fmla="*/ 3538087 w 5124552"/>
                <a:gd name="connsiteY3" fmla="*/ 2998900 h 3165282"/>
                <a:gd name="connsiteX4" fmla="*/ 2300080 w 5124552"/>
                <a:gd name="connsiteY4" fmla="*/ 2313401 h 3165282"/>
                <a:gd name="connsiteX5" fmla="*/ 3340606 w 5124552"/>
                <a:gd name="connsiteY5" fmla="*/ 629732 h 3165282"/>
                <a:gd name="connsiteX6" fmla="*/ 4625887 w 5124552"/>
                <a:gd name="connsiteY6" fmla="*/ 0 h 3165282"/>
                <a:gd name="connsiteX7" fmla="*/ 3484302 w 5124552"/>
                <a:gd name="connsiteY7" fmla="*/ 1544997 h 3165282"/>
                <a:gd name="connsiteX8" fmla="*/ 823807 w 5124552"/>
                <a:gd name="connsiteY8" fmla="*/ 1724357 h 3165282"/>
                <a:gd name="connsiteX9" fmla="*/ 2836286 w 5124552"/>
                <a:gd name="connsiteY9" fmla="*/ 2206085 h 3165282"/>
                <a:gd name="connsiteX10" fmla="*/ 5124552 w 5124552"/>
                <a:gd name="connsiteY10" fmla="*/ 928705 h 3165282"/>
                <a:gd name="connsiteX0" fmla="*/ 0 w 5124552"/>
                <a:gd name="connsiteY0" fmla="*/ 1627952 h 3165282"/>
                <a:gd name="connsiteX1" fmla="*/ 68521 w 5124552"/>
                <a:gd name="connsiteY1" fmla="*/ 3165282 h 3165282"/>
                <a:gd name="connsiteX2" fmla="*/ 1196518 w 5124552"/>
                <a:gd name="connsiteY2" fmla="*/ 2899681 h 3165282"/>
                <a:gd name="connsiteX3" fmla="*/ 3538087 w 5124552"/>
                <a:gd name="connsiteY3" fmla="*/ 2998900 h 3165282"/>
                <a:gd name="connsiteX4" fmla="*/ 2300080 w 5124552"/>
                <a:gd name="connsiteY4" fmla="*/ 2313401 h 3165282"/>
                <a:gd name="connsiteX5" fmla="*/ 2195678 w 5124552"/>
                <a:gd name="connsiteY5" fmla="*/ 1860264 h 3165282"/>
                <a:gd name="connsiteX6" fmla="*/ 4625887 w 5124552"/>
                <a:gd name="connsiteY6" fmla="*/ 0 h 3165282"/>
                <a:gd name="connsiteX7" fmla="*/ 3484302 w 5124552"/>
                <a:gd name="connsiteY7" fmla="*/ 1544997 h 3165282"/>
                <a:gd name="connsiteX8" fmla="*/ 823807 w 5124552"/>
                <a:gd name="connsiteY8" fmla="*/ 1724357 h 3165282"/>
                <a:gd name="connsiteX9" fmla="*/ 2836286 w 5124552"/>
                <a:gd name="connsiteY9" fmla="*/ 2206085 h 3165282"/>
                <a:gd name="connsiteX10" fmla="*/ 5124552 w 5124552"/>
                <a:gd name="connsiteY10" fmla="*/ 928705 h 3165282"/>
                <a:gd name="connsiteX0" fmla="*/ 0 w 5124552"/>
                <a:gd name="connsiteY0" fmla="*/ 699247 h 2236577"/>
                <a:gd name="connsiteX1" fmla="*/ 68521 w 5124552"/>
                <a:gd name="connsiteY1" fmla="*/ 2236577 h 2236577"/>
                <a:gd name="connsiteX2" fmla="*/ 1196518 w 5124552"/>
                <a:gd name="connsiteY2" fmla="*/ 1970976 h 2236577"/>
                <a:gd name="connsiteX3" fmla="*/ 3538087 w 5124552"/>
                <a:gd name="connsiteY3" fmla="*/ 2070195 h 2236577"/>
                <a:gd name="connsiteX4" fmla="*/ 2300080 w 5124552"/>
                <a:gd name="connsiteY4" fmla="*/ 1384696 h 2236577"/>
                <a:gd name="connsiteX5" fmla="*/ 2195678 w 5124552"/>
                <a:gd name="connsiteY5" fmla="*/ 931559 h 2236577"/>
                <a:gd name="connsiteX6" fmla="*/ 2079224 w 5124552"/>
                <a:gd name="connsiteY6" fmla="*/ 654936 h 2236577"/>
                <a:gd name="connsiteX7" fmla="*/ 3484302 w 5124552"/>
                <a:gd name="connsiteY7" fmla="*/ 616292 h 2236577"/>
                <a:gd name="connsiteX8" fmla="*/ 823807 w 5124552"/>
                <a:gd name="connsiteY8" fmla="*/ 795652 h 2236577"/>
                <a:gd name="connsiteX9" fmla="*/ 2836286 w 5124552"/>
                <a:gd name="connsiteY9" fmla="*/ 1277380 h 2236577"/>
                <a:gd name="connsiteX10" fmla="*/ 5124552 w 5124552"/>
                <a:gd name="connsiteY10" fmla="*/ 0 h 2236577"/>
                <a:gd name="connsiteX0" fmla="*/ 0 w 5124552"/>
                <a:gd name="connsiteY0" fmla="*/ 855919 h 2393249"/>
                <a:gd name="connsiteX1" fmla="*/ 68521 w 5124552"/>
                <a:gd name="connsiteY1" fmla="*/ 2393249 h 2393249"/>
                <a:gd name="connsiteX2" fmla="*/ 1196518 w 5124552"/>
                <a:gd name="connsiteY2" fmla="*/ 2127648 h 2393249"/>
                <a:gd name="connsiteX3" fmla="*/ 3538087 w 5124552"/>
                <a:gd name="connsiteY3" fmla="*/ 2226867 h 2393249"/>
                <a:gd name="connsiteX4" fmla="*/ 2300080 w 5124552"/>
                <a:gd name="connsiteY4" fmla="*/ 1541368 h 2393249"/>
                <a:gd name="connsiteX5" fmla="*/ 2195678 w 5124552"/>
                <a:gd name="connsiteY5" fmla="*/ 1088231 h 2393249"/>
                <a:gd name="connsiteX6" fmla="*/ 2079224 w 5124552"/>
                <a:gd name="connsiteY6" fmla="*/ 811608 h 2393249"/>
                <a:gd name="connsiteX7" fmla="*/ 3484302 w 5124552"/>
                <a:gd name="connsiteY7" fmla="*/ 772964 h 2393249"/>
                <a:gd name="connsiteX8" fmla="*/ 1455124 w 5124552"/>
                <a:gd name="connsiteY8" fmla="*/ 0 h 2393249"/>
                <a:gd name="connsiteX9" fmla="*/ 2836286 w 5124552"/>
                <a:gd name="connsiteY9" fmla="*/ 1434052 h 2393249"/>
                <a:gd name="connsiteX10" fmla="*/ 5124552 w 5124552"/>
                <a:gd name="connsiteY10" fmla="*/ 156672 h 2393249"/>
                <a:gd name="connsiteX0" fmla="*/ 0 w 5124552"/>
                <a:gd name="connsiteY0" fmla="*/ 1623794 h 3161124"/>
                <a:gd name="connsiteX1" fmla="*/ 68521 w 5124552"/>
                <a:gd name="connsiteY1" fmla="*/ 3161124 h 3161124"/>
                <a:gd name="connsiteX2" fmla="*/ 1196518 w 5124552"/>
                <a:gd name="connsiteY2" fmla="*/ 2895523 h 3161124"/>
                <a:gd name="connsiteX3" fmla="*/ 3538087 w 5124552"/>
                <a:gd name="connsiteY3" fmla="*/ 2994742 h 3161124"/>
                <a:gd name="connsiteX4" fmla="*/ 2300080 w 5124552"/>
                <a:gd name="connsiteY4" fmla="*/ 2309243 h 3161124"/>
                <a:gd name="connsiteX5" fmla="*/ 2195678 w 5124552"/>
                <a:gd name="connsiteY5" fmla="*/ 1856106 h 3161124"/>
                <a:gd name="connsiteX6" fmla="*/ 2079224 w 5124552"/>
                <a:gd name="connsiteY6" fmla="*/ 1579483 h 3161124"/>
                <a:gd name="connsiteX7" fmla="*/ 2018365 w 5124552"/>
                <a:gd name="connsiteY7" fmla="*/ 0 h 3161124"/>
                <a:gd name="connsiteX8" fmla="*/ 1455124 w 5124552"/>
                <a:gd name="connsiteY8" fmla="*/ 767875 h 3161124"/>
                <a:gd name="connsiteX9" fmla="*/ 2836286 w 5124552"/>
                <a:gd name="connsiteY9" fmla="*/ 2201927 h 3161124"/>
                <a:gd name="connsiteX10" fmla="*/ 5124552 w 5124552"/>
                <a:gd name="connsiteY10" fmla="*/ 924547 h 3161124"/>
                <a:gd name="connsiteX0" fmla="*/ 0 w 5124552"/>
                <a:gd name="connsiteY0" fmla="*/ 1895458 h 3432788"/>
                <a:gd name="connsiteX1" fmla="*/ 68521 w 5124552"/>
                <a:gd name="connsiteY1" fmla="*/ 3432788 h 3432788"/>
                <a:gd name="connsiteX2" fmla="*/ 1196518 w 5124552"/>
                <a:gd name="connsiteY2" fmla="*/ 3167187 h 3432788"/>
                <a:gd name="connsiteX3" fmla="*/ 3538087 w 5124552"/>
                <a:gd name="connsiteY3" fmla="*/ 3266406 h 3432788"/>
                <a:gd name="connsiteX4" fmla="*/ 2300080 w 5124552"/>
                <a:gd name="connsiteY4" fmla="*/ 2580907 h 3432788"/>
                <a:gd name="connsiteX5" fmla="*/ 2195678 w 5124552"/>
                <a:gd name="connsiteY5" fmla="*/ 2127770 h 3432788"/>
                <a:gd name="connsiteX6" fmla="*/ 4358381 w 5124552"/>
                <a:gd name="connsiteY6" fmla="*/ 0 h 3432788"/>
                <a:gd name="connsiteX7" fmla="*/ 2018365 w 5124552"/>
                <a:gd name="connsiteY7" fmla="*/ 271664 h 3432788"/>
                <a:gd name="connsiteX8" fmla="*/ 1455124 w 5124552"/>
                <a:gd name="connsiteY8" fmla="*/ 1039539 h 3432788"/>
                <a:gd name="connsiteX9" fmla="*/ 2836286 w 5124552"/>
                <a:gd name="connsiteY9" fmla="*/ 2473591 h 3432788"/>
                <a:gd name="connsiteX10" fmla="*/ 5124552 w 5124552"/>
                <a:gd name="connsiteY10" fmla="*/ 1196211 h 3432788"/>
                <a:gd name="connsiteX0" fmla="*/ 0 w 5124552"/>
                <a:gd name="connsiteY0" fmla="*/ 1895458 h 3432788"/>
                <a:gd name="connsiteX1" fmla="*/ 68521 w 5124552"/>
                <a:gd name="connsiteY1" fmla="*/ 3432788 h 3432788"/>
                <a:gd name="connsiteX2" fmla="*/ 1196518 w 5124552"/>
                <a:gd name="connsiteY2" fmla="*/ 3167187 h 3432788"/>
                <a:gd name="connsiteX3" fmla="*/ 3538087 w 5124552"/>
                <a:gd name="connsiteY3" fmla="*/ 3266406 h 3432788"/>
                <a:gd name="connsiteX4" fmla="*/ 2300080 w 5124552"/>
                <a:gd name="connsiteY4" fmla="*/ 2580907 h 3432788"/>
                <a:gd name="connsiteX5" fmla="*/ 4678141 w 5124552"/>
                <a:gd name="connsiteY5" fmla="*/ 223122 h 3432788"/>
                <a:gd name="connsiteX6" fmla="*/ 4358381 w 5124552"/>
                <a:gd name="connsiteY6" fmla="*/ 0 h 3432788"/>
                <a:gd name="connsiteX7" fmla="*/ 2018365 w 5124552"/>
                <a:gd name="connsiteY7" fmla="*/ 271664 h 3432788"/>
                <a:gd name="connsiteX8" fmla="*/ 1455124 w 5124552"/>
                <a:gd name="connsiteY8" fmla="*/ 1039539 h 3432788"/>
                <a:gd name="connsiteX9" fmla="*/ 2836286 w 5124552"/>
                <a:gd name="connsiteY9" fmla="*/ 2473591 h 3432788"/>
                <a:gd name="connsiteX10" fmla="*/ 5124552 w 5124552"/>
                <a:gd name="connsiteY10" fmla="*/ 1196211 h 3432788"/>
                <a:gd name="connsiteX0" fmla="*/ 0 w 5124552"/>
                <a:gd name="connsiteY0" fmla="*/ 1895458 h 3432788"/>
                <a:gd name="connsiteX1" fmla="*/ 68521 w 5124552"/>
                <a:gd name="connsiteY1" fmla="*/ 3432788 h 3432788"/>
                <a:gd name="connsiteX2" fmla="*/ 1196518 w 5124552"/>
                <a:gd name="connsiteY2" fmla="*/ 3167187 h 3432788"/>
                <a:gd name="connsiteX3" fmla="*/ 3538087 w 5124552"/>
                <a:gd name="connsiteY3" fmla="*/ 3266406 h 3432788"/>
                <a:gd name="connsiteX4" fmla="*/ 2300080 w 5124552"/>
                <a:gd name="connsiteY4" fmla="*/ 2580907 h 3432788"/>
                <a:gd name="connsiteX5" fmla="*/ 2088677 w 5124552"/>
                <a:gd name="connsiteY5" fmla="*/ 2127770 h 3432788"/>
                <a:gd name="connsiteX6" fmla="*/ 4358381 w 5124552"/>
                <a:gd name="connsiteY6" fmla="*/ 0 h 3432788"/>
                <a:gd name="connsiteX7" fmla="*/ 2018365 w 5124552"/>
                <a:gd name="connsiteY7" fmla="*/ 271664 h 3432788"/>
                <a:gd name="connsiteX8" fmla="*/ 1455124 w 5124552"/>
                <a:gd name="connsiteY8" fmla="*/ 1039539 h 3432788"/>
                <a:gd name="connsiteX9" fmla="*/ 2836286 w 5124552"/>
                <a:gd name="connsiteY9" fmla="*/ 2473591 h 3432788"/>
                <a:gd name="connsiteX10" fmla="*/ 5124552 w 5124552"/>
                <a:gd name="connsiteY10" fmla="*/ 1196211 h 3432788"/>
                <a:gd name="connsiteX0" fmla="*/ 0 w 5124552"/>
                <a:gd name="connsiteY0" fmla="*/ 1623794 h 3161124"/>
                <a:gd name="connsiteX1" fmla="*/ 68521 w 5124552"/>
                <a:gd name="connsiteY1" fmla="*/ 3161124 h 3161124"/>
                <a:gd name="connsiteX2" fmla="*/ 1196518 w 5124552"/>
                <a:gd name="connsiteY2" fmla="*/ 2895523 h 3161124"/>
                <a:gd name="connsiteX3" fmla="*/ 3538087 w 5124552"/>
                <a:gd name="connsiteY3" fmla="*/ 2994742 h 3161124"/>
                <a:gd name="connsiteX4" fmla="*/ 2300080 w 5124552"/>
                <a:gd name="connsiteY4" fmla="*/ 2309243 h 3161124"/>
                <a:gd name="connsiteX5" fmla="*/ 2088677 w 5124552"/>
                <a:gd name="connsiteY5" fmla="*/ 1856106 h 3161124"/>
                <a:gd name="connsiteX6" fmla="*/ 1833118 w 5124552"/>
                <a:gd name="connsiteY6" fmla="*/ 1825590 h 3161124"/>
                <a:gd name="connsiteX7" fmla="*/ 2018365 w 5124552"/>
                <a:gd name="connsiteY7" fmla="*/ 0 h 3161124"/>
                <a:gd name="connsiteX8" fmla="*/ 1455124 w 5124552"/>
                <a:gd name="connsiteY8" fmla="*/ 767875 h 3161124"/>
                <a:gd name="connsiteX9" fmla="*/ 2836286 w 5124552"/>
                <a:gd name="connsiteY9" fmla="*/ 2201927 h 3161124"/>
                <a:gd name="connsiteX10" fmla="*/ 5124552 w 5124552"/>
                <a:gd name="connsiteY10" fmla="*/ 924547 h 3161124"/>
                <a:gd name="connsiteX0" fmla="*/ 0 w 5124552"/>
                <a:gd name="connsiteY0" fmla="*/ 1099480 h 2636810"/>
                <a:gd name="connsiteX1" fmla="*/ 68521 w 5124552"/>
                <a:gd name="connsiteY1" fmla="*/ 2636810 h 2636810"/>
                <a:gd name="connsiteX2" fmla="*/ 1196518 w 5124552"/>
                <a:gd name="connsiteY2" fmla="*/ 2371209 h 2636810"/>
                <a:gd name="connsiteX3" fmla="*/ 3538087 w 5124552"/>
                <a:gd name="connsiteY3" fmla="*/ 2470428 h 2636810"/>
                <a:gd name="connsiteX4" fmla="*/ 2300080 w 5124552"/>
                <a:gd name="connsiteY4" fmla="*/ 1784929 h 2636810"/>
                <a:gd name="connsiteX5" fmla="*/ 2088677 w 5124552"/>
                <a:gd name="connsiteY5" fmla="*/ 1331792 h 2636810"/>
                <a:gd name="connsiteX6" fmla="*/ 1833118 w 5124552"/>
                <a:gd name="connsiteY6" fmla="*/ 1301276 h 2636810"/>
                <a:gd name="connsiteX7" fmla="*/ 1076741 w 5124552"/>
                <a:gd name="connsiteY7" fmla="*/ 0 h 2636810"/>
                <a:gd name="connsiteX8" fmla="*/ 1455124 w 5124552"/>
                <a:gd name="connsiteY8" fmla="*/ 243561 h 2636810"/>
                <a:gd name="connsiteX9" fmla="*/ 2836286 w 5124552"/>
                <a:gd name="connsiteY9" fmla="*/ 1677613 h 2636810"/>
                <a:gd name="connsiteX10" fmla="*/ 5124552 w 5124552"/>
                <a:gd name="connsiteY10" fmla="*/ 400233 h 2636810"/>
                <a:gd name="connsiteX0" fmla="*/ 0 w 5124552"/>
                <a:gd name="connsiteY0" fmla="*/ 1637038 h 3174368"/>
                <a:gd name="connsiteX1" fmla="*/ 68521 w 5124552"/>
                <a:gd name="connsiteY1" fmla="*/ 3174368 h 3174368"/>
                <a:gd name="connsiteX2" fmla="*/ 1196518 w 5124552"/>
                <a:gd name="connsiteY2" fmla="*/ 2908767 h 3174368"/>
                <a:gd name="connsiteX3" fmla="*/ 3538087 w 5124552"/>
                <a:gd name="connsiteY3" fmla="*/ 3007986 h 3174368"/>
                <a:gd name="connsiteX4" fmla="*/ 2300080 w 5124552"/>
                <a:gd name="connsiteY4" fmla="*/ 2322487 h 3174368"/>
                <a:gd name="connsiteX5" fmla="*/ 2088677 w 5124552"/>
                <a:gd name="connsiteY5" fmla="*/ 1869350 h 3174368"/>
                <a:gd name="connsiteX6" fmla="*/ 1833118 w 5124552"/>
                <a:gd name="connsiteY6" fmla="*/ 1838834 h 3174368"/>
                <a:gd name="connsiteX7" fmla="*/ 1076741 w 5124552"/>
                <a:gd name="connsiteY7" fmla="*/ 537558 h 3174368"/>
                <a:gd name="connsiteX8" fmla="*/ 2011539 w 5124552"/>
                <a:gd name="connsiteY8" fmla="*/ 0 h 3174368"/>
                <a:gd name="connsiteX9" fmla="*/ 2836286 w 5124552"/>
                <a:gd name="connsiteY9" fmla="*/ 2215171 h 3174368"/>
                <a:gd name="connsiteX10" fmla="*/ 5124552 w 5124552"/>
                <a:gd name="connsiteY10" fmla="*/ 937791 h 3174368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38087 w 5124552"/>
                <a:gd name="connsiteY3" fmla="*/ 3200375 h 3366757"/>
                <a:gd name="connsiteX4" fmla="*/ 2300080 w 5124552"/>
                <a:gd name="connsiteY4" fmla="*/ 2514876 h 3366757"/>
                <a:gd name="connsiteX5" fmla="*/ 2088677 w 5124552"/>
                <a:gd name="connsiteY5" fmla="*/ 2061739 h 3366757"/>
                <a:gd name="connsiteX6" fmla="*/ 1833118 w 5124552"/>
                <a:gd name="connsiteY6" fmla="*/ 2031223 h 3366757"/>
                <a:gd name="connsiteX7" fmla="*/ 1076741 w 5124552"/>
                <a:gd name="connsiteY7" fmla="*/ 729947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5124552 w 5124552"/>
                <a:gd name="connsiteY10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38087 w 5124552"/>
                <a:gd name="connsiteY3" fmla="*/ 3200375 h 3366757"/>
                <a:gd name="connsiteX4" fmla="*/ 2300080 w 5124552"/>
                <a:gd name="connsiteY4" fmla="*/ 2514876 h 3366757"/>
                <a:gd name="connsiteX5" fmla="*/ 2088677 w 5124552"/>
                <a:gd name="connsiteY5" fmla="*/ 2061739 h 3366757"/>
                <a:gd name="connsiteX6" fmla="*/ 1833118 w 5124552"/>
                <a:gd name="connsiteY6" fmla="*/ 2031223 h 3366757"/>
                <a:gd name="connsiteX7" fmla="*/ 1076741 w 5124552"/>
                <a:gd name="connsiteY7" fmla="*/ 729947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4362186 w 5124552"/>
                <a:gd name="connsiteY10" fmla="*/ 2060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38087 w 5124552"/>
                <a:gd name="connsiteY3" fmla="*/ 3200375 h 3366757"/>
                <a:gd name="connsiteX4" fmla="*/ 2300080 w 5124552"/>
                <a:gd name="connsiteY4" fmla="*/ 2514876 h 3366757"/>
                <a:gd name="connsiteX5" fmla="*/ 2088677 w 5124552"/>
                <a:gd name="connsiteY5" fmla="*/ 2061739 h 3366757"/>
                <a:gd name="connsiteX6" fmla="*/ 1833118 w 5124552"/>
                <a:gd name="connsiteY6" fmla="*/ 2031223 h 3366757"/>
                <a:gd name="connsiteX7" fmla="*/ 1076741 w 5124552"/>
                <a:gd name="connsiteY7" fmla="*/ 729947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088677 w 5124552"/>
                <a:gd name="connsiteY5" fmla="*/ 2061739 h 3366757"/>
                <a:gd name="connsiteX6" fmla="*/ 1833118 w 5124552"/>
                <a:gd name="connsiteY6" fmla="*/ 2031223 h 3366757"/>
                <a:gd name="connsiteX7" fmla="*/ 1076741 w 5124552"/>
                <a:gd name="connsiteY7" fmla="*/ 729947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235657 w 5124552"/>
                <a:gd name="connsiteY5" fmla="*/ 2037812 h 3366757"/>
                <a:gd name="connsiteX6" fmla="*/ 1833118 w 5124552"/>
                <a:gd name="connsiteY6" fmla="*/ 2031223 h 3366757"/>
                <a:gd name="connsiteX7" fmla="*/ 1076741 w 5124552"/>
                <a:gd name="connsiteY7" fmla="*/ 729947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235657 w 5124552"/>
                <a:gd name="connsiteY5" fmla="*/ 2037812 h 3366757"/>
                <a:gd name="connsiteX6" fmla="*/ 1857045 w 5124552"/>
                <a:gd name="connsiteY6" fmla="*/ 2034641 h 3366757"/>
                <a:gd name="connsiteX7" fmla="*/ 1076741 w 5124552"/>
                <a:gd name="connsiteY7" fmla="*/ 729947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235657 w 5124552"/>
                <a:gd name="connsiteY5" fmla="*/ 2037812 h 3366757"/>
                <a:gd name="connsiteX6" fmla="*/ 1857045 w 5124552"/>
                <a:gd name="connsiteY6" fmla="*/ 2034641 h 3366757"/>
                <a:gd name="connsiteX7" fmla="*/ 1097250 w 5124552"/>
                <a:gd name="connsiteY7" fmla="*/ 688929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235657 w 5124552"/>
                <a:gd name="connsiteY5" fmla="*/ 2037812 h 3366757"/>
                <a:gd name="connsiteX6" fmla="*/ 1857045 w 5124552"/>
                <a:gd name="connsiteY6" fmla="*/ 2034641 h 3366757"/>
                <a:gd name="connsiteX7" fmla="*/ 1097250 w 5124552"/>
                <a:gd name="connsiteY7" fmla="*/ 688929 h 3366757"/>
                <a:gd name="connsiteX8" fmla="*/ 1912413 w 5124552"/>
                <a:gd name="connsiteY8" fmla="*/ 192389 h 3366757"/>
                <a:gd name="connsiteX9" fmla="*/ 4173820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235657 w 5124552"/>
                <a:gd name="connsiteY5" fmla="*/ 2037812 h 3366757"/>
                <a:gd name="connsiteX6" fmla="*/ 1857045 w 5124552"/>
                <a:gd name="connsiteY6" fmla="*/ 2034641 h 3366757"/>
                <a:gd name="connsiteX7" fmla="*/ 1097250 w 5124552"/>
                <a:gd name="connsiteY7" fmla="*/ 688929 h 3366757"/>
                <a:gd name="connsiteX8" fmla="*/ 1912413 w 5124552"/>
                <a:gd name="connsiteY8" fmla="*/ 192389 h 3366757"/>
                <a:gd name="connsiteX9" fmla="*/ 4245601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235657 w 5124552"/>
                <a:gd name="connsiteY5" fmla="*/ 2037812 h 3366757"/>
                <a:gd name="connsiteX6" fmla="*/ 1857045 w 5124552"/>
                <a:gd name="connsiteY6" fmla="*/ 2034641 h 3366757"/>
                <a:gd name="connsiteX7" fmla="*/ 1097250 w 5124552"/>
                <a:gd name="connsiteY7" fmla="*/ 688929 h 3366757"/>
                <a:gd name="connsiteX8" fmla="*/ 1912413 w 5124552"/>
                <a:gd name="connsiteY8" fmla="*/ 192389 h 3366757"/>
                <a:gd name="connsiteX9" fmla="*/ 4245601 w 5124552"/>
                <a:gd name="connsiteY9" fmla="*/ 0 h 3366757"/>
                <a:gd name="connsiteX10" fmla="*/ 4708459 w 5124552"/>
                <a:gd name="connsiteY10" fmla="*/ 181633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193539"/>
                <a:gd name="connsiteX1" fmla="*/ 2289478 w 5124552"/>
                <a:gd name="connsiteY1" fmla="*/ 2142229 h 3193539"/>
                <a:gd name="connsiteX2" fmla="*/ 1196518 w 5124552"/>
                <a:gd name="connsiteY2" fmla="*/ 3101156 h 3193539"/>
                <a:gd name="connsiteX3" fmla="*/ 3558596 w 5124552"/>
                <a:gd name="connsiteY3" fmla="*/ 3193539 h 3193539"/>
                <a:gd name="connsiteX4" fmla="*/ 2300080 w 5124552"/>
                <a:gd name="connsiteY4" fmla="*/ 2514876 h 3193539"/>
                <a:gd name="connsiteX5" fmla="*/ 2235657 w 5124552"/>
                <a:gd name="connsiteY5" fmla="*/ 2037812 h 3193539"/>
                <a:gd name="connsiteX6" fmla="*/ 1857045 w 5124552"/>
                <a:gd name="connsiteY6" fmla="*/ 2034641 h 3193539"/>
                <a:gd name="connsiteX7" fmla="*/ 1097250 w 5124552"/>
                <a:gd name="connsiteY7" fmla="*/ 688929 h 3193539"/>
                <a:gd name="connsiteX8" fmla="*/ 1912413 w 5124552"/>
                <a:gd name="connsiteY8" fmla="*/ 192389 h 3193539"/>
                <a:gd name="connsiteX9" fmla="*/ 4245601 w 5124552"/>
                <a:gd name="connsiteY9" fmla="*/ 0 h 3193539"/>
                <a:gd name="connsiteX10" fmla="*/ 4708459 w 5124552"/>
                <a:gd name="connsiteY10" fmla="*/ 181633 h 3193539"/>
                <a:gd name="connsiteX11" fmla="*/ 5124552 w 5124552"/>
                <a:gd name="connsiteY11" fmla="*/ 1130180 h 3193539"/>
                <a:gd name="connsiteX0" fmla="*/ 0 w 5124552"/>
                <a:gd name="connsiteY0" fmla="*/ 1829427 h 3193539"/>
                <a:gd name="connsiteX1" fmla="*/ 2327228 w 5124552"/>
                <a:gd name="connsiteY1" fmla="*/ 2139326 h 3193539"/>
                <a:gd name="connsiteX2" fmla="*/ 1196518 w 5124552"/>
                <a:gd name="connsiteY2" fmla="*/ 3101156 h 3193539"/>
                <a:gd name="connsiteX3" fmla="*/ 3558596 w 5124552"/>
                <a:gd name="connsiteY3" fmla="*/ 3193539 h 3193539"/>
                <a:gd name="connsiteX4" fmla="*/ 2300080 w 5124552"/>
                <a:gd name="connsiteY4" fmla="*/ 2514876 h 3193539"/>
                <a:gd name="connsiteX5" fmla="*/ 2235657 w 5124552"/>
                <a:gd name="connsiteY5" fmla="*/ 2037812 h 3193539"/>
                <a:gd name="connsiteX6" fmla="*/ 1857045 w 5124552"/>
                <a:gd name="connsiteY6" fmla="*/ 2034641 h 3193539"/>
                <a:gd name="connsiteX7" fmla="*/ 1097250 w 5124552"/>
                <a:gd name="connsiteY7" fmla="*/ 688929 h 3193539"/>
                <a:gd name="connsiteX8" fmla="*/ 1912413 w 5124552"/>
                <a:gd name="connsiteY8" fmla="*/ 192389 h 3193539"/>
                <a:gd name="connsiteX9" fmla="*/ 4245601 w 5124552"/>
                <a:gd name="connsiteY9" fmla="*/ 0 h 3193539"/>
                <a:gd name="connsiteX10" fmla="*/ 4708459 w 5124552"/>
                <a:gd name="connsiteY10" fmla="*/ 181633 h 3193539"/>
                <a:gd name="connsiteX11" fmla="*/ 5124552 w 5124552"/>
                <a:gd name="connsiteY11" fmla="*/ 1130180 h 3193539"/>
                <a:gd name="connsiteX0" fmla="*/ 0 w 5124552"/>
                <a:gd name="connsiteY0" fmla="*/ 1829427 h 3193539"/>
                <a:gd name="connsiteX1" fmla="*/ 2327228 w 5124552"/>
                <a:gd name="connsiteY1" fmla="*/ 2139326 h 3193539"/>
                <a:gd name="connsiteX2" fmla="*/ 3110194 w 5124552"/>
                <a:gd name="connsiteY2" fmla="*/ 2276447 h 3193539"/>
                <a:gd name="connsiteX3" fmla="*/ 3558596 w 5124552"/>
                <a:gd name="connsiteY3" fmla="*/ 3193539 h 3193539"/>
                <a:gd name="connsiteX4" fmla="*/ 2300080 w 5124552"/>
                <a:gd name="connsiteY4" fmla="*/ 2514876 h 3193539"/>
                <a:gd name="connsiteX5" fmla="*/ 2235657 w 5124552"/>
                <a:gd name="connsiteY5" fmla="*/ 2037812 h 3193539"/>
                <a:gd name="connsiteX6" fmla="*/ 1857045 w 5124552"/>
                <a:gd name="connsiteY6" fmla="*/ 2034641 h 3193539"/>
                <a:gd name="connsiteX7" fmla="*/ 1097250 w 5124552"/>
                <a:gd name="connsiteY7" fmla="*/ 688929 h 3193539"/>
                <a:gd name="connsiteX8" fmla="*/ 1912413 w 5124552"/>
                <a:gd name="connsiteY8" fmla="*/ 192389 h 3193539"/>
                <a:gd name="connsiteX9" fmla="*/ 4245601 w 5124552"/>
                <a:gd name="connsiteY9" fmla="*/ 0 h 3193539"/>
                <a:gd name="connsiteX10" fmla="*/ 4708459 w 5124552"/>
                <a:gd name="connsiteY10" fmla="*/ 181633 h 3193539"/>
                <a:gd name="connsiteX11" fmla="*/ 5124552 w 5124552"/>
                <a:gd name="connsiteY11" fmla="*/ 1130180 h 3193539"/>
                <a:gd name="connsiteX0" fmla="*/ 0 w 5124552"/>
                <a:gd name="connsiteY0" fmla="*/ 1829427 h 2514876"/>
                <a:gd name="connsiteX1" fmla="*/ 2327228 w 5124552"/>
                <a:gd name="connsiteY1" fmla="*/ 2139326 h 2514876"/>
                <a:gd name="connsiteX2" fmla="*/ 3110194 w 5124552"/>
                <a:gd name="connsiteY2" fmla="*/ 2276447 h 2514876"/>
                <a:gd name="connsiteX3" fmla="*/ 3883834 w 5124552"/>
                <a:gd name="connsiteY3" fmla="*/ 1584774 h 2514876"/>
                <a:gd name="connsiteX4" fmla="*/ 2300080 w 5124552"/>
                <a:gd name="connsiteY4" fmla="*/ 2514876 h 2514876"/>
                <a:gd name="connsiteX5" fmla="*/ 2235657 w 5124552"/>
                <a:gd name="connsiteY5" fmla="*/ 2037812 h 2514876"/>
                <a:gd name="connsiteX6" fmla="*/ 1857045 w 5124552"/>
                <a:gd name="connsiteY6" fmla="*/ 2034641 h 2514876"/>
                <a:gd name="connsiteX7" fmla="*/ 1097250 w 5124552"/>
                <a:gd name="connsiteY7" fmla="*/ 688929 h 2514876"/>
                <a:gd name="connsiteX8" fmla="*/ 1912413 w 5124552"/>
                <a:gd name="connsiteY8" fmla="*/ 192389 h 2514876"/>
                <a:gd name="connsiteX9" fmla="*/ 4245601 w 5124552"/>
                <a:gd name="connsiteY9" fmla="*/ 0 h 2514876"/>
                <a:gd name="connsiteX10" fmla="*/ 4708459 w 5124552"/>
                <a:gd name="connsiteY10" fmla="*/ 181633 h 2514876"/>
                <a:gd name="connsiteX11" fmla="*/ 5124552 w 5124552"/>
                <a:gd name="connsiteY11" fmla="*/ 1130180 h 2514876"/>
                <a:gd name="connsiteX0" fmla="*/ 0 w 5124552"/>
                <a:gd name="connsiteY0" fmla="*/ 1829427 h 2404528"/>
                <a:gd name="connsiteX1" fmla="*/ 2327228 w 5124552"/>
                <a:gd name="connsiteY1" fmla="*/ 2139326 h 2404528"/>
                <a:gd name="connsiteX2" fmla="*/ 3110194 w 5124552"/>
                <a:gd name="connsiteY2" fmla="*/ 2276447 h 2404528"/>
                <a:gd name="connsiteX3" fmla="*/ 3883834 w 5124552"/>
                <a:gd name="connsiteY3" fmla="*/ 1584774 h 2404528"/>
                <a:gd name="connsiteX4" fmla="*/ 4437356 w 5124552"/>
                <a:gd name="connsiteY4" fmla="*/ 2404528 h 2404528"/>
                <a:gd name="connsiteX5" fmla="*/ 2235657 w 5124552"/>
                <a:gd name="connsiteY5" fmla="*/ 2037812 h 2404528"/>
                <a:gd name="connsiteX6" fmla="*/ 1857045 w 5124552"/>
                <a:gd name="connsiteY6" fmla="*/ 2034641 h 2404528"/>
                <a:gd name="connsiteX7" fmla="*/ 1097250 w 5124552"/>
                <a:gd name="connsiteY7" fmla="*/ 688929 h 2404528"/>
                <a:gd name="connsiteX8" fmla="*/ 1912413 w 5124552"/>
                <a:gd name="connsiteY8" fmla="*/ 192389 h 2404528"/>
                <a:gd name="connsiteX9" fmla="*/ 4245601 w 5124552"/>
                <a:gd name="connsiteY9" fmla="*/ 0 h 2404528"/>
                <a:gd name="connsiteX10" fmla="*/ 4708459 w 5124552"/>
                <a:gd name="connsiteY10" fmla="*/ 181633 h 2404528"/>
                <a:gd name="connsiteX11" fmla="*/ 5124552 w 5124552"/>
                <a:gd name="connsiteY11" fmla="*/ 1130180 h 2404528"/>
                <a:gd name="connsiteX0" fmla="*/ 0 w 4236169"/>
                <a:gd name="connsiteY0" fmla="*/ 2741821 h 2741821"/>
                <a:gd name="connsiteX1" fmla="*/ 1438845 w 4236169"/>
                <a:gd name="connsiteY1" fmla="*/ 2139326 h 2741821"/>
                <a:gd name="connsiteX2" fmla="*/ 2221811 w 4236169"/>
                <a:gd name="connsiteY2" fmla="*/ 2276447 h 2741821"/>
                <a:gd name="connsiteX3" fmla="*/ 2995451 w 4236169"/>
                <a:gd name="connsiteY3" fmla="*/ 1584774 h 2741821"/>
                <a:gd name="connsiteX4" fmla="*/ 3548973 w 4236169"/>
                <a:gd name="connsiteY4" fmla="*/ 2404528 h 2741821"/>
                <a:gd name="connsiteX5" fmla="*/ 1347274 w 4236169"/>
                <a:gd name="connsiteY5" fmla="*/ 2037812 h 2741821"/>
                <a:gd name="connsiteX6" fmla="*/ 968662 w 4236169"/>
                <a:gd name="connsiteY6" fmla="*/ 2034641 h 2741821"/>
                <a:gd name="connsiteX7" fmla="*/ 208867 w 4236169"/>
                <a:gd name="connsiteY7" fmla="*/ 688929 h 2741821"/>
                <a:gd name="connsiteX8" fmla="*/ 1024030 w 4236169"/>
                <a:gd name="connsiteY8" fmla="*/ 192389 h 2741821"/>
                <a:gd name="connsiteX9" fmla="*/ 3357218 w 4236169"/>
                <a:gd name="connsiteY9" fmla="*/ 0 h 2741821"/>
                <a:gd name="connsiteX10" fmla="*/ 3820076 w 4236169"/>
                <a:gd name="connsiteY10" fmla="*/ 181633 h 2741821"/>
                <a:gd name="connsiteX11" fmla="*/ 4236169 w 4236169"/>
                <a:gd name="connsiteY11" fmla="*/ 1130180 h 2741821"/>
                <a:gd name="connsiteX0" fmla="*/ 0 w 4236169"/>
                <a:gd name="connsiteY0" fmla="*/ 2741821 h 2741821"/>
                <a:gd name="connsiteX1" fmla="*/ 1438845 w 4236169"/>
                <a:gd name="connsiteY1" fmla="*/ 2139326 h 2741821"/>
                <a:gd name="connsiteX2" fmla="*/ 2221811 w 4236169"/>
                <a:gd name="connsiteY2" fmla="*/ 2276447 h 2741821"/>
                <a:gd name="connsiteX3" fmla="*/ 2995451 w 4236169"/>
                <a:gd name="connsiteY3" fmla="*/ 1584774 h 2741821"/>
                <a:gd name="connsiteX4" fmla="*/ 3548973 w 4236169"/>
                <a:gd name="connsiteY4" fmla="*/ 2404528 h 2741821"/>
                <a:gd name="connsiteX5" fmla="*/ 968662 w 4236169"/>
                <a:gd name="connsiteY5" fmla="*/ 2034641 h 2741821"/>
                <a:gd name="connsiteX6" fmla="*/ 208867 w 4236169"/>
                <a:gd name="connsiteY6" fmla="*/ 688929 h 2741821"/>
                <a:gd name="connsiteX7" fmla="*/ 1024030 w 4236169"/>
                <a:gd name="connsiteY7" fmla="*/ 192389 h 2741821"/>
                <a:gd name="connsiteX8" fmla="*/ 3357218 w 4236169"/>
                <a:gd name="connsiteY8" fmla="*/ 0 h 2741821"/>
                <a:gd name="connsiteX9" fmla="*/ 3820076 w 4236169"/>
                <a:gd name="connsiteY9" fmla="*/ 181633 h 2741821"/>
                <a:gd name="connsiteX10" fmla="*/ 4236169 w 4236169"/>
                <a:gd name="connsiteY10" fmla="*/ 1130180 h 2741821"/>
                <a:gd name="connsiteX0" fmla="*/ 0 w 4236169"/>
                <a:gd name="connsiteY0" fmla="*/ 2741821 h 2741821"/>
                <a:gd name="connsiteX1" fmla="*/ 1438845 w 4236169"/>
                <a:gd name="connsiteY1" fmla="*/ 2139326 h 2741821"/>
                <a:gd name="connsiteX2" fmla="*/ 2221811 w 4236169"/>
                <a:gd name="connsiteY2" fmla="*/ 2276447 h 2741821"/>
                <a:gd name="connsiteX3" fmla="*/ 2995451 w 4236169"/>
                <a:gd name="connsiteY3" fmla="*/ 1584774 h 2741821"/>
                <a:gd name="connsiteX4" fmla="*/ 3548973 w 4236169"/>
                <a:gd name="connsiteY4" fmla="*/ 2404528 h 2741821"/>
                <a:gd name="connsiteX5" fmla="*/ 208867 w 4236169"/>
                <a:gd name="connsiteY5" fmla="*/ 688929 h 2741821"/>
                <a:gd name="connsiteX6" fmla="*/ 1024030 w 4236169"/>
                <a:gd name="connsiteY6" fmla="*/ 192389 h 2741821"/>
                <a:gd name="connsiteX7" fmla="*/ 3357218 w 4236169"/>
                <a:gd name="connsiteY7" fmla="*/ 0 h 2741821"/>
                <a:gd name="connsiteX8" fmla="*/ 3820076 w 4236169"/>
                <a:gd name="connsiteY8" fmla="*/ 181633 h 2741821"/>
                <a:gd name="connsiteX9" fmla="*/ 4236169 w 4236169"/>
                <a:gd name="connsiteY9" fmla="*/ 1130180 h 2741821"/>
                <a:gd name="connsiteX0" fmla="*/ 0 w 4236169"/>
                <a:gd name="connsiteY0" fmla="*/ 2741821 h 2741821"/>
                <a:gd name="connsiteX1" fmla="*/ 1438845 w 4236169"/>
                <a:gd name="connsiteY1" fmla="*/ 2139326 h 2741821"/>
                <a:gd name="connsiteX2" fmla="*/ 2221811 w 4236169"/>
                <a:gd name="connsiteY2" fmla="*/ 2276447 h 2741821"/>
                <a:gd name="connsiteX3" fmla="*/ 2995451 w 4236169"/>
                <a:gd name="connsiteY3" fmla="*/ 1584774 h 2741821"/>
                <a:gd name="connsiteX4" fmla="*/ 3548973 w 4236169"/>
                <a:gd name="connsiteY4" fmla="*/ 2404528 h 2741821"/>
                <a:gd name="connsiteX5" fmla="*/ 1024030 w 4236169"/>
                <a:gd name="connsiteY5" fmla="*/ 192389 h 2741821"/>
                <a:gd name="connsiteX6" fmla="*/ 3357218 w 4236169"/>
                <a:gd name="connsiteY6" fmla="*/ 0 h 2741821"/>
                <a:gd name="connsiteX7" fmla="*/ 3820076 w 4236169"/>
                <a:gd name="connsiteY7" fmla="*/ 181633 h 2741821"/>
                <a:gd name="connsiteX8" fmla="*/ 4236169 w 4236169"/>
                <a:gd name="connsiteY8" fmla="*/ 1130180 h 2741821"/>
                <a:gd name="connsiteX0" fmla="*/ 0 w 4236169"/>
                <a:gd name="connsiteY0" fmla="*/ 2741821 h 2741821"/>
                <a:gd name="connsiteX1" fmla="*/ 1438845 w 4236169"/>
                <a:gd name="connsiteY1" fmla="*/ 2139326 h 2741821"/>
                <a:gd name="connsiteX2" fmla="*/ 2221811 w 4236169"/>
                <a:gd name="connsiteY2" fmla="*/ 2276447 h 2741821"/>
                <a:gd name="connsiteX3" fmla="*/ 2995451 w 4236169"/>
                <a:gd name="connsiteY3" fmla="*/ 1584774 h 2741821"/>
                <a:gd name="connsiteX4" fmla="*/ 3548973 w 4236169"/>
                <a:gd name="connsiteY4" fmla="*/ 2404528 h 2741821"/>
                <a:gd name="connsiteX5" fmla="*/ 3357218 w 4236169"/>
                <a:gd name="connsiteY5" fmla="*/ 0 h 2741821"/>
                <a:gd name="connsiteX6" fmla="*/ 3820076 w 4236169"/>
                <a:gd name="connsiteY6" fmla="*/ 181633 h 2741821"/>
                <a:gd name="connsiteX7" fmla="*/ 4236169 w 4236169"/>
                <a:gd name="connsiteY7" fmla="*/ 1130180 h 2741821"/>
                <a:gd name="connsiteX0" fmla="*/ 0 w 4236169"/>
                <a:gd name="connsiteY0" fmla="*/ 2560188 h 2560188"/>
                <a:gd name="connsiteX1" fmla="*/ 1438845 w 4236169"/>
                <a:gd name="connsiteY1" fmla="*/ 1957693 h 2560188"/>
                <a:gd name="connsiteX2" fmla="*/ 2221811 w 4236169"/>
                <a:gd name="connsiteY2" fmla="*/ 2094814 h 2560188"/>
                <a:gd name="connsiteX3" fmla="*/ 2995451 w 4236169"/>
                <a:gd name="connsiteY3" fmla="*/ 1403141 h 2560188"/>
                <a:gd name="connsiteX4" fmla="*/ 3548973 w 4236169"/>
                <a:gd name="connsiteY4" fmla="*/ 2222895 h 2560188"/>
                <a:gd name="connsiteX5" fmla="*/ 3820076 w 4236169"/>
                <a:gd name="connsiteY5" fmla="*/ 0 h 2560188"/>
                <a:gd name="connsiteX6" fmla="*/ 4236169 w 4236169"/>
                <a:gd name="connsiteY6" fmla="*/ 948547 h 2560188"/>
                <a:gd name="connsiteX0" fmla="*/ 0 w 4236169"/>
                <a:gd name="connsiteY0" fmla="*/ 1611641 h 1611641"/>
                <a:gd name="connsiteX1" fmla="*/ 1438845 w 4236169"/>
                <a:gd name="connsiteY1" fmla="*/ 1009146 h 1611641"/>
                <a:gd name="connsiteX2" fmla="*/ 2221811 w 4236169"/>
                <a:gd name="connsiteY2" fmla="*/ 1146267 h 1611641"/>
                <a:gd name="connsiteX3" fmla="*/ 2995451 w 4236169"/>
                <a:gd name="connsiteY3" fmla="*/ 454594 h 1611641"/>
                <a:gd name="connsiteX4" fmla="*/ 3548973 w 4236169"/>
                <a:gd name="connsiteY4" fmla="*/ 1274348 h 1611641"/>
                <a:gd name="connsiteX5" fmla="*/ 4236169 w 4236169"/>
                <a:gd name="connsiteY5" fmla="*/ 0 h 1611641"/>
                <a:gd name="connsiteX0" fmla="*/ 0 w 3548973"/>
                <a:gd name="connsiteY0" fmla="*/ 1157047 h 1157047"/>
                <a:gd name="connsiteX1" fmla="*/ 1438845 w 3548973"/>
                <a:gd name="connsiteY1" fmla="*/ 554552 h 1157047"/>
                <a:gd name="connsiteX2" fmla="*/ 2221811 w 3548973"/>
                <a:gd name="connsiteY2" fmla="*/ 691673 h 1157047"/>
                <a:gd name="connsiteX3" fmla="*/ 2995451 w 3548973"/>
                <a:gd name="connsiteY3" fmla="*/ 0 h 1157047"/>
                <a:gd name="connsiteX4" fmla="*/ 3548973 w 3548973"/>
                <a:gd name="connsiteY4" fmla="*/ 819754 h 1157047"/>
                <a:gd name="connsiteX0" fmla="*/ 0 w 3548973"/>
                <a:gd name="connsiteY0" fmla="*/ 733564 h 733564"/>
                <a:gd name="connsiteX1" fmla="*/ 1438845 w 3548973"/>
                <a:gd name="connsiteY1" fmla="*/ 131069 h 733564"/>
                <a:gd name="connsiteX2" fmla="*/ 2221811 w 3548973"/>
                <a:gd name="connsiteY2" fmla="*/ 268190 h 733564"/>
                <a:gd name="connsiteX3" fmla="*/ 2995451 w 3548973"/>
                <a:gd name="connsiteY3" fmla="*/ 0 h 733564"/>
                <a:gd name="connsiteX4" fmla="*/ 3548973 w 3548973"/>
                <a:gd name="connsiteY4" fmla="*/ 396271 h 733564"/>
                <a:gd name="connsiteX0" fmla="*/ 0 w 3527798"/>
                <a:gd name="connsiteY0" fmla="*/ 1448934 h 1448934"/>
                <a:gd name="connsiteX1" fmla="*/ 1438845 w 3527798"/>
                <a:gd name="connsiteY1" fmla="*/ 846439 h 1448934"/>
                <a:gd name="connsiteX2" fmla="*/ 2221811 w 3527798"/>
                <a:gd name="connsiteY2" fmla="*/ 983560 h 1448934"/>
                <a:gd name="connsiteX3" fmla="*/ 2995451 w 3527798"/>
                <a:gd name="connsiteY3" fmla="*/ 715370 h 1448934"/>
                <a:gd name="connsiteX4" fmla="*/ 3527798 w 3527798"/>
                <a:gd name="connsiteY4" fmla="*/ 0 h 144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7798" h="1448934">
                  <a:moveTo>
                    <a:pt x="0" y="1448934"/>
                  </a:moveTo>
                  <a:lnTo>
                    <a:pt x="1438845" y="846439"/>
                  </a:lnTo>
                  <a:lnTo>
                    <a:pt x="2221811" y="983560"/>
                  </a:lnTo>
                  <a:lnTo>
                    <a:pt x="2995451" y="715370"/>
                  </a:lnTo>
                  <a:lnTo>
                    <a:pt x="3527798" y="0"/>
                  </a:ln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C795DA9-D314-442E-B349-77DF59B832FB}"/>
                </a:ext>
              </a:extLst>
            </p:cNvPr>
            <p:cNvSpPr/>
            <p:nvPr/>
          </p:nvSpPr>
          <p:spPr>
            <a:xfrm>
              <a:off x="3342017" y="2515156"/>
              <a:ext cx="1098297" cy="758747"/>
            </a:xfrm>
            <a:custGeom>
              <a:avLst/>
              <a:gdLst>
                <a:gd name="connsiteX0" fmla="*/ 1629104 w 2753711"/>
                <a:gd name="connsiteY0" fmla="*/ 1051034 h 1902372"/>
                <a:gd name="connsiteX1" fmla="*/ 2753711 w 2753711"/>
                <a:gd name="connsiteY1" fmla="*/ 357351 h 1902372"/>
                <a:gd name="connsiteX2" fmla="*/ 1429407 w 2753711"/>
                <a:gd name="connsiteY2" fmla="*/ 1902372 h 1902372"/>
                <a:gd name="connsiteX3" fmla="*/ 872359 w 2753711"/>
                <a:gd name="connsiteY3" fmla="*/ 966951 h 1902372"/>
                <a:gd name="connsiteX4" fmla="*/ 0 w 2753711"/>
                <a:gd name="connsiteY4" fmla="*/ 1828800 h 1902372"/>
                <a:gd name="connsiteX5" fmla="*/ 1019504 w 2753711"/>
                <a:gd name="connsiteY5" fmla="*/ 0 h 1902372"/>
                <a:gd name="connsiteX6" fmla="*/ 1629104 w 2753711"/>
                <a:gd name="connsiteY6" fmla="*/ 1051034 h 190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3711" h="1902372">
                  <a:moveTo>
                    <a:pt x="1629104" y="1051034"/>
                  </a:moveTo>
                  <a:lnTo>
                    <a:pt x="2753711" y="357351"/>
                  </a:lnTo>
                  <a:lnTo>
                    <a:pt x="1429407" y="1902372"/>
                  </a:lnTo>
                  <a:lnTo>
                    <a:pt x="872359" y="966951"/>
                  </a:lnTo>
                  <a:lnTo>
                    <a:pt x="0" y="1828800"/>
                  </a:lnTo>
                  <a:lnTo>
                    <a:pt x="1019504" y="0"/>
                  </a:lnTo>
                  <a:lnTo>
                    <a:pt x="1629104" y="1051034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210D411-DF9C-4C3E-BBDB-806E9D5624D6}"/>
              </a:ext>
            </a:extLst>
          </p:cNvPr>
          <p:cNvCxnSpPr>
            <a:cxnSpLocks/>
          </p:cNvCxnSpPr>
          <p:nvPr/>
        </p:nvCxnSpPr>
        <p:spPr>
          <a:xfrm>
            <a:off x="2483583" y="2042257"/>
            <a:ext cx="438039" cy="273611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6E24ED5-960B-4AF1-8157-AC82BC2E5261}"/>
              </a:ext>
            </a:extLst>
          </p:cNvPr>
          <p:cNvSpPr txBox="1"/>
          <p:nvPr/>
        </p:nvSpPr>
        <p:spPr>
          <a:xfrm>
            <a:off x="787855" y="1759907"/>
            <a:ext cx="17291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Stable vertex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3B0A644-4FD1-49BB-96AE-0B7E70CA8302}"/>
              </a:ext>
            </a:extLst>
          </p:cNvPr>
          <p:cNvSpPr txBox="1"/>
          <p:nvPr/>
        </p:nvSpPr>
        <p:spPr>
          <a:xfrm>
            <a:off x="4289990" y="2827791"/>
            <a:ext cx="2473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Unstable vertices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7741C79-CB35-4AF5-87EB-83EF9AA21D67}"/>
              </a:ext>
            </a:extLst>
          </p:cNvPr>
          <p:cNvCxnSpPr>
            <a:cxnSpLocks/>
          </p:cNvCxnSpPr>
          <p:nvPr/>
        </p:nvCxnSpPr>
        <p:spPr>
          <a:xfrm flipH="1" flipV="1">
            <a:off x="4003980" y="2642701"/>
            <a:ext cx="240467" cy="324121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01866FF-F598-4A45-94CE-49000B79227E}"/>
              </a:ext>
            </a:extLst>
          </p:cNvPr>
          <p:cNvCxnSpPr>
            <a:cxnSpLocks/>
          </p:cNvCxnSpPr>
          <p:nvPr/>
        </p:nvCxnSpPr>
        <p:spPr>
          <a:xfrm flipH="1" flipV="1">
            <a:off x="4744224" y="2387694"/>
            <a:ext cx="121241" cy="417067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5B42670-F06C-40CD-AF13-40B5DF02BE07}"/>
              </a:ext>
            </a:extLst>
          </p:cNvPr>
          <p:cNvSpPr txBox="1"/>
          <p:nvPr/>
        </p:nvSpPr>
        <p:spPr>
          <a:xfrm>
            <a:off x="1879972" y="2373875"/>
            <a:ext cx="413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6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E20AE9-786E-45CA-A957-797750D44D31}"/>
              </a:ext>
            </a:extLst>
          </p:cNvPr>
          <p:cNvSpPr txBox="1"/>
          <p:nvPr/>
        </p:nvSpPr>
        <p:spPr>
          <a:xfrm>
            <a:off x="6763701" y="1644762"/>
            <a:ext cx="49785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/>
              <a:t>Unstable vertex: </a:t>
            </a:r>
            <a:r>
              <a:rPr lang="en-GB" sz="2200" dirty="0"/>
              <a:t>No obstacle, or obstacle on side of angle &gt;</a:t>
            </a:r>
            <a:r>
              <a:rPr lang="el-GR" sz="2200" dirty="0"/>
              <a:t>π</a:t>
            </a:r>
            <a:endParaRPr lang="en-GB" sz="22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2FD75F8-925C-4519-A565-03B3E8449684}"/>
              </a:ext>
            </a:extLst>
          </p:cNvPr>
          <p:cNvSpPr txBox="1"/>
          <p:nvPr/>
        </p:nvSpPr>
        <p:spPr>
          <a:xfrm>
            <a:off x="6763701" y="2625879"/>
            <a:ext cx="52094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/>
              <a:t>Stable vertex: </a:t>
            </a:r>
            <a:r>
              <a:rPr lang="en-GB" sz="2200" dirty="0"/>
              <a:t>Obstacle on side of angle &lt;</a:t>
            </a:r>
            <a:r>
              <a:rPr lang="el-GR" sz="2200" dirty="0"/>
              <a:t>π</a:t>
            </a:r>
            <a:endParaRPr lang="en-GB" sz="22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0D59E1-FEFF-4510-9D43-7EFE4062CF8E}"/>
              </a:ext>
            </a:extLst>
          </p:cNvPr>
          <p:cNvGrpSpPr/>
          <p:nvPr/>
        </p:nvGrpSpPr>
        <p:grpSpPr>
          <a:xfrm>
            <a:off x="4690024" y="3565868"/>
            <a:ext cx="3316551" cy="2913494"/>
            <a:chOff x="3149717" y="4641573"/>
            <a:chExt cx="1516001" cy="1331763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B600061-D56A-4DF2-83D1-BF739B767FE0}"/>
                </a:ext>
              </a:extLst>
            </p:cNvPr>
            <p:cNvSpPr/>
            <p:nvPr/>
          </p:nvSpPr>
          <p:spPr>
            <a:xfrm>
              <a:off x="3182124" y="5466189"/>
              <a:ext cx="972957" cy="507147"/>
            </a:xfrm>
            <a:custGeom>
              <a:avLst/>
              <a:gdLst>
                <a:gd name="connsiteX0" fmla="*/ 0 w 739072"/>
                <a:gd name="connsiteY0" fmla="*/ 204998 h 663547"/>
                <a:gd name="connsiteX1" fmla="*/ 229274 w 739072"/>
                <a:gd name="connsiteY1" fmla="*/ 21579 h 663547"/>
                <a:gd name="connsiteX2" fmla="*/ 469338 w 739072"/>
                <a:gd name="connsiteY2" fmla="*/ 269735 h 663547"/>
                <a:gd name="connsiteX3" fmla="*/ 739072 w 739072"/>
                <a:gd name="connsiteY3" fmla="*/ 0 h 663547"/>
                <a:gd name="connsiteX4" fmla="*/ 536771 w 739072"/>
                <a:gd name="connsiteY4" fmla="*/ 663547 h 663547"/>
                <a:gd name="connsiteX5" fmla="*/ 91709 w 739072"/>
                <a:gd name="connsiteY5" fmla="*/ 488219 h 663547"/>
                <a:gd name="connsiteX6" fmla="*/ 0 w 739072"/>
                <a:gd name="connsiteY6" fmla="*/ 204998 h 663547"/>
                <a:gd name="connsiteX0" fmla="*/ 0 w 1003431"/>
                <a:gd name="connsiteY0" fmla="*/ 204998 h 663547"/>
                <a:gd name="connsiteX1" fmla="*/ 229274 w 1003431"/>
                <a:gd name="connsiteY1" fmla="*/ 21579 h 663547"/>
                <a:gd name="connsiteX2" fmla="*/ 469338 w 1003431"/>
                <a:gd name="connsiteY2" fmla="*/ 269735 h 663547"/>
                <a:gd name="connsiteX3" fmla="*/ 739072 w 1003431"/>
                <a:gd name="connsiteY3" fmla="*/ 0 h 663547"/>
                <a:gd name="connsiteX4" fmla="*/ 999931 w 1003431"/>
                <a:gd name="connsiteY4" fmla="*/ 247104 h 663547"/>
                <a:gd name="connsiteX5" fmla="*/ 536771 w 1003431"/>
                <a:gd name="connsiteY5" fmla="*/ 663547 h 663547"/>
                <a:gd name="connsiteX6" fmla="*/ 91709 w 1003431"/>
                <a:gd name="connsiteY6" fmla="*/ 488219 h 663547"/>
                <a:gd name="connsiteX7" fmla="*/ 0 w 1003431"/>
                <a:gd name="connsiteY7" fmla="*/ 204998 h 663547"/>
                <a:gd name="connsiteX0" fmla="*/ 0 w 999931"/>
                <a:gd name="connsiteY0" fmla="*/ 204998 h 663547"/>
                <a:gd name="connsiteX1" fmla="*/ 229274 w 999931"/>
                <a:gd name="connsiteY1" fmla="*/ 21579 h 663547"/>
                <a:gd name="connsiteX2" fmla="*/ 469338 w 999931"/>
                <a:gd name="connsiteY2" fmla="*/ 269735 h 663547"/>
                <a:gd name="connsiteX3" fmla="*/ 739072 w 999931"/>
                <a:gd name="connsiteY3" fmla="*/ 0 h 663547"/>
                <a:gd name="connsiteX4" fmla="*/ 999931 w 999931"/>
                <a:gd name="connsiteY4" fmla="*/ 247104 h 663547"/>
                <a:gd name="connsiteX5" fmla="*/ 536771 w 999931"/>
                <a:gd name="connsiteY5" fmla="*/ 663547 h 663547"/>
                <a:gd name="connsiteX6" fmla="*/ 91709 w 999931"/>
                <a:gd name="connsiteY6" fmla="*/ 488219 h 663547"/>
                <a:gd name="connsiteX7" fmla="*/ 0 w 999931"/>
                <a:gd name="connsiteY7" fmla="*/ 204998 h 663547"/>
                <a:gd name="connsiteX0" fmla="*/ 0 w 908221"/>
                <a:gd name="connsiteY0" fmla="*/ 204998 h 665193"/>
                <a:gd name="connsiteX1" fmla="*/ 229274 w 908221"/>
                <a:gd name="connsiteY1" fmla="*/ 21579 h 665193"/>
                <a:gd name="connsiteX2" fmla="*/ 469338 w 908221"/>
                <a:gd name="connsiteY2" fmla="*/ 269735 h 665193"/>
                <a:gd name="connsiteX3" fmla="*/ 739072 w 908221"/>
                <a:gd name="connsiteY3" fmla="*/ 0 h 665193"/>
                <a:gd name="connsiteX4" fmla="*/ 908221 w 908221"/>
                <a:gd name="connsiteY4" fmla="*/ 665193 h 665193"/>
                <a:gd name="connsiteX5" fmla="*/ 536771 w 908221"/>
                <a:gd name="connsiteY5" fmla="*/ 663547 h 665193"/>
                <a:gd name="connsiteX6" fmla="*/ 91709 w 908221"/>
                <a:gd name="connsiteY6" fmla="*/ 488219 h 665193"/>
                <a:gd name="connsiteX7" fmla="*/ 0 w 908221"/>
                <a:gd name="connsiteY7" fmla="*/ 204998 h 665193"/>
                <a:gd name="connsiteX0" fmla="*/ 0 w 1276167"/>
                <a:gd name="connsiteY0" fmla="*/ 286371 h 665193"/>
                <a:gd name="connsiteX1" fmla="*/ 597220 w 1276167"/>
                <a:gd name="connsiteY1" fmla="*/ 21579 h 665193"/>
                <a:gd name="connsiteX2" fmla="*/ 837284 w 1276167"/>
                <a:gd name="connsiteY2" fmla="*/ 269735 h 665193"/>
                <a:gd name="connsiteX3" fmla="*/ 1107018 w 1276167"/>
                <a:gd name="connsiteY3" fmla="*/ 0 h 665193"/>
                <a:gd name="connsiteX4" fmla="*/ 1276167 w 1276167"/>
                <a:gd name="connsiteY4" fmla="*/ 665193 h 665193"/>
                <a:gd name="connsiteX5" fmla="*/ 904717 w 1276167"/>
                <a:gd name="connsiteY5" fmla="*/ 663547 h 665193"/>
                <a:gd name="connsiteX6" fmla="*/ 459655 w 1276167"/>
                <a:gd name="connsiteY6" fmla="*/ 488219 h 665193"/>
                <a:gd name="connsiteX7" fmla="*/ 0 w 1276167"/>
                <a:gd name="connsiteY7" fmla="*/ 286371 h 665193"/>
                <a:gd name="connsiteX0" fmla="*/ 0 w 1276167"/>
                <a:gd name="connsiteY0" fmla="*/ 286371 h 665193"/>
                <a:gd name="connsiteX1" fmla="*/ 597220 w 1276167"/>
                <a:gd name="connsiteY1" fmla="*/ 21579 h 665193"/>
                <a:gd name="connsiteX2" fmla="*/ 837284 w 1276167"/>
                <a:gd name="connsiteY2" fmla="*/ 269735 h 665193"/>
                <a:gd name="connsiteX3" fmla="*/ 1107018 w 1276167"/>
                <a:gd name="connsiteY3" fmla="*/ 0 h 665193"/>
                <a:gd name="connsiteX4" fmla="*/ 1276167 w 1276167"/>
                <a:gd name="connsiteY4" fmla="*/ 665193 h 665193"/>
                <a:gd name="connsiteX5" fmla="*/ 904717 w 1276167"/>
                <a:gd name="connsiteY5" fmla="*/ 663547 h 665193"/>
                <a:gd name="connsiteX6" fmla="*/ 0 w 1276167"/>
                <a:gd name="connsiteY6" fmla="*/ 286371 h 6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6167" h="665193">
                  <a:moveTo>
                    <a:pt x="0" y="286371"/>
                  </a:moveTo>
                  <a:lnTo>
                    <a:pt x="597220" y="21579"/>
                  </a:lnTo>
                  <a:lnTo>
                    <a:pt x="837284" y="269735"/>
                  </a:lnTo>
                  <a:lnTo>
                    <a:pt x="1107018" y="0"/>
                  </a:lnTo>
                  <a:lnTo>
                    <a:pt x="1276167" y="665193"/>
                  </a:lnTo>
                  <a:lnTo>
                    <a:pt x="904717" y="663547"/>
                  </a:lnTo>
                  <a:lnTo>
                    <a:pt x="0" y="286371"/>
                  </a:lnTo>
                  <a:close/>
                </a:path>
              </a:pathLst>
            </a:custGeom>
            <a:solidFill>
              <a:srgbClr val="4472C4"/>
            </a:solidFill>
            <a:ln w="9525"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CCD0356-E849-4824-875A-4D46B4AD0DAB}"/>
                </a:ext>
              </a:extLst>
            </p:cNvPr>
            <p:cNvSpPr/>
            <p:nvPr/>
          </p:nvSpPr>
          <p:spPr>
            <a:xfrm>
              <a:off x="4072227" y="4641573"/>
              <a:ext cx="338299" cy="375512"/>
            </a:xfrm>
            <a:custGeom>
              <a:avLst/>
              <a:gdLst>
                <a:gd name="connsiteX0" fmla="*/ 0 w 269734"/>
                <a:gd name="connsiteY0" fmla="*/ 48552 h 299405"/>
                <a:gd name="connsiteX1" fmla="*/ 269734 w 269734"/>
                <a:gd name="connsiteY1" fmla="*/ 0 h 299405"/>
                <a:gd name="connsiteX2" fmla="*/ 70131 w 269734"/>
                <a:gd name="connsiteY2" fmla="*/ 299405 h 299405"/>
                <a:gd name="connsiteX3" fmla="*/ 0 w 269734"/>
                <a:gd name="connsiteY3" fmla="*/ 48552 h 299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734" h="299405">
                  <a:moveTo>
                    <a:pt x="0" y="48552"/>
                  </a:moveTo>
                  <a:lnTo>
                    <a:pt x="269734" y="0"/>
                  </a:lnTo>
                  <a:lnTo>
                    <a:pt x="70131" y="299405"/>
                  </a:lnTo>
                  <a:lnTo>
                    <a:pt x="0" y="48552"/>
                  </a:lnTo>
                  <a:close/>
                </a:path>
              </a:pathLst>
            </a:custGeom>
            <a:solidFill>
              <a:srgbClr val="4472C4"/>
            </a:solidFill>
            <a:ln w="9525"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D32AA3F-3A50-4D0B-A908-7835D682EE0C}"/>
                </a:ext>
              </a:extLst>
            </p:cNvPr>
            <p:cNvSpPr/>
            <p:nvPr/>
          </p:nvSpPr>
          <p:spPr>
            <a:xfrm>
              <a:off x="3149717" y="5018811"/>
              <a:ext cx="1323422" cy="939358"/>
            </a:xfrm>
            <a:custGeom>
              <a:avLst/>
              <a:gdLst>
                <a:gd name="connsiteX0" fmla="*/ 0 w 1742485"/>
                <a:gd name="connsiteY0" fmla="*/ 865847 h 1000715"/>
                <a:gd name="connsiteX1" fmla="*/ 776836 w 1742485"/>
                <a:gd name="connsiteY1" fmla="*/ 0 h 1000715"/>
                <a:gd name="connsiteX2" fmla="*/ 1739788 w 1742485"/>
                <a:gd name="connsiteY2" fmla="*/ 1000715 h 1000715"/>
                <a:gd name="connsiteX3" fmla="*/ 1742485 w 1742485"/>
                <a:gd name="connsiteY3" fmla="*/ 998017 h 1000715"/>
                <a:gd name="connsiteX0" fmla="*/ 0 w 1742485"/>
                <a:gd name="connsiteY0" fmla="*/ 865847 h 1000715"/>
                <a:gd name="connsiteX1" fmla="*/ 180722 w 1742485"/>
                <a:gd name="connsiteY1" fmla="*/ 658152 h 1000715"/>
                <a:gd name="connsiteX2" fmla="*/ 776836 w 1742485"/>
                <a:gd name="connsiteY2" fmla="*/ 0 h 1000715"/>
                <a:gd name="connsiteX3" fmla="*/ 1739788 w 1742485"/>
                <a:gd name="connsiteY3" fmla="*/ 1000715 h 1000715"/>
                <a:gd name="connsiteX4" fmla="*/ 1742485 w 1742485"/>
                <a:gd name="connsiteY4" fmla="*/ 998017 h 1000715"/>
                <a:gd name="connsiteX0" fmla="*/ 20562 w 1579627"/>
                <a:gd name="connsiteY0" fmla="*/ 803808 h 1000715"/>
                <a:gd name="connsiteX1" fmla="*/ 17864 w 1579627"/>
                <a:gd name="connsiteY1" fmla="*/ 658152 h 1000715"/>
                <a:gd name="connsiteX2" fmla="*/ 613978 w 1579627"/>
                <a:gd name="connsiteY2" fmla="*/ 0 h 1000715"/>
                <a:gd name="connsiteX3" fmla="*/ 1576930 w 1579627"/>
                <a:gd name="connsiteY3" fmla="*/ 1000715 h 1000715"/>
                <a:gd name="connsiteX4" fmla="*/ 1579627 w 1579627"/>
                <a:gd name="connsiteY4" fmla="*/ 998017 h 1000715"/>
                <a:gd name="connsiteX0" fmla="*/ 2698 w 1561763"/>
                <a:gd name="connsiteY0" fmla="*/ 803808 h 1000715"/>
                <a:gd name="connsiteX1" fmla="*/ 0 w 1561763"/>
                <a:gd name="connsiteY1" fmla="*/ 658152 h 1000715"/>
                <a:gd name="connsiteX2" fmla="*/ 596114 w 1561763"/>
                <a:gd name="connsiteY2" fmla="*/ 0 h 1000715"/>
                <a:gd name="connsiteX3" fmla="*/ 1559066 w 1561763"/>
                <a:gd name="connsiteY3" fmla="*/ 1000715 h 1000715"/>
                <a:gd name="connsiteX4" fmla="*/ 1561763 w 1561763"/>
                <a:gd name="connsiteY4" fmla="*/ 998017 h 1000715"/>
                <a:gd name="connsiteX0" fmla="*/ 2698 w 1561763"/>
                <a:gd name="connsiteY0" fmla="*/ 803808 h 1000715"/>
                <a:gd name="connsiteX1" fmla="*/ 0 w 1561763"/>
                <a:gd name="connsiteY1" fmla="*/ 658152 h 1000715"/>
                <a:gd name="connsiteX2" fmla="*/ 596114 w 1561763"/>
                <a:gd name="connsiteY2" fmla="*/ 0 h 1000715"/>
                <a:gd name="connsiteX3" fmla="*/ 1300121 w 1561763"/>
                <a:gd name="connsiteY3" fmla="*/ 730980 h 1000715"/>
                <a:gd name="connsiteX4" fmla="*/ 1559066 w 1561763"/>
                <a:gd name="connsiteY4" fmla="*/ 1000715 h 1000715"/>
                <a:gd name="connsiteX5" fmla="*/ 1561763 w 1561763"/>
                <a:gd name="connsiteY5" fmla="*/ 998017 h 1000715"/>
                <a:gd name="connsiteX0" fmla="*/ 2698 w 1559066"/>
                <a:gd name="connsiteY0" fmla="*/ 803808 h 1000715"/>
                <a:gd name="connsiteX1" fmla="*/ 0 w 1559066"/>
                <a:gd name="connsiteY1" fmla="*/ 658152 h 1000715"/>
                <a:gd name="connsiteX2" fmla="*/ 596114 w 1559066"/>
                <a:gd name="connsiteY2" fmla="*/ 0 h 1000715"/>
                <a:gd name="connsiteX3" fmla="*/ 1300121 w 1559066"/>
                <a:gd name="connsiteY3" fmla="*/ 730980 h 1000715"/>
                <a:gd name="connsiteX4" fmla="*/ 1559066 w 1559066"/>
                <a:gd name="connsiteY4" fmla="*/ 1000715 h 1000715"/>
                <a:gd name="connsiteX5" fmla="*/ 1494330 w 1559066"/>
                <a:gd name="connsiteY5" fmla="*/ 749861 h 1000715"/>
                <a:gd name="connsiteX0" fmla="*/ 2698 w 1494330"/>
                <a:gd name="connsiteY0" fmla="*/ 803808 h 803808"/>
                <a:gd name="connsiteX1" fmla="*/ 0 w 1494330"/>
                <a:gd name="connsiteY1" fmla="*/ 658152 h 803808"/>
                <a:gd name="connsiteX2" fmla="*/ 596114 w 1494330"/>
                <a:gd name="connsiteY2" fmla="*/ 0 h 803808"/>
                <a:gd name="connsiteX3" fmla="*/ 1300121 w 1494330"/>
                <a:gd name="connsiteY3" fmla="*/ 730980 h 803808"/>
                <a:gd name="connsiteX4" fmla="*/ 1494330 w 1494330"/>
                <a:gd name="connsiteY4" fmla="*/ 749861 h 803808"/>
                <a:gd name="connsiteX0" fmla="*/ 2698 w 1440384"/>
                <a:gd name="connsiteY0" fmla="*/ 803808 h 803808"/>
                <a:gd name="connsiteX1" fmla="*/ 0 w 1440384"/>
                <a:gd name="connsiteY1" fmla="*/ 658152 h 803808"/>
                <a:gd name="connsiteX2" fmla="*/ 596114 w 1440384"/>
                <a:gd name="connsiteY2" fmla="*/ 0 h 803808"/>
                <a:gd name="connsiteX3" fmla="*/ 1300121 w 1440384"/>
                <a:gd name="connsiteY3" fmla="*/ 730980 h 803808"/>
                <a:gd name="connsiteX4" fmla="*/ 1440384 w 1440384"/>
                <a:gd name="connsiteY4" fmla="*/ 741769 h 803808"/>
                <a:gd name="connsiteX0" fmla="*/ 2698 w 1502423"/>
                <a:gd name="connsiteY0" fmla="*/ 803808 h 803808"/>
                <a:gd name="connsiteX1" fmla="*/ 0 w 1502423"/>
                <a:gd name="connsiteY1" fmla="*/ 658152 h 803808"/>
                <a:gd name="connsiteX2" fmla="*/ 596114 w 1502423"/>
                <a:gd name="connsiteY2" fmla="*/ 0 h 803808"/>
                <a:gd name="connsiteX3" fmla="*/ 1300121 w 1502423"/>
                <a:gd name="connsiteY3" fmla="*/ 730980 h 803808"/>
                <a:gd name="connsiteX4" fmla="*/ 1502423 w 1502423"/>
                <a:gd name="connsiteY4" fmla="*/ 741769 h 803808"/>
                <a:gd name="connsiteX0" fmla="*/ 38 w 1515947"/>
                <a:gd name="connsiteY0" fmla="*/ 806505 h 806505"/>
                <a:gd name="connsiteX1" fmla="*/ 13524 w 1515947"/>
                <a:gd name="connsiteY1" fmla="*/ 658152 h 806505"/>
                <a:gd name="connsiteX2" fmla="*/ 609638 w 1515947"/>
                <a:gd name="connsiteY2" fmla="*/ 0 h 806505"/>
                <a:gd name="connsiteX3" fmla="*/ 1313645 w 1515947"/>
                <a:gd name="connsiteY3" fmla="*/ 730980 h 806505"/>
                <a:gd name="connsiteX4" fmla="*/ 1515947 w 1515947"/>
                <a:gd name="connsiteY4" fmla="*/ 741769 h 806505"/>
                <a:gd name="connsiteX0" fmla="*/ 38 w 1591473"/>
                <a:gd name="connsiteY0" fmla="*/ 806505 h 806505"/>
                <a:gd name="connsiteX1" fmla="*/ 13524 w 1591473"/>
                <a:gd name="connsiteY1" fmla="*/ 658152 h 806505"/>
                <a:gd name="connsiteX2" fmla="*/ 609638 w 1591473"/>
                <a:gd name="connsiteY2" fmla="*/ 0 h 806505"/>
                <a:gd name="connsiteX3" fmla="*/ 1313645 w 1591473"/>
                <a:gd name="connsiteY3" fmla="*/ 730980 h 806505"/>
                <a:gd name="connsiteX4" fmla="*/ 1591473 w 1591473"/>
                <a:gd name="connsiteY4" fmla="*/ 739072 h 806505"/>
                <a:gd name="connsiteX0" fmla="*/ 0 w 1591435"/>
                <a:gd name="connsiteY0" fmla="*/ 806505 h 806505"/>
                <a:gd name="connsiteX1" fmla="*/ 13486 w 1591435"/>
                <a:gd name="connsiteY1" fmla="*/ 658152 h 806505"/>
                <a:gd name="connsiteX2" fmla="*/ 609600 w 1591435"/>
                <a:gd name="connsiteY2" fmla="*/ 0 h 806505"/>
                <a:gd name="connsiteX3" fmla="*/ 1313607 w 1591435"/>
                <a:gd name="connsiteY3" fmla="*/ 730980 h 806505"/>
                <a:gd name="connsiteX4" fmla="*/ 1591435 w 1591435"/>
                <a:gd name="connsiteY4" fmla="*/ 739072 h 806505"/>
                <a:gd name="connsiteX0" fmla="*/ 0 w 1604610"/>
                <a:gd name="connsiteY0" fmla="*/ 932992 h 932992"/>
                <a:gd name="connsiteX1" fmla="*/ 26661 w 1604610"/>
                <a:gd name="connsiteY1" fmla="*/ 658152 h 932992"/>
                <a:gd name="connsiteX2" fmla="*/ 622775 w 1604610"/>
                <a:gd name="connsiteY2" fmla="*/ 0 h 932992"/>
                <a:gd name="connsiteX3" fmla="*/ 1326782 w 1604610"/>
                <a:gd name="connsiteY3" fmla="*/ 730980 h 932992"/>
                <a:gd name="connsiteX4" fmla="*/ 1604610 w 1604610"/>
                <a:gd name="connsiteY4" fmla="*/ 739072 h 932992"/>
                <a:gd name="connsiteX0" fmla="*/ 0 w 1604610"/>
                <a:gd name="connsiteY0" fmla="*/ 937754 h 937754"/>
                <a:gd name="connsiteX1" fmla="*/ 26661 w 1604610"/>
                <a:gd name="connsiteY1" fmla="*/ 662914 h 937754"/>
                <a:gd name="connsiteX2" fmla="*/ 764063 w 1604610"/>
                <a:gd name="connsiteY2" fmla="*/ 0 h 937754"/>
                <a:gd name="connsiteX3" fmla="*/ 1326782 w 1604610"/>
                <a:gd name="connsiteY3" fmla="*/ 735742 h 937754"/>
                <a:gd name="connsiteX4" fmla="*/ 1604610 w 1604610"/>
                <a:gd name="connsiteY4" fmla="*/ 743834 h 937754"/>
                <a:gd name="connsiteX0" fmla="*/ 0 w 1577623"/>
                <a:gd name="connsiteY0" fmla="*/ 937754 h 937754"/>
                <a:gd name="connsiteX1" fmla="*/ 26661 w 1577623"/>
                <a:gd name="connsiteY1" fmla="*/ 662914 h 937754"/>
                <a:gd name="connsiteX2" fmla="*/ 764063 w 1577623"/>
                <a:gd name="connsiteY2" fmla="*/ 0 h 937754"/>
                <a:gd name="connsiteX3" fmla="*/ 1326782 w 1577623"/>
                <a:gd name="connsiteY3" fmla="*/ 735742 h 937754"/>
                <a:gd name="connsiteX4" fmla="*/ 1577623 w 1577623"/>
                <a:gd name="connsiteY4" fmla="*/ 893059 h 937754"/>
                <a:gd name="connsiteX0" fmla="*/ 0 w 1552223"/>
                <a:gd name="connsiteY0" fmla="*/ 937754 h 937754"/>
                <a:gd name="connsiteX1" fmla="*/ 26661 w 1552223"/>
                <a:gd name="connsiteY1" fmla="*/ 662914 h 937754"/>
                <a:gd name="connsiteX2" fmla="*/ 764063 w 1552223"/>
                <a:gd name="connsiteY2" fmla="*/ 0 h 937754"/>
                <a:gd name="connsiteX3" fmla="*/ 1326782 w 1552223"/>
                <a:gd name="connsiteY3" fmla="*/ 735742 h 937754"/>
                <a:gd name="connsiteX4" fmla="*/ 1552223 w 1552223"/>
                <a:gd name="connsiteY4" fmla="*/ 937509 h 937754"/>
                <a:gd name="connsiteX0" fmla="*/ 0 w 1552223"/>
                <a:gd name="connsiteY0" fmla="*/ 939358 h 939358"/>
                <a:gd name="connsiteX1" fmla="*/ 26661 w 1552223"/>
                <a:gd name="connsiteY1" fmla="*/ 664518 h 939358"/>
                <a:gd name="connsiteX2" fmla="*/ 831439 w 1552223"/>
                <a:gd name="connsiteY2" fmla="*/ 0 h 939358"/>
                <a:gd name="connsiteX3" fmla="*/ 1326782 w 1552223"/>
                <a:gd name="connsiteY3" fmla="*/ 737346 h 939358"/>
                <a:gd name="connsiteX4" fmla="*/ 1552223 w 1552223"/>
                <a:gd name="connsiteY4" fmla="*/ 939113 h 939358"/>
                <a:gd name="connsiteX0" fmla="*/ 0 w 1532972"/>
                <a:gd name="connsiteY0" fmla="*/ 939358 h 940717"/>
                <a:gd name="connsiteX1" fmla="*/ 26661 w 1532972"/>
                <a:gd name="connsiteY1" fmla="*/ 664518 h 940717"/>
                <a:gd name="connsiteX2" fmla="*/ 831439 w 1532972"/>
                <a:gd name="connsiteY2" fmla="*/ 0 h 940717"/>
                <a:gd name="connsiteX3" fmla="*/ 1326782 w 1532972"/>
                <a:gd name="connsiteY3" fmla="*/ 737346 h 940717"/>
                <a:gd name="connsiteX4" fmla="*/ 1532972 w 1532972"/>
                <a:gd name="connsiteY4" fmla="*/ 940717 h 940717"/>
                <a:gd name="connsiteX0" fmla="*/ 0 w 1532972"/>
                <a:gd name="connsiteY0" fmla="*/ 939358 h 940717"/>
                <a:gd name="connsiteX1" fmla="*/ 26661 w 1532972"/>
                <a:gd name="connsiteY1" fmla="*/ 664518 h 940717"/>
                <a:gd name="connsiteX2" fmla="*/ 831439 w 1532972"/>
                <a:gd name="connsiteY2" fmla="*/ 0 h 940717"/>
                <a:gd name="connsiteX3" fmla="*/ 1247407 w 1532972"/>
                <a:gd name="connsiteY3" fmla="*/ 767509 h 940717"/>
                <a:gd name="connsiteX4" fmla="*/ 1532972 w 1532972"/>
                <a:gd name="connsiteY4" fmla="*/ 940717 h 940717"/>
                <a:gd name="connsiteX0" fmla="*/ 0 w 1532972"/>
                <a:gd name="connsiteY0" fmla="*/ 939358 h 940717"/>
                <a:gd name="connsiteX1" fmla="*/ 26661 w 1532972"/>
                <a:gd name="connsiteY1" fmla="*/ 664518 h 940717"/>
                <a:gd name="connsiteX2" fmla="*/ 831439 w 1532972"/>
                <a:gd name="connsiteY2" fmla="*/ 0 h 940717"/>
                <a:gd name="connsiteX3" fmla="*/ 1174382 w 1532972"/>
                <a:gd name="connsiteY3" fmla="*/ 689721 h 940717"/>
                <a:gd name="connsiteX4" fmla="*/ 1532972 w 1532972"/>
                <a:gd name="connsiteY4" fmla="*/ 940717 h 940717"/>
                <a:gd name="connsiteX0" fmla="*/ 0 w 1367872"/>
                <a:gd name="connsiteY0" fmla="*/ 939358 h 939358"/>
                <a:gd name="connsiteX1" fmla="*/ 26661 w 1367872"/>
                <a:gd name="connsiteY1" fmla="*/ 664518 h 939358"/>
                <a:gd name="connsiteX2" fmla="*/ 831439 w 1367872"/>
                <a:gd name="connsiteY2" fmla="*/ 0 h 939358"/>
                <a:gd name="connsiteX3" fmla="*/ 1174382 w 1367872"/>
                <a:gd name="connsiteY3" fmla="*/ 689721 h 939358"/>
                <a:gd name="connsiteX4" fmla="*/ 1367872 w 1367872"/>
                <a:gd name="connsiteY4" fmla="*/ 934367 h 939358"/>
                <a:gd name="connsiteX0" fmla="*/ 0 w 1367872"/>
                <a:gd name="connsiteY0" fmla="*/ 939358 h 939358"/>
                <a:gd name="connsiteX1" fmla="*/ 26661 w 1367872"/>
                <a:gd name="connsiteY1" fmla="*/ 664518 h 939358"/>
                <a:gd name="connsiteX2" fmla="*/ 1010826 w 1367872"/>
                <a:gd name="connsiteY2" fmla="*/ 0 h 939358"/>
                <a:gd name="connsiteX3" fmla="*/ 1174382 w 1367872"/>
                <a:gd name="connsiteY3" fmla="*/ 689721 h 939358"/>
                <a:gd name="connsiteX4" fmla="*/ 1367872 w 1367872"/>
                <a:gd name="connsiteY4" fmla="*/ 934367 h 939358"/>
                <a:gd name="connsiteX0" fmla="*/ 0 w 1323422"/>
                <a:gd name="connsiteY0" fmla="*/ 939358 h 939358"/>
                <a:gd name="connsiteX1" fmla="*/ 26661 w 1323422"/>
                <a:gd name="connsiteY1" fmla="*/ 664518 h 939358"/>
                <a:gd name="connsiteX2" fmla="*/ 1010826 w 1323422"/>
                <a:gd name="connsiteY2" fmla="*/ 0 h 939358"/>
                <a:gd name="connsiteX3" fmla="*/ 1174382 w 1323422"/>
                <a:gd name="connsiteY3" fmla="*/ 689721 h 939358"/>
                <a:gd name="connsiteX4" fmla="*/ 1323422 w 1323422"/>
                <a:gd name="connsiteY4" fmla="*/ 929604 h 93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3422" h="939358">
                  <a:moveTo>
                    <a:pt x="0" y="939358"/>
                  </a:moveTo>
                  <a:lnTo>
                    <a:pt x="26661" y="664518"/>
                  </a:lnTo>
                  <a:lnTo>
                    <a:pt x="1010826" y="0"/>
                  </a:lnTo>
                  <a:lnTo>
                    <a:pt x="1174382" y="689721"/>
                  </a:lnTo>
                  <a:lnTo>
                    <a:pt x="1323422" y="929604"/>
                  </a:ln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7C03302-0F77-401D-B447-7F122629EFFC}"/>
                </a:ext>
              </a:extLst>
            </p:cNvPr>
            <p:cNvSpPr/>
            <p:nvPr/>
          </p:nvSpPr>
          <p:spPr>
            <a:xfrm>
              <a:off x="4332312" y="5406000"/>
              <a:ext cx="333406" cy="320929"/>
            </a:xfrm>
            <a:custGeom>
              <a:avLst/>
              <a:gdLst>
                <a:gd name="connsiteX0" fmla="*/ 0 w 269734"/>
                <a:gd name="connsiteY0" fmla="*/ 48552 h 299405"/>
                <a:gd name="connsiteX1" fmla="*/ 269734 w 269734"/>
                <a:gd name="connsiteY1" fmla="*/ 0 h 299405"/>
                <a:gd name="connsiteX2" fmla="*/ 70131 w 269734"/>
                <a:gd name="connsiteY2" fmla="*/ 299405 h 299405"/>
                <a:gd name="connsiteX3" fmla="*/ 0 w 269734"/>
                <a:gd name="connsiteY3" fmla="*/ 48552 h 299405"/>
                <a:gd name="connsiteX0" fmla="*/ 0 w 258944"/>
                <a:gd name="connsiteY0" fmla="*/ 0 h 250853"/>
                <a:gd name="connsiteX1" fmla="*/ 258944 w 258944"/>
                <a:gd name="connsiteY1" fmla="*/ 126776 h 250853"/>
                <a:gd name="connsiteX2" fmla="*/ 70131 w 258944"/>
                <a:gd name="connsiteY2" fmla="*/ 250853 h 250853"/>
                <a:gd name="connsiteX3" fmla="*/ 0 w 258944"/>
                <a:gd name="connsiteY3" fmla="*/ 0 h 250853"/>
                <a:gd name="connsiteX0" fmla="*/ 0 w 258944"/>
                <a:gd name="connsiteY0" fmla="*/ 28472 h 279325"/>
                <a:gd name="connsiteX1" fmla="*/ 150806 w 258944"/>
                <a:gd name="connsiteY1" fmla="*/ 2761 h 279325"/>
                <a:gd name="connsiteX2" fmla="*/ 258944 w 258944"/>
                <a:gd name="connsiteY2" fmla="*/ 155248 h 279325"/>
                <a:gd name="connsiteX3" fmla="*/ 70131 w 258944"/>
                <a:gd name="connsiteY3" fmla="*/ 279325 h 279325"/>
                <a:gd name="connsiteX4" fmla="*/ 0 w 258944"/>
                <a:gd name="connsiteY4" fmla="*/ 28472 h 279325"/>
                <a:gd name="connsiteX0" fmla="*/ 0 w 258944"/>
                <a:gd name="connsiteY0" fmla="*/ 25711 h 276564"/>
                <a:gd name="connsiteX1" fmla="*/ 150806 w 258944"/>
                <a:gd name="connsiteY1" fmla="*/ 0 h 276564"/>
                <a:gd name="connsiteX2" fmla="*/ 258944 w 258944"/>
                <a:gd name="connsiteY2" fmla="*/ 152487 h 276564"/>
                <a:gd name="connsiteX3" fmla="*/ 70131 w 258944"/>
                <a:gd name="connsiteY3" fmla="*/ 276564 h 276564"/>
                <a:gd name="connsiteX4" fmla="*/ 0 w 258944"/>
                <a:gd name="connsiteY4" fmla="*/ 25711 h 276564"/>
                <a:gd name="connsiteX0" fmla="*/ 0 w 255553"/>
                <a:gd name="connsiteY0" fmla="*/ 25711 h 285853"/>
                <a:gd name="connsiteX1" fmla="*/ 150806 w 255553"/>
                <a:gd name="connsiteY1" fmla="*/ 0 h 285853"/>
                <a:gd name="connsiteX2" fmla="*/ 255553 w 255553"/>
                <a:gd name="connsiteY2" fmla="*/ 285853 h 285853"/>
                <a:gd name="connsiteX3" fmla="*/ 70131 w 255553"/>
                <a:gd name="connsiteY3" fmla="*/ 276564 h 285853"/>
                <a:gd name="connsiteX4" fmla="*/ 0 w 255553"/>
                <a:gd name="connsiteY4" fmla="*/ 25711 h 285853"/>
                <a:gd name="connsiteX0" fmla="*/ 20286 w 185422"/>
                <a:gd name="connsiteY0" fmla="*/ 145514 h 285853"/>
                <a:gd name="connsiteX1" fmla="*/ 80675 w 185422"/>
                <a:gd name="connsiteY1" fmla="*/ 0 h 285853"/>
                <a:gd name="connsiteX2" fmla="*/ 185422 w 185422"/>
                <a:gd name="connsiteY2" fmla="*/ 285853 h 285853"/>
                <a:gd name="connsiteX3" fmla="*/ 0 w 185422"/>
                <a:gd name="connsiteY3" fmla="*/ 276564 h 285853"/>
                <a:gd name="connsiteX4" fmla="*/ 20286 w 185422"/>
                <a:gd name="connsiteY4" fmla="*/ 145514 h 285853"/>
                <a:gd name="connsiteX0" fmla="*/ 20286 w 185422"/>
                <a:gd name="connsiteY0" fmla="*/ 38144 h 178483"/>
                <a:gd name="connsiteX1" fmla="*/ 127014 w 185422"/>
                <a:gd name="connsiteY1" fmla="*/ 0 h 178483"/>
                <a:gd name="connsiteX2" fmla="*/ 185422 w 185422"/>
                <a:gd name="connsiteY2" fmla="*/ 178483 h 178483"/>
                <a:gd name="connsiteX3" fmla="*/ 0 w 185422"/>
                <a:gd name="connsiteY3" fmla="*/ 169194 h 178483"/>
                <a:gd name="connsiteX4" fmla="*/ 20286 w 185422"/>
                <a:gd name="connsiteY4" fmla="*/ 38144 h 17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422" h="178483">
                  <a:moveTo>
                    <a:pt x="20286" y="38144"/>
                  </a:moveTo>
                  <a:lnTo>
                    <a:pt x="127014" y="0"/>
                  </a:lnTo>
                  <a:lnTo>
                    <a:pt x="185422" y="178483"/>
                  </a:lnTo>
                  <a:lnTo>
                    <a:pt x="0" y="169194"/>
                  </a:lnTo>
                  <a:lnTo>
                    <a:pt x="20286" y="38144"/>
                  </a:lnTo>
                  <a:close/>
                </a:path>
              </a:pathLst>
            </a:custGeom>
            <a:solidFill>
              <a:srgbClr val="4472C4"/>
            </a:solidFill>
            <a:ln w="9525"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Arrow: Down 92">
              <a:extLst>
                <a:ext uri="{FF2B5EF4-FFF2-40B4-BE49-F238E27FC236}">
                  <a16:creationId xmlns:a16="http://schemas.microsoft.com/office/drawing/2014/main" id="{6919B71C-81AD-4A3C-9D0A-66569FC09AC6}"/>
                </a:ext>
              </a:extLst>
            </p:cNvPr>
            <p:cNvSpPr/>
            <p:nvPr/>
          </p:nvSpPr>
          <p:spPr>
            <a:xfrm rot="1421074">
              <a:off x="4000237" y="5190239"/>
              <a:ext cx="105322" cy="162072"/>
            </a:xfrm>
            <a:prstGeom prst="downArrow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0713CA6-719D-4A18-985C-66C0ED63BA7A}"/>
                </a:ext>
              </a:extLst>
            </p:cNvPr>
            <p:cNvSpPr/>
            <p:nvPr/>
          </p:nvSpPr>
          <p:spPr>
            <a:xfrm>
              <a:off x="3174492" y="5458934"/>
              <a:ext cx="1148354" cy="253691"/>
            </a:xfrm>
            <a:custGeom>
              <a:avLst/>
              <a:gdLst>
                <a:gd name="connsiteX0" fmla="*/ 0 w 1305515"/>
                <a:gd name="connsiteY0" fmla="*/ 218485 h 288616"/>
                <a:gd name="connsiteX1" fmla="*/ 458548 w 1305515"/>
                <a:gd name="connsiteY1" fmla="*/ 16184 h 288616"/>
                <a:gd name="connsiteX2" fmla="*/ 855058 w 1305515"/>
                <a:gd name="connsiteY2" fmla="*/ 0 h 288616"/>
                <a:gd name="connsiteX3" fmla="*/ 1305515 w 1305515"/>
                <a:gd name="connsiteY3" fmla="*/ 288616 h 288616"/>
                <a:gd name="connsiteX0" fmla="*/ 0 w 1297578"/>
                <a:gd name="connsiteY0" fmla="*/ 218485 h 294966"/>
                <a:gd name="connsiteX1" fmla="*/ 458548 w 1297578"/>
                <a:gd name="connsiteY1" fmla="*/ 16184 h 294966"/>
                <a:gd name="connsiteX2" fmla="*/ 855058 w 1297578"/>
                <a:gd name="connsiteY2" fmla="*/ 0 h 294966"/>
                <a:gd name="connsiteX3" fmla="*/ 1297578 w 1297578"/>
                <a:gd name="connsiteY3" fmla="*/ 294966 h 294966"/>
                <a:gd name="connsiteX0" fmla="*/ 0 w 1219791"/>
                <a:gd name="connsiteY0" fmla="*/ 218485 h 326716"/>
                <a:gd name="connsiteX1" fmla="*/ 458548 w 1219791"/>
                <a:gd name="connsiteY1" fmla="*/ 16184 h 326716"/>
                <a:gd name="connsiteX2" fmla="*/ 855058 w 1219791"/>
                <a:gd name="connsiteY2" fmla="*/ 0 h 326716"/>
                <a:gd name="connsiteX3" fmla="*/ 1219791 w 1219791"/>
                <a:gd name="connsiteY3" fmla="*/ 326716 h 326716"/>
                <a:gd name="connsiteX0" fmla="*/ 0 w 1219791"/>
                <a:gd name="connsiteY0" fmla="*/ 218485 h 326716"/>
                <a:gd name="connsiteX1" fmla="*/ 458548 w 1219791"/>
                <a:gd name="connsiteY1" fmla="*/ 16184 h 326716"/>
                <a:gd name="connsiteX2" fmla="*/ 855058 w 1219791"/>
                <a:gd name="connsiteY2" fmla="*/ 0 h 326716"/>
                <a:gd name="connsiteX3" fmla="*/ 1219791 w 1219791"/>
                <a:gd name="connsiteY3" fmla="*/ 326716 h 326716"/>
                <a:gd name="connsiteX0" fmla="*/ 0 w 1148354"/>
                <a:gd name="connsiteY0" fmla="*/ 218485 h 253691"/>
                <a:gd name="connsiteX1" fmla="*/ 458548 w 1148354"/>
                <a:gd name="connsiteY1" fmla="*/ 16184 h 253691"/>
                <a:gd name="connsiteX2" fmla="*/ 855058 w 1148354"/>
                <a:gd name="connsiteY2" fmla="*/ 0 h 253691"/>
                <a:gd name="connsiteX3" fmla="*/ 1148354 w 1148354"/>
                <a:gd name="connsiteY3" fmla="*/ 253691 h 25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8354" h="253691">
                  <a:moveTo>
                    <a:pt x="0" y="218485"/>
                  </a:moveTo>
                  <a:lnTo>
                    <a:pt x="458548" y="16184"/>
                  </a:lnTo>
                  <a:lnTo>
                    <a:pt x="855058" y="0"/>
                  </a:lnTo>
                  <a:lnTo>
                    <a:pt x="1148354" y="253691"/>
                  </a:ln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1C59A317-846F-43F5-8985-D3D304E40D92}"/>
              </a:ext>
            </a:extLst>
          </p:cNvPr>
          <p:cNvSpPr txBox="1"/>
          <p:nvPr/>
        </p:nvSpPr>
        <p:spPr>
          <a:xfrm>
            <a:off x="491340" y="3671150"/>
            <a:ext cx="34784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Releasing unstable vertex </a:t>
            </a:r>
            <a:r>
              <a:rPr lang="en-GB" sz="2200" i="1" dirty="0"/>
              <a:t>v</a:t>
            </a:r>
            <a:r>
              <a:rPr lang="en-GB" sz="2200" dirty="0"/>
              <a:t>: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BC2C15-76AC-48A7-9B09-AECDBAAB446C}"/>
              </a:ext>
            </a:extLst>
          </p:cNvPr>
          <p:cNvSpPr txBox="1"/>
          <p:nvPr/>
        </p:nvSpPr>
        <p:spPr>
          <a:xfrm>
            <a:off x="4398054" y="5635753"/>
            <a:ext cx="413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6">
                    <a:lumMod val="50000"/>
                  </a:schemeClr>
                </a:solidFill>
              </a:rPr>
              <a:t>u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4ADCF102-3A62-4E17-A107-3EA850581416}"/>
              </a:ext>
            </a:extLst>
          </p:cNvPr>
          <p:cNvSpPr txBox="1"/>
          <p:nvPr/>
        </p:nvSpPr>
        <p:spPr>
          <a:xfrm>
            <a:off x="6501590" y="4102037"/>
            <a:ext cx="413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6">
                    <a:lumMod val="50000"/>
                  </a:schemeClr>
                </a:solidFill>
              </a:rPr>
              <a:t>v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7E16576-16D2-4304-B2A6-2CF74166F4DD}"/>
              </a:ext>
            </a:extLst>
          </p:cNvPr>
          <p:cNvSpPr txBox="1"/>
          <p:nvPr/>
        </p:nvSpPr>
        <p:spPr>
          <a:xfrm>
            <a:off x="6917575" y="5845263"/>
            <a:ext cx="413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6">
                    <a:lumMod val="50000"/>
                  </a:schemeClr>
                </a:solidFill>
              </a:rPr>
              <a:t>w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9C6D26B-52A3-4AAE-8D37-3373AC231BF8}"/>
              </a:ext>
            </a:extLst>
          </p:cNvPr>
          <p:cNvSpPr txBox="1"/>
          <p:nvPr/>
        </p:nvSpPr>
        <p:spPr>
          <a:xfrm>
            <a:off x="491340" y="4322231"/>
            <a:ext cx="57217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Take all obstacle vertices in </a:t>
            </a:r>
            <a:r>
              <a:rPr lang="en-GB" sz="2200" dirty="0" err="1"/>
              <a:t>Δ</a:t>
            </a:r>
            <a:r>
              <a:rPr lang="en-GB" sz="2200" i="1" dirty="0" err="1"/>
              <a:t>uvw</a:t>
            </a:r>
            <a:r>
              <a:rPr lang="en-GB" sz="2200" dirty="0"/>
              <a:t>, excluding </a:t>
            </a:r>
            <a:r>
              <a:rPr lang="en-GB" sz="2200" i="1" dirty="0"/>
              <a:t>v</a:t>
            </a:r>
            <a:r>
              <a:rPr lang="en-GB" sz="2200" dirty="0"/>
              <a:t>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DAE59F0-3795-43A6-A896-0C2D21FCCE0E}"/>
              </a:ext>
            </a:extLst>
          </p:cNvPr>
          <p:cNvSpPr txBox="1"/>
          <p:nvPr/>
        </p:nvSpPr>
        <p:spPr>
          <a:xfrm>
            <a:off x="491340" y="4984149"/>
            <a:ext cx="5228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Take the boundary of their convex hull.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3220181-0E69-4869-9B75-53F5CB2BCCB6}"/>
              </a:ext>
            </a:extLst>
          </p:cNvPr>
          <p:cNvSpPr txBox="1"/>
          <p:nvPr/>
        </p:nvSpPr>
        <p:spPr>
          <a:xfrm>
            <a:off x="943482" y="5646067"/>
            <a:ext cx="34784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Here</a:t>
            </a:r>
            <a:r>
              <a:rPr lang="en-GB" sz="2200" i="1" dirty="0"/>
              <a:t> w</a:t>
            </a:r>
            <a:r>
              <a:rPr lang="en-GB" sz="2200" dirty="0"/>
              <a:t> becomes unstable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FE0E81F-9664-437D-9B1B-C843EB3858F1}"/>
              </a:ext>
            </a:extLst>
          </p:cNvPr>
          <p:cNvSpPr txBox="1"/>
          <p:nvPr/>
        </p:nvSpPr>
        <p:spPr>
          <a:xfrm>
            <a:off x="8263741" y="3886593"/>
            <a:ext cx="36011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The algorithm: </a:t>
            </a:r>
            <a:r>
              <a:rPr lang="en-GB" sz="2200" dirty="0"/>
              <a:t>Release unstable vertices one by one, in an arbitrary order, until none remain.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5F43412-80D2-4AE2-B5AD-8DDEA4C12C0D}"/>
              </a:ext>
            </a:extLst>
          </p:cNvPr>
          <p:cNvCxnSpPr>
            <a:cxnSpLocks/>
          </p:cNvCxnSpPr>
          <p:nvPr/>
        </p:nvCxnSpPr>
        <p:spPr>
          <a:xfrm>
            <a:off x="4124213" y="5844377"/>
            <a:ext cx="2878728" cy="14707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47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71" grpId="0"/>
      <p:bldP spid="87" grpId="0"/>
      <p:bldP spid="88" grpId="0"/>
      <p:bldP spid="96" grpId="0"/>
      <p:bldP spid="112" grpId="0"/>
      <p:bldP spid="113" grpId="0"/>
      <p:bldP spid="114" grpId="0"/>
      <p:bldP spid="117" grpId="0"/>
      <p:bldP spid="118" grpId="0"/>
      <p:bldP spid="119" grpId="0"/>
      <p:bldP spid="1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8E0C7-4AD5-4289-A5D8-33147F29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           CSF                    vs.                     ACSF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25C2E8-0AA6-4166-B177-8DBE658D390F}"/>
              </a:ext>
            </a:extLst>
          </p:cNvPr>
          <p:cNvSpPr txBox="1"/>
          <p:nvPr/>
        </p:nvSpPr>
        <p:spPr>
          <a:xfrm>
            <a:off x="2198649" y="2034685"/>
            <a:ext cx="2038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Speed is 1/</a:t>
            </a:r>
            <a:r>
              <a:rPr lang="en-US" sz="2200" i="1" dirty="0"/>
              <a:t>r</a:t>
            </a:r>
            <a:endParaRPr lang="en-US" sz="2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1DB073-7C2C-426C-B1A8-DE4029FCDCAE}"/>
              </a:ext>
            </a:extLst>
          </p:cNvPr>
          <p:cNvSpPr txBox="1"/>
          <p:nvPr/>
        </p:nvSpPr>
        <p:spPr>
          <a:xfrm>
            <a:off x="8621751" y="2034685"/>
            <a:ext cx="2038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Speed is 1/</a:t>
            </a:r>
            <a:r>
              <a:rPr lang="en-US" sz="2200" i="1" dirty="0"/>
              <a:t>r</a:t>
            </a:r>
            <a:r>
              <a:rPr lang="en-US" sz="2200" baseline="30000" dirty="0"/>
              <a:t>1/3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8EFC2F-8A05-4322-B7A9-8B7F89C85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378" y="2835036"/>
            <a:ext cx="3019355" cy="20625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03A361-8806-4CB6-B72A-1AFEFDC61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480" y="2830719"/>
            <a:ext cx="3019355" cy="20861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529D75A-42CB-4EC3-B5AB-49C7B4250100}"/>
              </a:ext>
            </a:extLst>
          </p:cNvPr>
          <p:cNvSpPr txBox="1"/>
          <p:nvPr/>
        </p:nvSpPr>
        <p:spPr>
          <a:xfrm>
            <a:off x="894146" y="5316785"/>
            <a:ext cx="4647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 simple curve converges to a circle as it collapses to a point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F9DC90-FCFA-4F07-A352-5BCB65A7BAEE}"/>
              </a:ext>
            </a:extLst>
          </p:cNvPr>
          <p:cNvSpPr txBox="1"/>
          <p:nvPr/>
        </p:nvSpPr>
        <p:spPr>
          <a:xfrm>
            <a:off x="7116526" y="5316785"/>
            <a:ext cx="4647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 simple curve converges to an ellipse as it collapses to a point</a:t>
            </a:r>
          </a:p>
        </p:txBody>
      </p:sp>
    </p:spTree>
    <p:extLst>
      <p:ext uri="{BB962C8B-B14F-4D97-AF65-F5344CB8AC3E}">
        <p14:creationId xmlns:p14="http://schemas.microsoft.com/office/powerpoint/2010/main" val="921068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52C14-F68B-4261-A04D-B16720B36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/>
              <a:t>Algorithm 2: Vertex releases – with point obstacles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3E578B4-F829-4C5D-920E-97DC3E6B5735}"/>
              </a:ext>
            </a:extLst>
          </p:cNvPr>
          <p:cNvGrpSpPr/>
          <p:nvPr/>
        </p:nvGrpSpPr>
        <p:grpSpPr>
          <a:xfrm>
            <a:off x="838200" y="3030115"/>
            <a:ext cx="4895748" cy="2781589"/>
            <a:chOff x="2291191" y="51564"/>
            <a:chExt cx="1850305" cy="105127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527A41E-A88A-4A5E-B13A-FC0EB5780522}"/>
                </a:ext>
              </a:extLst>
            </p:cNvPr>
            <p:cNvSpPr/>
            <p:nvPr/>
          </p:nvSpPr>
          <p:spPr>
            <a:xfrm>
              <a:off x="2291191" y="1060925"/>
              <a:ext cx="41916" cy="4191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F102E13-DD8A-4FDC-9658-54E55F8264E5}"/>
                </a:ext>
              </a:extLst>
            </p:cNvPr>
            <p:cNvSpPr/>
            <p:nvPr/>
          </p:nvSpPr>
          <p:spPr>
            <a:xfrm>
              <a:off x="3137033" y="72436"/>
              <a:ext cx="41916" cy="4191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E8ABA3E-66F9-4020-A763-76CCBBA1EE20}"/>
                </a:ext>
              </a:extLst>
            </p:cNvPr>
            <p:cNvSpPr/>
            <p:nvPr/>
          </p:nvSpPr>
          <p:spPr>
            <a:xfrm>
              <a:off x="4099580" y="1060925"/>
              <a:ext cx="41916" cy="4191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01E25CA-7954-4742-98E0-DB0DA5FC5C2F}"/>
                </a:ext>
              </a:extLst>
            </p:cNvPr>
            <p:cNvSpPr/>
            <p:nvPr/>
          </p:nvSpPr>
          <p:spPr>
            <a:xfrm>
              <a:off x="2710684" y="766383"/>
              <a:ext cx="41916" cy="4191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B66C35F-D827-496A-88B2-B4FDCF55F2E5}"/>
                </a:ext>
              </a:extLst>
            </p:cNvPr>
            <p:cNvSpPr/>
            <p:nvPr/>
          </p:nvSpPr>
          <p:spPr>
            <a:xfrm>
              <a:off x="3095629" y="601803"/>
              <a:ext cx="41916" cy="4191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02C3B4C-30B7-452B-8099-19416204B176}"/>
                </a:ext>
              </a:extLst>
            </p:cNvPr>
            <p:cNvSpPr/>
            <p:nvPr/>
          </p:nvSpPr>
          <p:spPr>
            <a:xfrm>
              <a:off x="3545758" y="660543"/>
              <a:ext cx="41916" cy="4191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60B3D48-9FDB-4692-8ED9-284D833D3E11}"/>
                </a:ext>
              </a:extLst>
            </p:cNvPr>
            <p:cNvCxnSpPr>
              <a:cxnSpLocks/>
              <a:stCxn id="37" idx="0"/>
            </p:cNvCxnSpPr>
            <p:nvPr/>
          </p:nvCxnSpPr>
          <p:spPr>
            <a:xfrm>
              <a:off x="3186291" y="125876"/>
              <a:ext cx="913289" cy="92773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9C9644C6-9258-4DE2-9A09-D4CF28C5ABDD}"/>
                </a:ext>
              </a:extLst>
            </p:cNvPr>
            <p:cNvSpPr/>
            <p:nvPr/>
          </p:nvSpPr>
          <p:spPr>
            <a:xfrm>
              <a:off x="3114562" y="51564"/>
              <a:ext cx="85581" cy="85581"/>
            </a:xfrm>
            <a:prstGeom prst="arc">
              <a:avLst>
                <a:gd name="adj1" fmla="val 2846818"/>
                <a:gd name="adj2" fmla="val 7857993"/>
              </a:avLst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D18531D-559E-4476-878B-AD905B54A61E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 flipH="1">
              <a:off x="2336471" y="126665"/>
              <a:ext cx="792827" cy="92336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08FBE73-7E5A-43A5-91DC-9AB2222FA1F7}"/>
                </a:ext>
              </a:extLst>
            </p:cNvPr>
            <p:cNvCxnSpPr>
              <a:cxnSpLocks/>
              <a:stCxn id="43" idx="0"/>
            </p:cNvCxnSpPr>
            <p:nvPr/>
          </p:nvCxnSpPr>
          <p:spPr>
            <a:xfrm flipH="1">
              <a:off x="2341014" y="810274"/>
              <a:ext cx="354094" cy="25065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D3E157B-3CFC-4960-8F16-BEBE154511B0}"/>
                </a:ext>
              </a:extLst>
            </p:cNvPr>
            <p:cNvCxnSpPr>
              <a:cxnSpLocks/>
              <a:stCxn id="44" idx="0"/>
              <a:endCxn id="43" idx="2"/>
            </p:cNvCxnSpPr>
            <p:nvPr/>
          </p:nvCxnSpPr>
          <p:spPr>
            <a:xfrm flipH="1">
              <a:off x="2770520" y="639350"/>
              <a:ext cx="305854" cy="13095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64D9511-867B-4CF9-9D1B-8B4B969BD218}"/>
                </a:ext>
              </a:extLst>
            </p:cNvPr>
            <p:cNvCxnSpPr>
              <a:cxnSpLocks/>
              <a:stCxn id="45" idx="0"/>
              <a:endCxn id="44" idx="2"/>
            </p:cNvCxnSpPr>
            <p:nvPr/>
          </p:nvCxnSpPr>
          <p:spPr>
            <a:xfrm flipH="1" flipV="1">
              <a:off x="3158742" y="627091"/>
              <a:ext cx="365548" cy="4635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3EA8BEA-7CBF-46AB-9500-F655B11ACCD7}"/>
                </a:ext>
              </a:extLst>
            </p:cNvPr>
            <p:cNvCxnSpPr>
              <a:cxnSpLocks/>
              <a:endCxn id="45" idx="2"/>
            </p:cNvCxnSpPr>
            <p:nvPr/>
          </p:nvCxnSpPr>
          <p:spPr>
            <a:xfrm flipH="1" flipV="1">
              <a:off x="3600556" y="706929"/>
              <a:ext cx="489613" cy="353615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1528266C-12A9-41FA-B414-3C9AAAD7180D}"/>
                </a:ext>
              </a:extLst>
            </p:cNvPr>
            <p:cNvSpPr/>
            <p:nvPr/>
          </p:nvSpPr>
          <p:spPr>
            <a:xfrm>
              <a:off x="2688556" y="744729"/>
              <a:ext cx="85581" cy="85581"/>
            </a:xfrm>
            <a:prstGeom prst="arc">
              <a:avLst>
                <a:gd name="adj1" fmla="val 8872514"/>
                <a:gd name="adj2" fmla="val 20176294"/>
              </a:avLst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9A568EA7-E6F0-47DA-A827-BA8CDC7BF3A6}"/>
                </a:ext>
              </a:extLst>
            </p:cNvPr>
            <p:cNvSpPr/>
            <p:nvPr/>
          </p:nvSpPr>
          <p:spPr>
            <a:xfrm>
              <a:off x="3073315" y="580672"/>
              <a:ext cx="85581" cy="85581"/>
            </a:xfrm>
            <a:prstGeom prst="arc">
              <a:avLst>
                <a:gd name="adj1" fmla="val 9492269"/>
                <a:gd name="adj2" fmla="val 291894"/>
              </a:avLst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7E2AA6E5-018A-4F73-98B1-79E0218567AE}"/>
                </a:ext>
              </a:extLst>
            </p:cNvPr>
            <p:cNvSpPr/>
            <p:nvPr/>
          </p:nvSpPr>
          <p:spPr>
            <a:xfrm>
              <a:off x="3523583" y="638398"/>
              <a:ext cx="85581" cy="85581"/>
            </a:xfrm>
            <a:prstGeom prst="arc">
              <a:avLst>
                <a:gd name="adj1" fmla="val 11425571"/>
                <a:gd name="adj2" fmla="val 2218830"/>
              </a:avLst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A5F549C-EF7E-4B30-A7BB-20262B4905FD}"/>
                </a:ext>
              </a:extLst>
            </p:cNvPr>
            <p:cNvSpPr/>
            <p:nvPr/>
          </p:nvSpPr>
          <p:spPr>
            <a:xfrm>
              <a:off x="3281977" y="888922"/>
              <a:ext cx="41916" cy="4191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Arrow: Down 46">
              <a:extLst>
                <a:ext uri="{FF2B5EF4-FFF2-40B4-BE49-F238E27FC236}">
                  <a16:creationId xmlns:a16="http://schemas.microsoft.com/office/drawing/2014/main" id="{3B182E25-DDFC-4086-8672-69DEDF630A5C}"/>
                </a:ext>
              </a:extLst>
            </p:cNvPr>
            <p:cNvSpPr/>
            <p:nvPr/>
          </p:nvSpPr>
          <p:spPr>
            <a:xfrm>
              <a:off x="3138082" y="300742"/>
              <a:ext cx="105322" cy="162072"/>
            </a:xfrm>
            <a:prstGeom prst="downArrow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46BB303-43D1-49E3-B0A5-E3CB3D16D914}"/>
              </a:ext>
            </a:extLst>
          </p:cNvPr>
          <p:cNvSpPr txBox="1"/>
          <p:nvPr/>
        </p:nvSpPr>
        <p:spPr>
          <a:xfrm>
            <a:off x="591695" y="2006204"/>
            <a:ext cx="10762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Added complication: For each vertex we have to remember the turning angle of the curve at that vertex.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FD8611-B545-4A2C-9942-F54014BCEEE1}"/>
              </a:ext>
            </a:extLst>
          </p:cNvPr>
          <p:cNvSpPr txBox="1"/>
          <p:nvPr/>
        </p:nvSpPr>
        <p:spPr>
          <a:xfrm>
            <a:off x="6096001" y="3226738"/>
            <a:ext cx="53897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For point obstacles, the angle could be larger than 2</a:t>
            </a:r>
            <a:r>
              <a:rPr lang="el-GR" sz="2200" dirty="0"/>
              <a:t>π</a:t>
            </a:r>
            <a:r>
              <a:rPr lang="en-GB" sz="2200" dirty="0"/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CA113A-07EA-4B07-927F-FC6005DFF229}"/>
              </a:ext>
            </a:extLst>
          </p:cNvPr>
          <p:cNvSpPr txBox="1"/>
          <p:nvPr/>
        </p:nvSpPr>
        <p:spPr>
          <a:xfrm>
            <a:off x="6096001" y="4476252"/>
            <a:ext cx="53897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A vertex is unstable if and only if its turning angle is between -</a:t>
            </a:r>
            <a:r>
              <a:rPr lang="el-GR" sz="2200" dirty="0"/>
              <a:t>π</a:t>
            </a:r>
            <a:r>
              <a:rPr lang="en-GB" sz="2200" dirty="0"/>
              <a:t> and </a:t>
            </a:r>
            <a:r>
              <a:rPr lang="el-GR" sz="2200" dirty="0"/>
              <a:t>π</a:t>
            </a:r>
            <a:r>
              <a:rPr lang="en-GB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08373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52C14-F68B-4261-A04D-B16720B36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/>
              <a:t>Summary of proof techniques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46BB303-43D1-49E3-B0A5-E3CB3D16D914}"/>
              </a:ext>
            </a:extLst>
          </p:cNvPr>
          <p:cNvSpPr txBox="1"/>
          <p:nvPr/>
        </p:nvSpPr>
        <p:spPr>
          <a:xfrm>
            <a:off x="591695" y="2006204"/>
            <a:ext cx="113401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 = Triangulation algorithm       VR = Vertex-release algorithm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D747EFF-99F2-4BB3-BB99-375627097E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230758"/>
              </p:ext>
            </p:extLst>
          </p:nvPr>
        </p:nvGraphicFramePr>
        <p:xfrm>
          <a:off x="591695" y="2752607"/>
          <a:ext cx="7515242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3915">
                  <a:extLst>
                    <a:ext uri="{9D8B030D-6E8A-4147-A177-3AD203B41FA5}">
                      <a16:colId xmlns:a16="http://schemas.microsoft.com/office/drawing/2014/main" val="686018374"/>
                    </a:ext>
                  </a:extLst>
                </a:gridCol>
                <a:gridCol w="2531327">
                  <a:extLst>
                    <a:ext uri="{9D8B030D-6E8A-4147-A177-3AD203B41FA5}">
                      <a16:colId xmlns:a16="http://schemas.microsoft.com/office/drawing/2014/main" val="3269936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dirty="0"/>
                        <a:t>Theorem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Proof technique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856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/>
                        <a:t>Correctness of vertex-release 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910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/>
                        <a:t>Theorem 1 (invariance under affine transformations)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VR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74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/>
                        <a:t>Theorem 2 (total absolute curvature)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VR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994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/>
                        <a:t>Theorem 3 (intersection numbers)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T or VR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243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/>
                        <a:t>Theorem 4 (</a:t>
                      </a:r>
                      <a:r>
                        <a:rPr lang="en-GB" sz="2200" i="1" dirty="0"/>
                        <a:t>P</a:t>
                      </a:r>
                      <a:r>
                        <a:rPr lang="en-GB" sz="2200" dirty="0"/>
                        <a:t> in general position)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T (or VR)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601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/>
                        <a:t>Theorem 5 (inflection edges)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VR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691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1790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EB11-7102-44D7-A6A4-610EF4738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</a:t>
            </a:r>
            <a:r>
              <a:rPr lang="en-GB" b="1" dirty="0"/>
              <a:t>roof of Theorem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FDEFC2-E6B3-401B-8A40-D195B6FE034D}"/>
              </a:ext>
            </a:extLst>
          </p:cNvPr>
          <p:cNvSpPr txBox="1"/>
          <p:nvPr/>
        </p:nvSpPr>
        <p:spPr>
          <a:xfrm>
            <a:off x="697911" y="2447852"/>
            <a:ext cx="91486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Theorem 1:</a:t>
            </a:r>
            <a:r>
              <a:rPr lang="en-US" sz="2200" dirty="0"/>
              <a:t> HCS is invariant under affine transformations.</a:t>
            </a:r>
            <a:endParaRPr lang="en-GB" sz="2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33C7BE-67F5-47A0-98F2-186F230E445E}"/>
              </a:ext>
            </a:extLst>
          </p:cNvPr>
          <p:cNvSpPr txBox="1"/>
          <p:nvPr/>
        </p:nvSpPr>
        <p:spPr>
          <a:xfrm>
            <a:off x="697911" y="4153670"/>
            <a:ext cx="9148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This is an immediate consequence of:</a:t>
            </a:r>
          </a:p>
          <a:p>
            <a:r>
              <a:rPr lang="en-US" sz="2200" b="1" dirty="0"/>
              <a:t>Claim:</a:t>
            </a:r>
            <a:r>
              <a:rPr lang="en-US" sz="2200" dirty="0"/>
              <a:t> Shortest homotopic curves are invariant under affine transformations.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94153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7E5C94-3A36-4944-8EDE-E973EB4057E7}"/>
              </a:ext>
            </a:extLst>
          </p:cNvPr>
          <p:cNvSpPr txBox="1"/>
          <p:nvPr/>
        </p:nvSpPr>
        <p:spPr>
          <a:xfrm>
            <a:off x="697911" y="671584"/>
            <a:ext cx="91486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Proof of the claim:</a:t>
            </a:r>
            <a:r>
              <a:rPr lang="en-US" sz="2200" dirty="0"/>
              <a:t> This is an immediate consequence of: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Vertex stability/</a:t>
            </a:r>
            <a:r>
              <a:rPr lang="en-US" sz="2200" dirty="0" err="1"/>
              <a:t>unstability</a:t>
            </a:r>
            <a:r>
              <a:rPr lang="en-US" sz="2200" dirty="0"/>
              <a:t> is invariant under affine transformations,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Vertex release is invariant under affine transformations.</a:t>
            </a:r>
            <a:endParaRPr lang="en-GB" sz="2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756D96-2207-4F69-B6A9-24092C6B8588}"/>
              </a:ext>
            </a:extLst>
          </p:cNvPr>
          <p:cNvGrpSpPr/>
          <p:nvPr/>
        </p:nvGrpSpPr>
        <p:grpSpPr>
          <a:xfrm>
            <a:off x="1739042" y="2161400"/>
            <a:ext cx="3230523" cy="1536378"/>
            <a:chOff x="2415329" y="1715488"/>
            <a:chExt cx="3276858" cy="15584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CE53218-86A3-447D-B880-F521B9B6CBF4}"/>
                </a:ext>
              </a:extLst>
            </p:cNvPr>
            <p:cNvSpPr/>
            <p:nvPr/>
          </p:nvSpPr>
          <p:spPr>
            <a:xfrm>
              <a:off x="2415329" y="1715488"/>
              <a:ext cx="3276858" cy="1345868"/>
            </a:xfrm>
            <a:custGeom>
              <a:avLst/>
              <a:gdLst>
                <a:gd name="connsiteX0" fmla="*/ 0 w 5124552"/>
                <a:gd name="connsiteY0" fmla="*/ 1349596 h 2381352"/>
                <a:gd name="connsiteX1" fmla="*/ 1026867 w 5124552"/>
                <a:gd name="connsiteY1" fmla="*/ 2342233 h 2381352"/>
                <a:gd name="connsiteX2" fmla="*/ 1951046 w 5124552"/>
                <a:gd name="connsiteY2" fmla="*/ 2381352 h 2381352"/>
                <a:gd name="connsiteX3" fmla="*/ 2259106 w 5124552"/>
                <a:gd name="connsiteY3" fmla="*/ 1168672 h 2381352"/>
                <a:gd name="connsiteX4" fmla="*/ 2929014 w 5124552"/>
                <a:gd name="connsiteY4" fmla="*/ 0 h 2381352"/>
                <a:gd name="connsiteX5" fmla="*/ 4029228 w 5124552"/>
                <a:gd name="connsiteY5" fmla="*/ 195593 h 2381352"/>
                <a:gd name="connsiteX6" fmla="*/ 5124552 w 5124552"/>
                <a:gd name="connsiteY6" fmla="*/ 650349 h 2381352"/>
                <a:gd name="connsiteX0" fmla="*/ 0 w 5124552"/>
                <a:gd name="connsiteY0" fmla="*/ 1349596 h 2381352"/>
                <a:gd name="connsiteX1" fmla="*/ 1026867 w 5124552"/>
                <a:gd name="connsiteY1" fmla="*/ 2335546 h 2381352"/>
                <a:gd name="connsiteX2" fmla="*/ 1951046 w 5124552"/>
                <a:gd name="connsiteY2" fmla="*/ 2381352 h 2381352"/>
                <a:gd name="connsiteX3" fmla="*/ 2259106 w 5124552"/>
                <a:gd name="connsiteY3" fmla="*/ 1168672 h 2381352"/>
                <a:gd name="connsiteX4" fmla="*/ 2929014 w 5124552"/>
                <a:gd name="connsiteY4" fmla="*/ 0 h 2381352"/>
                <a:gd name="connsiteX5" fmla="*/ 4029228 w 5124552"/>
                <a:gd name="connsiteY5" fmla="*/ 195593 h 2381352"/>
                <a:gd name="connsiteX6" fmla="*/ 5124552 w 5124552"/>
                <a:gd name="connsiteY6" fmla="*/ 650349 h 2381352"/>
                <a:gd name="connsiteX0" fmla="*/ 0 w 5124552"/>
                <a:gd name="connsiteY0" fmla="*/ 1349596 h 2381352"/>
                <a:gd name="connsiteX1" fmla="*/ 1119888 w 5124552"/>
                <a:gd name="connsiteY1" fmla="*/ 1126263 h 2381352"/>
                <a:gd name="connsiteX2" fmla="*/ 1951046 w 5124552"/>
                <a:gd name="connsiteY2" fmla="*/ 2381352 h 2381352"/>
                <a:gd name="connsiteX3" fmla="*/ 2259106 w 5124552"/>
                <a:gd name="connsiteY3" fmla="*/ 1168672 h 2381352"/>
                <a:gd name="connsiteX4" fmla="*/ 2929014 w 5124552"/>
                <a:gd name="connsiteY4" fmla="*/ 0 h 2381352"/>
                <a:gd name="connsiteX5" fmla="*/ 4029228 w 5124552"/>
                <a:gd name="connsiteY5" fmla="*/ 195593 h 2381352"/>
                <a:gd name="connsiteX6" fmla="*/ 5124552 w 5124552"/>
                <a:gd name="connsiteY6" fmla="*/ 650349 h 2381352"/>
                <a:gd name="connsiteX0" fmla="*/ 0 w 5124552"/>
                <a:gd name="connsiteY0" fmla="*/ 1349596 h 2381352"/>
                <a:gd name="connsiteX1" fmla="*/ 1119888 w 5124552"/>
                <a:gd name="connsiteY1" fmla="*/ 1126263 h 2381352"/>
                <a:gd name="connsiteX2" fmla="*/ 1576521 w 5124552"/>
                <a:gd name="connsiteY2" fmla="*/ 1810939 h 2381352"/>
                <a:gd name="connsiteX3" fmla="*/ 1951046 w 5124552"/>
                <a:gd name="connsiteY3" fmla="*/ 2381352 h 2381352"/>
                <a:gd name="connsiteX4" fmla="*/ 2259106 w 5124552"/>
                <a:gd name="connsiteY4" fmla="*/ 1168672 h 2381352"/>
                <a:gd name="connsiteX5" fmla="*/ 2929014 w 5124552"/>
                <a:gd name="connsiteY5" fmla="*/ 0 h 2381352"/>
                <a:gd name="connsiteX6" fmla="*/ 4029228 w 5124552"/>
                <a:gd name="connsiteY6" fmla="*/ 195593 h 2381352"/>
                <a:gd name="connsiteX7" fmla="*/ 5124552 w 5124552"/>
                <a:gd name="connsiteY7" fmla="*/ 650349 h 2381352"/>
                <a:gd name="connsiteX0" fmla="*/ 0 w 5124552"/>
                <a:gd name="connsiteY0" fmla="*/ 1349596 h 2555112"/>
                <a:gd name="connsiteX1" fmla="*/ 1119888 w 5124552"/>
                <a:gd name="connsiteY1" fmla="*/ 1126263 h 2555112"/>
                <a:gd name="connsiteX2" fmla="*/ 568786 w 5124552"/>
                <a:gd name="connsiteY2" fmla="*/ 2555112 h 2555112"/>
                <a:gd name="connsiteX3" fmla="*/ 1951046 w 5124552"/>
                <a:gd name="connsiteY3" fmla="*/ 2381352 h 2555112"/>
                <a:gd name="connsiteX4" fmla="*/ 2259106 w 5124552"/>
                <a:gd name="connsiteY4" fmla="*/ 1168672 h 2555112"/>
                <a:gd name="connsiteX5" fmla="*/ 2929014 w 5124552"/>
                <a:gd name="connsiteY5" fmla="*/ 0 h 2555112"/>
                <a:gd name="connsiteX6" fmla="*/ 4029228 w 5124552"/>
                <a:gd name="connsiteY6" fmla="*/ 195593 h 2555112"/>
                <a:gd name="connsiteX7" fmla="*/ 5124552 w 5124552"/>
                <a:gd name="connsiteY7" fmla="*/ 650349 h 2555112"/>
                <a:gd name="connsiteX0" fmla="*/ 0 w 5124552"/>
                <a:gd name="connsiteY0" fmla="*/ 1349596 h 2555112"/>
                <a:gd name="connsiteX1" fmla="*/ 1647012 w 5124552"/>
                <a:gd name="connsiteY1" fmla="*/ 103024 h 2555112"/>
                <a:gd name="connsiteX2" fmla="*/ 568786 w 5124552"/>
                <a:gd name="connsiteY2" fmla="*/ 2555112 h 2555112"/>
                <a:gd name="connsiteX3" fmla="*/ 1951046 w 5124552"/>
                <a:gd name="connsiteY3" fmla="*/ 2381352 h 2555112"/>
                <a:gd name="connsiteX4" fmla="*/ 2259106 w 5124552"/>
                <a:gd name="connsiteY4" fmla="*/ 1168672 h 2555112"/>
                <a:gd name="connsiteX5" fmla="*/ 2929014 w 5124552"/>
                <a:gd name="connsiteY5" fmla="*/ 0 h 2555112"/>
                <a:gd name="connsiteX6" fmla="*/ 4029228 w 5124552"/>
                <a:gd name="connsiteY6" fmla="*/ 195593 h 2555112"/>
                <a:gd name="connsiteX7" fmla="*/ 5124552 w 5124552"/>
                <a:gd name="connsiteY7" fmla="*/ 650349 h 2555112"/>
                <a:gd name="connsiteX0" fmla="*/ 0 w 5124552"/>
                <a:gd name="connsiteY0" fmla="*/ 1349596 h 2706927"/>
                <a:gd name="connsiteX1" fmla="*/ 1647012 w 5124552"/>
                <a:gd name="connsiteY1" fmla="*/ 103024 h 2706927"/>
                <a:gd name="connsiteX2" fmla="*/ 568786 w 5124552"/>
                <a:gd name="connsiteY2" fmla="*/ 2555112 h 2706927"/>
                <a:gd name="connsiteX3" fmla="*/ 2865759 w 5124552"/>
                <a:gd name="connsiteY3" fmla="*/ 2706927 h 2706927"/>
                <a:gd name="connsiteX4" fmla="*/ 2259106 w 5124552"/>
                <a:gd name="connsiteY4" fmla="*/ 1168672 h 2706927"/>
                <a:gd name="connsiteX5" fmla="*/ 2929014 w 5124552"/>
                <a:gd name="connsiteY5" fmla="*/ 0 h 2706927"/>
                <a:gd name="connsiteX6" fmla="*/ 4029228 w 5124552"/>
                <a:gd name="connsiteY6" fmla="*/ 195593 h 2706927"/>
                <a:gd name="connsiteX7" fmla="*/ 5124552 w 5124552"/>
                <a:gd name="connsiteY7" fmla="*/ 650349 h 2706927"/>
                <a:gd name="connsiteX0" fmla="*/ 0 w 5124552"/>
                <a:gd name="connsiteY0" fmla="*/ 1349596 h 2706927"/>
                <a:gd name="connsiteX1" fmla="*/ 1647012 w 5124552"/>
                <a:gd name="connsiteY1" fmla="*/ 103024 h 2706927"/>
                <a:gd name="connsiteX2" fmla="*/ 568786 w 5124552"/>
                <a:gd name="connsiteY2" fmla="*/ 2555112 h 2706927"/>
                <a:gd name="connsiteX3" fmla="*/ 2865759 w 5124552"/>
                <a:gd name="connsiteY3" fmla="*/ 2706927 h 2706927"/>
                <a:gd name="connsiteX4" fmla="*/ 1003312 w 5124552"/>
                <a:gd name="connsiteY4" fmla="*/ 889608 h 2706927"/>
                <a:gd name="connsiteX5" fmla="*/ 2929014 w 5124552"/>
                <a:gd name="connsiteY5" fmla="*/ 0 h 2706927"/>
                <a:gd name="connsiteX6" fmla="*/ 4029228 w 5124552"/>
                <a:gd name="connsiteY6" fmla="*/ 195593 h 2706927"/>
                <a:gd name="connsiteX7" fmla="*/ 5124552 w 5124552"/>
                <a:gd name="connsiteY7" fmla="*/ 650349 h 2706927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029228 w 5124552"/>
                <a:gd name="connsiteY6" fmla="*/ 707212 h 3218546"/>
                <a:gd name="connsiteX7" fmla="*/ 5124552 w 5124552"/>
                <a:gd name="connsiteY7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463330 w 5124552"/>
                <a:gd name="connsiteY6" fmla="*/ 304119 h 3218546"/>
                <a:gd name="connsiteX7" fmla="*/ 5124552 w 5124552"/>
                <a:gd name="connsiteY7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146222 w 5124552"/>
                <a:gd name="connsiteY6" fmla="*/ 228084 h 3218546"/>
                <a:gd name="connsiteX7" fmla="*/ 4463330 w 5124552"/>
                <a:gd name="connsiteY7" fmla="*/ 304119 h 3218546"/>
                <a:gd name="connsiteX8" fmla="*/ 5124552 w 5124552"/>
                <a:gd name="connsiteY8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146222 w 5124552"/>
                <a:gd name="connsiteY6" fmla="*/ 228084 h 3218546"/>
                <a:gd name="connsiteX7" fmla="*/ 2836286 w 5124552"/>
                <a:gd name="connsiteY7" fmla="*/ 2439348 h 3218546"/>
                <a:gd name="connsiteX8" fmla="*/ 5124552 w 5124552"/>
                <a:gd name="connsiteY8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705651 w 5124552"/>
                <a:gd name="connsiteY6" fmla="*/ 561180 h 3218546"/>
                <a:gd name="connsiteX7" fmla="*/ 2836286 w 5124552"/>
                <a:gd name="connsiteY7" fmla="*/ 2439348 h 3218546"/>
                <a:gd name="connsiteX8" fmla="*/ 5124552 w 5124552"/>
                <a:gd name="connsiteY8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705651 w 5124552"/>
                <a:gd name="connsiteY6" fmla="*/ 561180 h 3218546"/>
                <a:gd name="connsiteX7" fmla="*/ 3484302 w 5124552"/>
                <a:gd name="connsiteY7" fmla="*/ 1778260 h 3218546"/>
                <a:gd name="connsiteX8" fmla="*/ 2836286 w 5124552"/>
                <a:gd name="connsiteY8" fmla="*/ 2439348 h 3218546"/>
                <a:gd name="connsiteX9" fmla="*/ 5124552 w 5124552"/>
                <a:gd name="connsiteY9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705651 w 5124552"/>
                <a:gd name="connsiteY6" fmla="*/ 561180 h 3218546"/>
                <a:gd name="connsiteX7" fmla="*/ 3484302 w 5124552"/>
                <a:gd name="connsiteY7" fmla="*/ 1778260 h 3218546"/>
                <a:gd name="connsiteX8" fmla="*/ 3078608 w 5124552"/>
                <a:gd name="connsiteY8" fmla="*/ 2175412 h 3218546"/>
                <a:gd name="connsiteX9" fmla="*/ 2836286 w 5124552"/>
                <a:gd name="connsiteY9" fmla="*/ 2439348 h 3218546"/>
                <a:gd name="connsiteX10" fmla="*/ 5124552 w 5124552"/>
                <a:gd name="connsiteY10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4705651 w 5124552"/>
                <a:gd name="connsiteY6" fmla="*/ 561180 h 3218546"/>
                <a:gd name="connsiteX7" fmla="*/ 3484302 w 5124552"/>
                <a:gd name="connsiteY7" fmla="*/ 1778260 h 3218546"/>
                <a:gd name="connsiteX8" fmla="*/ 823807 w 5124552"/>
                <a:gd name="connsiteY8" fmla="*/ 1957620 h 3218546"/>
                <a:gd name="connsiteX9" fmla="*/ 2836286 w 5124552"/>
                <a:gd name="connsiteY9" fmla="*/ 2439348 h 3218546"/>
                <a:gd name="connsiteX10" fmla="*/ 5124552 w 5124552"/>
                <a:gd name="connsiteY10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3929972 w 5124552"/>
                <a:gd name="connsiteY6" fmla="*/ 242611 h 3218546"/>
                <a:gd name="connsiteX7" fmla="*/ 4705651 w 5124552"/>
                <a:gd name="connsiteY7" fmla="*/ 561180 h 3218546"/>
                <a:gd name="connsiteX8" fmla="*/ 3484302 w 5124552"/>
                <a:gd name="connsiteY8" fmla="*/ 1778260 h 3218546"/>
                <a:gd name="connsiteX9" fmla="*/ 823807 w 5124552"/>
                <a:gd name="connsiteY9" fmla="*/ 1957620 h 3218546"/>
                <a:gd name="connsiteX10" fmla="*/ 2836286 w 5124552"/>
                <a:gd name="connsiteY10" fmla="*/ 2439348 h 3218546"/>
                <a:gd name="connsiteX11" fmla="*/ 5124552 w 5124552"/>
                <a:gd name="connsiteY11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3340606 w 5124552"/>
                <a:gd name="connsiteY6" fmla="*/ 862995 h 3218546"/>
                <a:gd name="connsiteX7" fmla="*/ 4705651 w 5124552"/>
                <a:gd name="connsiteY7" fmla="*/ 561180 h 3218546"/>
                <a:gd name="connsiteX8" fmla="*/ 3484302 w 5124552"/>
                <a:gd name="connsiteY8" fmla="*/ 1778260 h 3218546"/>
                <a:gd name="connsiteX9" fmla="*/ 823807 w 5124552"/>
                <a:gd name="connsiteY9" fmla="*/ 1957620 h 3218546"/>
                <a:gd name="connsiteX10" fmla="*/ 2836286 w 5124552"/>
                <a:gd name="connsiteY10" fmla="*/ 2439348 h 3218546"/>
                <a:gd name="connsiteX11" fmla="*/ 5124552 w 5124552"/>
                <a:gd name="connsiteY11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68786 w 5124552"/>
                <a:gd name="connsiteY2" fmla="*/ 3066731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3340606 w 5124552"/>
                <a:gd name="connsiteY6" fmla="*/ 862995 h 3218546"/>
                <a:gd name="connsiteX7" fmla="*/ 4625887 w 5124552"/>
                <a:gd name="connsiteY7" fmla="*/ 233263 h 3218546"/>
                <a:gd name="connsiteX8" fmla="*/ 3484302 w 5124552"/>
                <a:gd name="connsiteY8" fmla="*/ 1778260 h 3218546"/>
                <a:gd name="connsiteX9" fmla="*/ 823807 w 5124552"/>
                <a:gd name="connsiteY9" fmla="*/ 1957620 h 3218546"/>
                <a:gd name="connsiteX10" fmla="*/ 2836286 w 5124552"/>
                <a:gd name="connsiteY10" fmla="*/ 2439348 h 3218546"/>
                <a:gd name="connsiteX11" fmla="*/ 5124552 w 5124552"/>
                <a:gd name="connsiteY11" fmla="*/ 1161968 h 3218546"/>
                <a:gd name="connsiteX0" fmla="*/ 0 w 5124552"/>
                <a:gd name="connsiteY0" fmla="*/ 1861215 h 3218546"/>
                <a:gd name="connsiteX1" fmla="*/ 1647012 w 5124552"/>
                <a:gd name="connsiteY1" fmla="*/ 614643 h 3218546"/>
                <a:gd name="connsiteX2" fmla="*/ 548845 w 5124552"/>
                <a:gd name="connsiteY2" fmla="*/ 3146494 h 3218546"/>
                <a:gd name="connsiteX3" fmla="*/ 2865759 w 5124552"/>
                <a:gd name="connsiteY3" fmla="*/ 3218546 h 3218546"/>
                <a:gd name="connsiteX4" fmla="*/ 1003312 w 5124552"/>
                <a:gd name="connsiteY4" fmla="*/ 1401227 h 3218546"/>
                <a:gd name="connsiteX5" fmla="*/ 3316605 w 5124552"/>
                <a:gd name="connsiteY5" fmla="*/ 0 h 3218546"/>
                <a:gd name="connsiteX6" fmla="*/ 3340606 w 5124552"/>
                <a:gd name="connsiteY6" fmla="*/ 862995 h 3218546"/>
                <a:gd name="connsiteX7" fmla="*/ 4625887 w 5124552"/>
                <a:gd name="connsiteY7" fmla="*/ 233263 h 3218546"/>
                <a:gd name="connsiteX8" fmla="*/ 3484302 w 5124552"/>
                <a:gd name="connsiteY8" fmla="*/ 1778260 h 3218546"/>
                <a:gd name="connsiteX9" fmla="*/ 823807 w 5124552"/>
                <a:gd name="connsiteY9" fmla="*/ 1957620 h 3218546"/>
                <a:gd name="connsiteX10" fmla="*/ 2836286 w 5124552"/>
                <a:gd name="connsiteY10" fmla="*/ 2439348 h 3218546"/>
                <a:gd name="connsiteX11" fmla="*/ 5124552 w 5124552"/>
                <a:gd name="connsiteY11" fmla="*/ 1161968 h 3218546"/>
                <a:gd name="connsiteX0" fmla="*/ 0 w 5124552"/>
                <a:gd name="connsiteY0" fmla="*/ 1861215 h 3218546"/>
                <a:gd name="connsiteX1" fmla="*/ 548845 w 5124552"/>
                <a:gd name="connsiteY1" fmla="*/ 3146494 h 3218546"/>
                <a:gd name="connsiteX2" fmla="*/ 2865759 w 5124552"/>
                <a:gd name="connsiteY2" fmla="*/ 3218546 h 3218546"/>
                <a:gd name="connsiteX3" fmla="*/ 1003312 w 5124552"/>
                <a:gd name="connsiteY3" fmla="*/ 1401227 h 3218546"/>
                <a:gd name="connsiteX4" fmla="*/ 3316605 w 5124552"/>
                <a:gd name="connsiteY4" fmla="*/ 0 h 3218546"/>
                <a:gd name="connsiteX5" fmla="*/ 3340606 w 5124552"/>
                <a:gd name="connsiteY5" fmla="*/ 862995 h 3218546"/>
                <a:gd name="connsiteX6" fmla="*/ 4625887 w 5124552"/>
                <a:gd name="connsiteY6" fmla="*/ 233263 h 3218546"/>
                <a:gd name="connsiteX7" fmla="*/ 3484302 w 5124552"/>
                <a:gd name="connsiteY7" fmla="*/ 1778260 h 3218546"/>
                <a:gd name="connsiteX8" fmla="*/ 823807 w 5124552"/>
                <a:gd name="connsiteY8" fmla="*/ 1957620 h 3218546"/>
                <a:gd name="connsiteX9" fmla="*/ 2836286 w 5124552"/>
                <a:gd name="connsiteY9" fmla="*/ 2439348 h 3218546"/>
                <a:gd name="connsiteX10" fmla="*/ 5124552 w 5124552"/>
                <a:gd name="connsiteY10" fmla="*/ 1161968 h 3218546"/>
                <a:gd name="connsiteX0" fmla="*/ 0 w 5124552"/>
                <a:gd name="connsiteY0" fmla="*/ 1861215 h 3398545"/>
                <a:gd name="connsiteX1" fmla="*/ 68521 w 5124552"/>
                <a:gd name="connsiteY1" fmla="*/ 3398545 h 3398545"/>
                <a:gd name="connsiteX2" fmla="*/ 2865759 w 5124552"/>
                <a:gd name="connsiteY2" fmla="*/ 3218546 h 3398545"/>
                <a:gd name="connsiteX3" fmla="*/ 1003312 w 5124552"/>
                <a:gd name="connsiteY3" fmla="*/ 1401227 h 3398545"/>
                <a:gd name="connsiteX4" fmla="*/ 3316605 w 5124552"/>
                <a:gd name="connsiteY4" fmla="*/ 0 h 3398545"/>
                <a:gd name="connsiteX5" fmla="*/ 3340606 w 5124552"/>
                <a:gd name="connsiteY5" fmla="*/ 862995 h 3398545"/>
                <a:gd name="connsiteX6" fmla="*/ 4625887 w 5124552"/>
                <a:gd name="connsiteY6" fmla="*/ 233263 h 3398545"/>
                <a:gd name="connsiteX7" fmla="*/ 3484302 w 5124552"/>
                <a:gd name="connsiteY7" fmla="*/ 1778260 h 3398545"/>
                <a:gd name="connsiteX8" fmla="*/ 823807 w 5124552"/>
                <a:gd name="connsiteY8" fmla="*/ 1957620 h 3398545"/>
                <a:gd name="connsiteX9" fmla="*/ 2836286 w 5124552"/>
                <a:gd name="connsiteY9" fmla="*/ 2439348 h 3398545"/>
                <a:gd name="connsiteX10" fmla="*/ 5124552 w 5124552"/>
                <a:gd name="connsiteY10" fmla="*/ 1161968 h 3398545"/>
                <a:gd name="connsiteX0" fmla="*/ 0 w 5124552"/>
                <a:gd name="connsiteY0" fmla="*/ 1861215 h 3398545"/>
                <a:gd name="connsiteX1" fmla="*/ 68521 w 5124552"/>
                <a:gd name="connsiteY1" fmla="*/ 3398545 h 3398545"/>
                <a:gd name="connsiteX2" fmla="*/ 1196518 w 5124552"/>
                <a:gd name="connsiteY2" fmla="*/ 3132944 h 3398545"/>
                <a:gd name="connsiteX3" fmla="*/ 1003312 w 5124552"/>
                <a:gd name="connsiteY3" fmla="*/ 1401227 h 3398545"/>
                <a:gd name="connsiteX4" fmla="*/ 3316605 w 5124552"/>
                <a:gd name="connsiteY4" fmla="*/ 0 h 3398545"/>
                <a:gd name="connsiteX5" fmla="*/ 3340606 w 5124552"/>
                <a:gd name="connsiteY5" fmla="*/ 862995 h 3398545"/>
                <a:gd name="connsiteX6" fmla="*/ 4625887 w 5124552"/>
                <a:gd name="connsiteY6" fmla="*/ 233263 h 3398545"/>
                <a:gd name="connsiteX7" fmla="*/ 3484302 w 5124552"/>
                <a:gd name="connsiteY7" fmla="*/ 1778260 h 3398545"/>
                <a:gd name="connsiteX8" fmla="*/ 823807 w 5124552"/>
                <a:gd name="connsiteY8" fmla="*/ 1957620 h 3398545"/>
                <a:gd name="connsiteX9" fmla="*/ 2836286 w 5124552"/>
                <a:gd name="connsiteY9" fmla="*/ 2439348 h 3398545"/>
                <a:gd name="connsiteX10" fmla="*/ 5124552 w 5124552"/>
                <a:gd name="connsiteY10" fmla="*/ 1161968 h 3398545"/>
                <a:gd name="connsiteX0" fmla="*/ 0 w 5124552"/>
                <a:gd name="connsiteY0" fmla="*/ 1861215 h 3398545"/>
                <a:gd name="connsiteX1" fmla="*/ 68521 w 5124552"/>
                <a:gd name="connsiteY1" fmla="*/ 3398545 h 3398545"/>
                <a:gd name="connsiteX2" fmla="*/ 1196518 w 5124552"/>
                <a:gd name="connsiteY2" fmla="*/ 3132944 h 3398545"/>
                <a:gd name="connsiteX3" fmla="*/ 3538087 w 5124552"/>
                <a:gd name="connsiteY3" fmla="*/ 3232163 h 3398545"/>
                <a:gd name="connsiteX4" fmla="*/ 3316605 w 5124552"/>
                <a:gd name="connsiteY4" fmla="*/ 0 h 3398545"/>
                <a:gd name="connsiteX5" fmla="*/ 3340606 w 5124552"/>
                <a:gd name="connsiteY5" fmla="*/ 862995 h 3398545"/>
                <a:gd name="connsiteX6" fmla="*/ 4625887 w 5124552"/>
                <a:gd name="connsiteY6" fmla="*/ 233263 h 3398545"/>
                <a:gd name="connsiteX7" fmla="*/ 3484302 w 5124552"/>
                <a:gd name="connsiteY7" fmla="*/ 1778260 h 3398545"/>
                <a:gd name="connsiteX8" fmla="*/ 823807 w 5124552"/>
                <a:gd name="connsiteY8" fmla="*/ 1957620 h 3398545"/>
                <a:gd name="connsiteX9" fmla="*/ 2836286 w 5124552"/>
                <a:gd name="connsiteY9" fmla="*/ 2439348 h 3398545"/>
                <a:gd name="connsiteX10" fmla="*/ 5124552 w 5124552"/>
                <a:gd name="connsiteY10" fmla="*/ 1161968 h 3398545"/>
                <a:gd name="connsiteX0" fmla="*/ 0 w 5124552"/>
                <a:gd name="connsiteY0" fmla="*/ 1627952 h 3165282"/>
                <a:gd name="connsiteX1" fmla="*/ 68521 w 5124552"/>
                <a:gd name="connsiteY1" fmla="*/ 3165282 h 3165282"/>
                <a:gd name="connsiteX2" fmla="*/ 1196518 w 5124552"/>
                <a:gd name="connsiteY2" fmla="*/ 2899681 h 3165282"/>
                <a:gd name="connsiteX3" fmla="*/ 3538087 w 5124552"/>
                <a:gd name="connsiteY3" fmla="*/ 2998900 h 3165282"/>
                <a:gd name="connsiteX4" fmla="*/ 2300080 w 5124552"/>
                <a:gd name="connsiteY4" fmla="*/ 2313401 h 3165282"/>
                <a:gd name="connsiteX5" fmla="*/ 3340606 w 5124552"/>
                <a:gd name="connsiteY5" fmla="*/ 629732 h 3165282"/>
                <a:gd name="connsiteX6" fmla="*/ 4625887 w 5124552"/>
                <a:gd name="connsiteY6" fmla="*/ 0 h 3165282"/>
                <a:gd name="connsiteX7" fmla="*/ 3484302 w 5124552"/>
                <a:gd name="connsiteY7" fmla="*/ 1544997 h 3165282"/>
                <a:gd name="connsiteX8" fmla="*/ 823807 w 5124552"/>
                <a:gd name="connsiteY8" fmla="*/ 1724357 h 3165282"/>
                <a:gd name="connsiteX9" fmla="*/ 2836286 w 5124552"/>
                <a:gd name="connsiteY9" fmla="*/ 2206085 h 3165282"/>
                <a:gd name="connsiteX10" fmla="*/ 5124552 w 5124552"/>
                <a:gd name="connsiteY10" fmla="*/ 928705 h 3165282"/>
                <a:gd name="connsiteX0" fmla="*/ 0 w 5124552"/>
                <a:gd name="connsiteY0" fmla="*/ 1627952 h 3165282"/>
                <a:gd name="connsiteX1" fmla="*/ 68521 w 5124552"/>
                <a:gd name="connsiteY1" fmla="*/ 3165282 h 3165282"/>
                <a:gd name="connsiteX2" fmla="*/ 1196518 w 5124552"/>
                <a:gd name="connsiteY2" fmla="*/ 2899681 h 3165282"/>
                <a:gd name="connsiteX3" fmla="*/ 3538087 w 5124552"/>
                <a:gd name="connsiteY3" fmla="*/ 2998900 h 3165282"/>
                <a:gd name="connsiteX4" fmla="*/ 2300080 w 5124552"/>
                <a:gd name="connsiteY4" fmla="*/ 2313401 h 3165282"/>
                <a:gd name="connsiteX5" fmla="*/ 2195678 w 5124552"/>
                <a:gd name="connsiteY5" fmla="*/ 1860264 h 3165282"/>
                <a:gd name="connsiteX6" fmla="*/ 4625887 w 5124552"/>
                <a:gd name="connsiteY6" fmla="*/ 0 h 3165282"/>
                <a:gd name="connsiteX7" fmla="*/ 3484302 w 5124552"/>
                <a:gd name="connsiteY7" fmla="*/ 1544997 h 3165282"/>
                <a:gd name="connsiteX8" fmla="*/ 823807 w 5124552"/>
                <a:gd name="connsiteY8" fmla="*/ 1724357 h 3165282"/>
                <a:gd name="connsiteX9" fmla="*/ 2836286 w 5124552"/>
                <a:gd name="connsiteY9" fmla="*/ 2206085 h 3165282"/>
                <a:gd name="connsiteX10" fmla="*/ 5124552 w 5124552"/>
                <a:gd name="connsiteY10" fmla="*/ 928705 h 3165282"/>
                <a:gd name="connsiteX0" fmla="*/ 0 w 5124552"/>
                <a:gd name="connsiteY0" fmla="*/ 699247 h 2236577"/>
                <a:gd name="connsiteX1" fmla="*/ 68521 w 5124552"/>
                <a:gd name="connsiteY1" fmla="*/ 2236577 h 2236577"/>
                <a:gd name="connsiteX2" fmla="*/ 1196518 w 5124552"/>
                <a:gd name="connsiteY2" fmla="*/ 1970976 h 2236577"/>
                <a:gd name="connsiteX3" fmla="*/ 3538087 w 5124552"/>
                <a:gd name="connsiteY3" fmla="*/ 2070195 h 2236577"/>
                <a:gd name="connsiteX4" fmla="*/ 2300080 w 5124552"/>
                <a:gd name="connsiteY4" fmla="*/ 1384696 h 2236577"/>
                <a:gd name="connsiteX5" fmla="*/ 2195678 w 5124552"/>
                <a:gd name="connsiteY5" fmla="*/ 931559 h 2236577"/>
                <a:gd name="connsiteX6" fmla="*/ 2079224 w 5124552"/>
                <a:gd name="connsiteY6" fmla="*/ 654936 h 2236577"/>
                <a:gd name="connsiteX7" fmla="*/ 3484302 w 5124552"/>
                <a:gd name="connsiteY7" fmla="*/ 616292 h 2236577"/>
                <a:gd name="connsiteX8" fmla="*/ 823807 w 5124552"/>
                <a:gd name="connsiteY8" fmla="*/ 795652 h 2236577"/>
                <a:gd name="connsiteX9" fmla="*/ 2836286 w 5124552"/>
                <a:gd name="connsiteY9" fmla="*/ 1277380 h 2236577"/>
                <a:gd name="connsiteX10" fmla="*/ 5124552 w 5124552"/>
                <a:gd name="connsiteY10" fmla="*/ 0 h 2236577"/>
                <a:gd name="connsiteX0" fmla="*/ 0 w 5124552"/>
                <a:gd name="connsiteY0" fmla="*/ 855919 h 2393249"/>
                <a:gd name="connsiteX1" fmla="*/ 68521 w 5124552"/>
                <a:gd name="connsiteY1" fmla="*/ 2393249 h 2393249"/>
                <a:gd name="connsiteX2" fmla="*/ 1196518 w 5124552"/>
                <a:gd name="connsiteY2" fmla="*/ 2127648 h 2393249"/>
                <a:gd name="connsiteX3" fmla="*/ 3538087 w 5124552"/>
                <a:gd name="connsiteY3" fmla="*/ 2226867 h 2393249"/>
                <a:gd name="connsiteX4" fmla="*/ 2300080 w 5124552"/>
                <a:gd name="connsiteY4" fmla="*/ 1541368 h 2393249"/>
                <a:gd name="connsiteX5" fmla="*/ 2195678 w 5124552"/>
                <a:gd name="connsiteY5" fmla="*/ 1088231 h 2393249"/>
                <a:gd name="connsiteX6" fmla="*/ 2079224 w 5124552"/>
                <a:gd name="connsiteY6" fmla="*/ 811608 h 2393249"/>
                <a:gd name="connsiteX7" fmla="*/ 3484302 w 5124552"/>
                <a:gd name="connsiteY7" fmla="*/ 772964 h 2393249"/>
                <a:gd name="connsiteX8" fmla="*/ 1455124 w 5124552"/>
                <a:gd name="connsiteY8" fmla="*/ 0 h 2393249"/>
                <a:gd name="connsiteX9" fmla="*/ 2836286 w 5124552"/>
                <a:gd name="connsiteY9" fmla="*/ 1434052 h 2393249"/>
                <a:gd name="connsiteX10" fmla="*/ 5124552 w 5124552"/>
                <a:gd name="connsiteY10" fmla="*/ 156672 h 2393249"/>
                <a:gd name="connsiteX0" fmla="*/ 0 w 5124552"/>
                <a:gd name="connsiteY0" fmla="*/ 1623794 h 3161124"/>
                <a:gd name="connsiteX1" fmla="*/ 68521 w 5124552"/>
                <a:gd name="connsiteY1" fmla="*/ 3161124 h 3161124"/>
                <a:gd name="connsiteX2" fmla="*/ 1196518 w 5124552"/>
                <a:gd name="connsiteY2" fmla="*/ 2895523 h 3161124"/>
                <a:gd name="connsiteX3" fmla="*/ 3538087 w 5124552"/>
                <a:gd name="connsiteY3" fmla="*/ 2994742 h 3161124"/>
                <a:gd name="connsiteX4" fmla="*/ 2300080 w 5124552"/>
                <a:gd name="connsiteY4" fmla="*/ 2309243 h 3161124"/>
                <a:gd name="connsiteX5" fmla="*/ 2195678 w 5124552"/>
                <a:gd name="connsiteY5" fmla="*/ 1856106 h 3161124"/>
                <a:gd name="connsiteX6" fmla="*/ 2079224 w 5124552"/>
                <a:gd name="connsiteY6" fmla="*/ 1579483 h 3161124"/>
                <a:gd name="connsiteX7" fmla="*/ 2018365 w 5124552"/>
                <a:gd name="connsiteY7" fmla="*/ 0 h 3161124"/>
                <a:gd name="connsiteX8" fmla="*/ 1455124 w 5124552"/>
                <a:gd name="connsiteY8" fmla="*/ 767875 h 3161124"/>
                <a:gd name="connsiteX9" fmla="*/ 2836286 w 5124552"/>
                <a:gd name="connsiteY9" fmla="*/ 2201927 h 3161124"/>
                <a:gd name="connsiteX10" fmla="*/ 5124552 w 5124552"/>
                <a:gd name="connsiteY10" fmla="*/ 924547 h 3161124"/>
                <a:gd name="connsiteX0" fmla="*/ 0 w 5124552"/>
                <a:gd name="connsiteY0" fmla="*/ 1895458 h 3432788"/>
                <a:gd name="connsiteX1" fmla="*/ 68521 w 5124552"/>
                <a:gd name="connsiteY1" fmla="*/ 3432788 h 3432788"/>
                <a:gd name="connsiteX2" fmla="*/ 1196518 w 5124552"/>
                <a:gd name="connsiteY2" fmla="*/ 3167187 h 3432788"/>
                <a:gd name="connsiteX3" fmla="*/ 3538087 w 5124552"/>
                <a:gd name="connsiteY3" fmla="*/ 3266406 h 3432788"/>
                <a:gd name="connsiteX4" fmla="*/ 2300080 w 5124552"/>
                <a:gd name="connsiteY4" fmla="*/ 2580907 h 3432788"/>
                <a:gd name="connsiteX5" fmla="*/ 2195678 w 5124552"/>
                <a:gd name="connsiteY5" fmla="*/ 2127770 h 3432788"/>
                <a:gd name="connsiteX6" fmla="*/ 4358381 w 5124552"/>
                <a:gd name="connsiteY6" fmla="*/ 0 h 3432788"/>
                <a:gd name="connsiteX7" fmla="*/ 2018365 w 5124552"/>
                <a:gd name="connsiteY7" fmla="*/ 271664 h 3432788"/>
                <a:gd name="connsiteX8" fmla="*/ 1455124 w 5124552"/>
                <a:gd name="connsiteY8" fmla="*/ 1039539 h 3432788"/>
                <a:gd name="connsiteX9" fmla="*/ 2836286 w 5124552"/>
                <a:gd name="connsiteY9" fmla="*/ 2473591 h 3432788"/>
                <a:gd name="connsiteX10" fmla="*/ 5124552 w 5124552"/>
                <a:gd name="connsiteY10" fmla="*/ 1196211 h 3432788"/>
                <a:gd name="connsiteX0" fmla="*/ 0 w 5124552"/>
                <a:gd name="connsiteY0" fmla="*/ 1895458 h 3432788"/>
                <a:gd name="connsiteX1" fmla="*/ 68521 w 5124552"/>
                <a:gd name="connsiteY1" fmla="*/ 3432788 h 3432788"/>
                <a:gd name="connsiteX2" fmla="*/ 1196518 w 5124552"/>
                <a:gd name="connsiteY2" fmla="*/ 3167187 h 3432788"/>
                <a:gd name="connsiteX3" fmla="*/ 3538087 w 5124552"/>
                <a:gd name="connsiteY3" fmla="*/ 3266406 h 3432788"/>
                <a:gd name="connsiteX4" fmla="*/ 2300080 w 5124552"/>
                <a:gd name="connsiteY4" fmla="*/ 2580907 h 3432788"/>
                <a:gd name="connsiteX5" fmla="*/ 4678141 w 5124552"/>
                <a:gd name="connsiteY5" fmla="*/ 223122 h 3432788"/>
                <a:gd name="connsiteX6" fmla="*/ 4358381 w 5124552"/>
                <a:gd name="connsiteY6" fmla="*/ 0 h 3432788"/>
                <a:gd name="connsiteX7" fmla="*/ 2018365 w 5124552"/>
                <a:gd name="connsiteY7" fmla="*/ 271664 h 3432788"/>
                <a:gd name="connsiteX8" fmla="*/ 1455124 w 5124552"/>
                <a:gd name="connsiteY8" fmla="*/ 1039539 h 3432788"/>
                <a:gd name="connsiteX9" fmla="*/ 2836286 w 5124552"/>
                <a:gd name="connsiteY9" fmla="*/ 2473591 h 3432788"/>
                <a:gd name="connsiteX10" fmla="*/ 5124552 w 5124552"/>
                <a:gd name="connsiteY10" fmla="*/ 1196211 h 3432788"/>
                <a:gd name="connsiteX0" fmla="*/ 0 w 5124552"/>
                <a:gd name="connsiteY0" fmla="*/ 1895458 h 3432788"/>
                <a:gd name="connsiteX1" fmla="*/ 68521 w 5124552"/>
                <a:gd name="connsiteY1" fmla="*/ 3432788 h 3432788"/>
                <a:gd name="connsiteX2" fmla="*/ 1196518 w 5124552"/>
                <a:gd name="connsiteY2" fmla="*/ 3167187 h 3432788"/>
                <a:gd name="connsiteX3" fmla="*/ 3538087 w 5124552"/>
                <a:gd name="connsiteY3" fmla="*/ 3266406 h 3432788"/>
                <a:gd name="connsiteX4" fmla="*/ 2300080 w 5124552"/>
                <a:gd name="connsiteY4" fmla="*/ 2580907 h 3432788"/>
                <a:gd name="connsiteX5" fmla="*/ 2088677 w 5124552"/>
                <a:gd name="connsiteY5" fmla="*/ 2127770 h 3432788"/>
                <a:gd name="connsiteX6" fmla="*/ 4358381 w 5124552"/>
                <a:gd name="connsiteY6" fmla="*/ 0 h 3432788"/>
                <a:gd name="connsiteX7" fmla="*/ 2018365 w 5124552"/>
                <a:gd name="connsiteY7" fmla="*/ 271664 h 3432788"/>
                <a:gd name="connsiteX8" fmla="*/ 1455124 w 5124552"/>
                <a:gd name="connsiteY8" fmla="*/ 1039539 h 3432788"/>
                <a:gd name="connsiteX9" fmla="*/ 2836286 w 5124552"/>
                <a:gd name="connsiteY9" fmla="*/ 2473591 h 3432788"/>
                <a:gd name="connsiteX10" fmla="*/ 5124552 w 5124552"/>
                <a:gd name="connsiteY10" fmla="*/ 1196211 h 3432788"/>
                <a:gd name="connsiteX0" fmla="*/ 0 w 5124552"/>
                <a:gd name="connsiteY0" fmla="*/ 1623794 h 3161124"/>
                <a:gd name="connsiteX1" fmla="*/ 68521 w 5124552"/>
                <a:gd name="connsiteY1" fmla="*/ 3161124 h 3161124"/>
                <a:gd name="connsiteX2" fmla="*/ 1196518 w 5124552"/>
                <a:gd name="connsiteY2" fmla="*/ 2895523 h 3161124"/>
                <a:gd name="connsiteX3" fmla="*/ 3538087 w 5124552"/>
                <a:gd name="connsiteY3" fmla="*/ 2994742 h 3161124"/>
                <a:gd name="connsiteX4" fmla="*/ 2300080 w 5124552"/>
                <a:gd name="connsiteY4" fmla="*/ 2309243 h 3161124"/>
                <a:gd name="connsiteX5" fmla="*/ 2088677 w 5124552"/>
                <a:gd name="connsiteY5" fmla="*/ 1856106 h 3161124"/>
                <a:gd name="connsiteX6" fmla="*/ 1833118 w 5124552"/>
                <a:gd name="connsiteY6" fmla="*/ 1825590 h 3161124"/>
                <a:gd name="connsiteX7" fmla="*/ 2018365 w 5124552"/>
                <a:gd name="connsiteY7" fmla="*/ 0 h 3161124"/>
                <a:gd name="connsiteX8" fmla="*/ 1455124 w 5124552"/>
                <a:gd name="connsiteY8" fmla="*/ 767875 h 3161124"/>
                <a:gd name="connsiteX9" fmla="*/ 2836286 w 5124552"/>
                <a:gd name="connsiteY9" fmla="*/ 2201927 h 3161124"/>
                <a:gd name="connsiteX10" fmla="*/ 5124552 w 5124552"/>
                <a:gd name="connsiteY10" fmla="*/ 924547 h 3161124"/>
                <a:gd name="connsiteX0" fmla="*/ 0 w 5124552"/>
                <a:gd name="connsiteY0" fmla="*/ 1099480 h 2636810"/>
                <a:gd name="connsiteX1" fmla="*/ 68521 w 5124552"/>
                <a:gd name="connsiteY1" fmla="*/ 2636810 h 2636810"/>
                <a:gd name="connsiteX2" fmla="*/ 1196518 w 5124552"/>
                <a:gd name="connsiteY2" fmla="*/ 2371209 h 2636810"/>
                <a:gd name="connsiteX3" fmla="*/ 3538087 w 5124552"/>
                <a:gd name="connsiteY3" fmla="*/ 2470428 h 2636810"/>
                <a:gd name="connsiteX4" fmla="*/ 2300080 w 5124552"/>
                <a:gd name="connsiteY4" fmla="*/ 1784929 h 2636810"/>
                <a:gd name="connsiteX5" fmla="*/ 2088677 w 5124552"/>
                <a:gd name="connsiteY5" fmla="*/ 1331792 h 2636810"/>
                <a:gd name="connsiteX6" fmla="*/ 1833118 w 5124552"/>
                <a:gd name="connsiteY6" fmla="*/ 1301276 h 2636810"/>
                <a:gd name="connsiteX7" fmla="*/ 1076741 w 5124552"/>
                <a:gd name="connsiteY7" fmla="*/ 0 h 2636810"/>
                <a:gd name="connsiteX8" fmla="*/ 1455124 w 5124552"/>
                <a:gd name="connsiteY8" fmla="*/ 243561 h 2636810"/>
                <a:gd name="connsiteX9" fmla="*/ 2836286 w 5124552"/>
                <a:gd name="connsiteY9" fmla="*/ 1677613 h 2636810"/>
                <a:gd name="connsiteX10" fmla="*/ 5124552 w 5124552"/>
                <a:gd name="connsiteY10" fmla="*/ 400233 h 2636810"/>
                <a:gd name="connsiteX0" fmla="*/ 0 w 5124552"/>
                <a:gd name="connsiteY0" fmla="*/ 1637038 h 3174368"/>
                <a:gd name="connsiteX1" fmla="*/ 68521 w 5124552"/>
                <a:gd name="connsiteY1" fmla="*/ 3174368 h 3174368"/>
                <a:gd name="connsiteX2" fmla="*/ 1196518 w 5124552"/>
                <a:gd name="connsiteY2" fmla="*/ 2908767 h 3174368"/>
                <a:gd name="connsiteX3" fmla="*/ 3538087 w 5124552"/>
                <a:gd name="connsiteY3" fmla="*/ 3007986 h 3174368"/>
                <a:gd name="connsiteX4" fmla="*/ 2300080 w 5124552"/>
                <a:gd name="connsiteY4" fmla="*/ 2322487 h 3174368"/>
                <a:gd name="connsiteX5" fmla="*/ 2088677 w 5124552"/>
                <a:gd name="connsiteY5" fmla="*/ 1869350 h 3174368"/>
                <a:gd name="connsiteX6" fmla="*/ 1833118 w 5124552"/>
                <a:gd name="connsiteY6" fmla="*/ 1838834 h 3174368"/>
                <a:gd name="connsiteX7" fmla="*/ 1076741 w 5124552"/>
                <a:gd name="connsiteY7" fmla="*/ 537558 h 3174368"/>
                <a:gd name="connsiteX8" fmla="*/ 2011539 w 5124552"/>
                <a:gd name="connsiteY8" fmla="*/ 0 h 3174368"/>
                <a:gd name="connsiteX9" fmla="*/ 2836286 w 5124552"/>
                <a:gd name="connsiteY9" fmla="*/ 2215171 h 3174368"/>
                <a:gd name="connsiteX10" fmla="*/ 5124552 w 5124552"/>
                <a:gd name="connsiteY10" fmla="*/ 937791 h 3174368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38087 w 5124552"/>
                <a:gd name="connsiteY3" fmla="*/ 3200375 h 3366757"/>
                <a:gd name="connsiteX4" fmla="*/ 2300080 w 5124552"/>
                <a:gd name="connsiteY4" fmla="*/ 2514876 h 3366757"/>
                <a:gd name="connsiteX5" fmla="*/ 2088677 w 5124552"/>
                <a:gd name="connsiteY5" fmla="*/ 2061739 h 3366757"/>
                <a:gd name="connsiteX6" fmla="*/ 1833118 w 5124552"/>
                <a:gd name="connsiteY6" fmla="*/ 2031223 h 3366757"/>
                <a:gd name="connsiteX7" fmla="*/ 1076741 w 5124552"/>
                <a:gd name="connsiteY7" fmla="*/ 729947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5124552 w 5124552"/>
                <a:gd name="connsiteY10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38087 w 5124552"/>
                <a:gd name="connsiteY3" fmla="*/ 3200375 h 3366757"/>
                <a:gd name="connsiteX4" fmla="*/ 2300080 w 5124552"/>
                <a:gd name="connsiteY4" fmla="*/ 2514876 h 3366757"/>
                <a:gd name="connsiteX5" fmla="*/ 2088677 w 5124552"/>
                <a:gd name="connsiteY5" fmla="*/ 2061739 h 3366757"/>
                <a:gd name="connsiteX6" fmla="*/ 1833118 w 5124552"/>
                <a:gd name="connsiteY6" fmla="*/ 2031223 h 3366757"/>
                <a:gd name="connsiteX7" fmla="*/ 1076741 w 5124552"/>
                <a:gd name="connsiteY7" fmla="*/ 729947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4362186 w 5124552"/>
                <a:gd name="connsiteY10" fmla="*/ 2060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38087 w 5124552"/>
                <a:gd name="connsiteY3" fmla="*/ 3200375 h 3366757"/>
                <a:gd name="connsiteX4" fmla="*/ 2300080 w 5124552"/>
                <a:gd name="connsiteY4" fmla="*/ 2514876 h 3366757"/>
                <a:gd name="connsiteX5" fmla="*/ 2088677 w 5124552"/>
                <a:gd name="connsiteY5" fmla="*/ 2061739 h 3366757"/>
                <a:gd name="connsiteX6" fmla="*/ 1833118 w 5124552"/>
                <a:gd name="connsiteY6" fmla="*/ 2031223 h 3366757"/>
                <a:gd name="connsiteX7" fmla="*/ 1076741 w 5124552"/>
                <a:gd name="connsiteY7" fmla="*/ 729947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088677 w 5124552"/>
                <a:gd name="connsiteY5" fmla="*/ 2061739 h 3366757"/>
                <a:gd name="connsiteX6" fmla="*/ 1833118 w 5124552"/>
                <a:gd name="connsiteY6" fmla="*/ 2031223 h 3366757"/>
                <a:gd name="connsiteX7" fmla="*/ 1076741 w 5124552"/>
                <a:gd name="connsiteY7" fmla="*/ 729947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235657 w 5124552"/>
                <a:gd name="connsiteY5" fmla="*/ 2037812 h 3366757"/>
                <a:gd name="connsiteX6" fmla="*/ 1833118 w 5124552"/>
                <a:gd name="connsiteY6" fmla="*/ 2031223 h 3366757"/>
                <a:gd name="connsiteX7" fmla="*/ 1076741 w 5124552"/>
                <a:gd name="connsiteY7" fmla="*/ 729947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235657 w 5124552"/>
                <a:gd name="connsiteY5" fmla="*/ 2037812 h 3366757"/>
                <a:gd name="connsiteX6" fmla="*/ 1857045 w 5124552"/>
                <a:gd name="connsiteY6" fmla="*/ 2034641 h 3366757"/>
                <a:gd name="connsiteX7" fmla="*/ 1076741 w 5124552"/>
                <a:gd name="connsiteY7" fmla="*/ 729947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235657 w 5124552"/>
                <a:gd name="connsiteY5" fmla="*/ 2037812 h 3366757"/>
                <a:gd name="connsiteX6" fmla="*/ 1857045 w 5124552"/>
                <a:gd name="connsiteY6" fmla="*/ 2034641 h 3366757"/>
                <a:gd name="connsiteX7" fmla="*/ 1097250 w 5124552"/>
                <a:gd name="connsiteY7" fmla="*/ 688929 h 3366757"/>
                <a:gd name="connsiteX8" fmla="*/ 2011539 w 5124552"/>
                <a:gd name="connsiteY8" fmla="*/ 192389 h 3366757"/>
                <a:gd name="connsiteX9" fmla="*/ 4173820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235657 w 5124552"/>
                <a:gd name="connsiteY5" fmla="*/ 2037812 h 3366757"/>
                <a:gd name="connsiteX6" fmla="*/ 1857045 w 5124552"/>
                <a:gd name="connsiteY6" fmla="*/ 2034641 h 3366757"/>
                <a:gd name="connsiteX7" fmla="*/ 1097250 w 5124552"/>
                <a:gd name="connsiteY7" fmla="*/ 688929 h 3366757"/>
                <a:gd name="connsiteX8" fmla="*/ 1912413 w 5124552"/>
                <a:gd name="connsiteY8" fmla="*/ 192389 h 3366757"/>
                <a:gd name="connsiteX9" fmla="*/ 4173820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235657 w 5124552"/>
                <a:gd name="connsiteY5" fmla="*/ 2037812 h 3366757"/>
                <a:gd name="connsiteX6" fmla="*/ 1857045 w 5124552"/>
                <a:gd name="connsiteY6" fmla="*/ 2034641 h 3366757"/>
                <a:gd name="connsiteX7" fmla="*/ 1097250 w 5124552"/>
                <a:gd name="connsiteY7" fmla="*/ 688929 h 3366757"/>
                <a:gd name="connsiteX8" fmla="*/ 1912413 w 5124552"/>
                <a:gd name="connsiteY8" fmla="*/ 192389 h 3366757"/>
                <a:gd name="connsiteX9" fmla="*/ 4245601 w 5124552"/>
                <a:gd name="connsiteY9" fmla="*/ 0 h 3366757"/>
                <a:gd name="connsiteX10" fmla="*/ 4715295 w 5124552"/>
                <a:gd name="connsiteY10" fmla="*/ 195306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366757"/>
                <a:gd name="connsiteX1" fmla="*/ 68521 w 5124552"/>
                <a:gd name="connsiteY1" fmla="*/ 3366757 h 3366757"/>
                <a:gd name="connsiteX2" fmla="*/ 1196518 w 5124552"/>
                <a:gd name="connsiteY2" fmla="*/ 3101156 h 3366757"/>
                <a:gd name="connsiteX3" fmla="*/ 3558596 w 5124552"/>
                <a:gd name="connsiteY3" fmla="*/ 3193539 h 3366757"/>
                <a:gd name="connsiteX4" fmla="*/ 2300080 w 5124552"/>
                <a:gd name="connsiteY4" fmla="*/ 2514876 h 3366757"/>
                <a:gd name="connsiteX5" fmla="*/ 2235657 w 5124552"/>
                <a:gd name="connsiteY5" fmla="*/ 2037812 h 3366757"/>
                <a:gd name="connsiteX6" fmla="*/ 1857045 w 5124552"/>
                <a:gd name="connsiteY6" fmla="*/ 2034641 h 3366757"/>
                <a:gd name="connsiteX7" fmla="*/ 1097250 w 5124552"/>
                <a:gd name="connsiteY7" fmla="*/ 688929 h 3366757"/>
                <a:gd name="connsiteX8" fmla="*/ 1912413 w 5124552"/>
                <a:gd name="connsiteY8" fmla="*/ 192389 h 3366757"/>
                <a:gd name="connsiteX9" fmla="*/ 4245601 w 5124552"/>
                <a:gd name="connsiteY9" fmla="*/ 0 h 3366757"/>
                <a:gd name="connsiteX10" fmla="*/ 4708459 w 5124552"/>
                <a:gd name="connsiteY10" fmla="*/ 181633 h 3366757"/>
                <a:gd name="connsiteX11" fmla="*/ 5124552 w 5124552"/>
                <a:gd name="connsiteY11" fmla="*/ 1130180 h 3366757"/>
                <a:gd name="connsiteX0" fmla="*/ 0 w 5124552"/>
                <a:gd name="connsiteY0" fmla="*/ 1829427 h 3193539"/>
                <a:gd name="connsiteX1" fmla="*/ 2289478 w 5124552"/>
                <a:gd name="connsiteY1" fmla="*/ 2142229 h 3193539"/>
                <a:gd name="connsiteX2" fmla="*/ 1196518 w 5124552"/>
                <a:gd name="connsiteY2" fmla="*/ 3101156 h 3193539"/>
                <a:gd name="connsiteX3" fmla="*/ 3558596 w 5124552"/>
                <a:gd name="connsiteY3" fmla="*/ 3193539 h 3193539"/>
                <a:gd name="connsiteX4" fmla="*/ 2300080 w 5124552"/>
                <a:gd name="connsiteY4" fmla="*/ 2514876 h 3193539"/>
                <a:gd name="connsiteX5" fmla="*/ 2235657 w 5124552"/>
                <a:gd name="connsiteY5" fmla="*/ 2037812 h 3193539"/>
                <a:gd name="connsiteX6" fmla="*/ 1857045 w 5124552"/>
                <a:gd name="connsiteY6" fmla="*/ 2034641 h 3193539"/>
                <a:gd name="connsiteX7" fmla="*/ 1097250 w 5124552"/>
                <a:gd name="connsiteY7" fmla="*/ 688929 h 3193539"/>
                <a:gd name="connsiteX8" fmla="*/ 1912413 w 5124552"/>
                <a:gd name="connsiteY8" fmla="*/ 192389 h 3193539"/>
                <a:gd name="connsiteX9" fmla="*/ 4245601 w 5124552"/>
                <a:gd name="connsiteY9" fmla="*/ 0 h 3193539"/>
                <a:gd name="connsiteX10" fmla="*/ 4708459 w 5124552"/>
                <a:gd name="connsiteY10" fmla="*/ 181633 h 3193539"/>
                <a:gd name="connsiteX11" fmla="*/ 5124552 w 5124552"/>
                <a:gd name="connsiteY11" fmla="*/ 1130180 h 3193539"/>
                <a:gd name="connsiteX0" fmla="*/ 0 w 5124552"/>
                <a:gd name="connsiteY0" fmla="*/ 1829427 h 3193539"/>
                <a:gd name="connsiteX1" fmla="*/ 2327228 w 5124552"/>
                <a:gd name="connsiteY1" fmla="*/ 2139326 h 3193539"/>
                <a:gd name="connsiteX2" fmla="*/ 1196518 w 5124552"/>
                <a:gd name="connsiteY2" fmla="*/ 3101156 h 3193539"/>
                <a:gd name="connsiteX3" fmla="*/ 3558596 w 5124552"/>
                <a:gd name="connsiteY3" fmla="*/ 3193539 h 3193539"/>
                <a:gd name="connsiteX4" fmla="*/ 2300080 w 5124552"/>
                <a:gd name="connsiteY4" fmla="*/ 2514876 h 3193539"/>
                <a:gd name="connsiteX5" fmla="*/ 2235657 w 5124552"/>
                <a:gd name="connsiteY5" fmla="*/ 2037812 h 3193539"/>
                <a:gd name="connsiteX6" fmla="*/ 1857045 w 5124552"/>
                <a:gd name="connsiteY6" fmla="*/ 2034641 h 3193539"/>
                <a:gd name="connsiteX7" fmla="*/ 1097250 w 5124552"/>
                <a:gd name="connsiteY7" fmla="*/ 688929 h 3193539"/>
                <a:gd name="connsiteX8" fmla="*/ 1912413 w 5124552"/>
                <a:gd name="connsiteY8" fmla="*/ 192389 h 3193539"/>
                <a:gd name="connsiteX9" fmla="*/ 4245601 w 5124552"/>
                <a:gd name="connsiteY9" fmla="*/ 0 h 3193539"/>
                <a:gd name="connsiteX10" fmla="*/ 4708459 w 5124552"/>
                <a:gd name="connsiteY10" fmla="*/ 181633 h 3193539"/>
                <a:gd name="connsiteX11" fmla="*/ 5124552 w 5124552"/>
                <a:gd name="connsiteY11" fmla="*/ 1130180 h 3193539"/>
                <a:gd name="connsiteX0" fmla="*/ 0 w 5124552"/>
                <a:gd name="connsiteY0" fmla="*/ 1829427 h 3193539"/>
                <a:gd name="connsiteX1" fmla="*/ 2327228 w 5124552"/>
                <a:gd name="connsiteY1" fmla="*/ 2139326 h 3193539"/>
                <a:gd name="connsiteX2" fmla="*/ 3110194 w 5124552"/>
                <a:gd name="connsiteY2" fmla="*/ 2276447 h 3193539"/>
                <a:gd name="connsiteX3" fmla="*/ 3558596 w 5124552"/>
                <a:gd name="connsiteY3" fmla="*/ 3193539 h 3193539"/>
                <a:gd name="connsiteX4" fmla="*/ 2300080 w 5124552"/>
                <a:gd name="connsiteY4" fmla="*/ 2514876 h 3193539"/>
                <a:gd name="connsiteX5" fmla="*/ 2235657 w 5124552"/>
                <a:gd name="connsiteY5" fmla="*/ 2037812 h 3193539"/>
                <a:gd name="connsiteX6" fmla="*/ 1857045 w 5124552"/>
                <a:gd name="connsiteY6" fmla="*/ 2034641 h 3193539"/>
                <a:gd name="connsiteX7" fmla="*/ 1097250 w 5124552"/>
                <a:gd name="connsiteY7" fmla="*/ 688929 h 3193539"/>
                <a:gd name="connsiteX8" fmla="*/ 1912413 w 5124552"/>
                <a:gd name="connsiteY8" fmla="*/ 192389 h 3193539"/>
                <a:gd name="connsiteX9" fmla="*/ 4245601 w 5124552"/>
                <a:gd name="connsiteY9" fmla="*/ 0 h 3193539"/>
                <a:gd name="connsiteX10" fmla="*/ 4708459 w 5124552"/>
                <a:gd name="connsiteY10" fmla="*/ 181633 h 3193539"/>
                <a:gd name="connsiteX11" fmla="*/ 5124552 w 5124552"/>
                <a:gd name="connsiteY11" fmla="*/ 1130180 h 3193539"/>
                <a:gd name="connsiteX0" fmla="*/ 0 w 5124552"/>
                <a:gd name="connsiteY0" fmla="*/ 1829427 h 2514876"/>
                <a:gd name="connsiteX1" fmla="*/ 2327228 w 5124552"/>
                <a:gd name="connsiteY1" fmla="*/ 2139326 h 2514876"/>
                <a:gd name="connsiteX2" fmla="*/ 3110194 w 5124552"/>
                <a:gd name="connsiteY2" fmla="*/ 2276447 h 2514876"/>
                <a:gd name="connsiteX3" fmla="*/ 3883834 w 5124552"/>
                <a:gd name="connsiteY3" fmla="*/ 1584774 h 2514876"/>
                <a:gd name="connsiteX4" fmla="*/ 2300080 w 5124552"/>
                <a:gd name="connsiteY4" fmla="*/ 2514876 h 2514876"/>
                <a:gd name="connsiteX5" fmla="*/ 2235657 w 5124552"/>
                <a:gd name="connsiteY5" fmla="*/ 2037812 h 2514876"/>
                <a:gd name="connsiteX6" fmla="*/ 1857045 w 5124552"/>
                <a:gd name="connsiteY6" fmla="*/ 2034641 h 2514876"/>
                <a:gd name="connsiteX7" fmla="*/ 1097250 w 5124552"/>
                <a:gd name="connsiteY7" fmla="*/ 688929 h 2514876"/>
                <a:gd name="connsiteX8" fmla="*/ 1912413 w 5124552"/>
                <a:gd name="connsiteY8" fmla="*/ 192389 h 2514876"/>
                <a:gd name="connsiteX9" fmla="*/ 4245601 w 5124552"/>
                <a:gd name="connsiteY9" fmla="*/ 0 h 2514876"/>
                <a:gd name="connsiteX10" fmla="*/ 4708459 w 5124552"/>
                <a:gd name="connsiteY10" fmla="*/ 181633 h 2514876"/>
                <a:gd name="connsiteX11" fmla="*/ 5124552 w 5124552"/>
                <a:gd name="connsiteY11" fmla="*/ 1130180 h 2514876"/>
                <a:gd name="connsiteX0" fmla="*/ 0 w 5124552"/>
                <a:gd name="connsiteY0" fmla="*/ 1829427 h 2404528"/>
                <a:gd name="connsiteX1" fmla="*/ 2327228 w 5124552"/>
                <a:gd name="connsiteY1" fmla="*/ 2139326 h 2404528"/>
                <a:gd name="connsiteX2" fmla="*/ 3110194 w 5124552"/>
                <a:gd name="connsiteY2" fmla="*/ 2276447 h 2404528"/>
                <a:gd name="connsiteX3" fmla="*/ 3883834 w 5124552"/>
                <a:gd name="connsiteY3" fmla="*/ 1584774 h 2404528"/>
                <a:gd name="connsiteX4" fmla="*/ 4437356 w 5124552"/>
                <a:gd name="connsiteY4" fmla="*/ 2404528 h 2404528"/>
                <a:gd name="connsiteX5" fmla="*/ 2235657 w 5124552"/>
                <a:gd name="connsiteY5" fmla="*/ 2037812 h 2404528"/>
                <a:gd name="connsiteX6" fmla="*/ 1857045 w 5124552"/>
                <a:gd name="connsiteY6" fmla="*/ 2034641 h 2404528"/>
                <a:gd name="connsiteX7" fmla="*/ 1097250 w 5124552"/>
                <a:gd name="connsiteY7" fmla="*/ 688929 h 2404528"/>
                <a:gd name="connsiteX8" fmla="*/ 1912413 w 5124552"/>
                <a:gd name="connsiteY8" fmla="*/ 192389 h 2404528"/>
                <a:gd name="connsiteX9" fmla="*/ 4245601 w 5124552"/>
                <a:gd name="connsiteY9" fmla="*/ 0 h 2404528"/>
                <a:gd name="connsiteX10" fmla="*/ 4708459 w 5124552"/>
                <a:gd name="connsiteY10" fmla="*/ 181633 h 2404528"/>
                <a:gd name="connsiteX11" fmla="*/ 5124552 w 5124552"/>
                <a:gd name="connsiteY11" fmla="*/ 1130180 h 2404528"/>
                <a:gd name="connsiteX0" fmla="*/ 0 w 4236169"/>
                <a:gd name="connsiteY0" fmla="*/ 2741821 h 2741821"/>
                <a:gd name="connsiteX1" fmla="*/ 1438845 w 4236169"/>
                <a:gd name="connsiteY1" fmla="*/ 2139326 h 2741821"/>
                <a:gd name="connsiteX2" fmla="*/ 2221811 w 4236169"/>
                <a:gd name="connsiteY2" fmla="*/ 2276447 h 2741821"/>
                <a:gd name="connsiteX3" fmla="*/ 2995451 w 4236169"/>
                <a:gd name="connsiteY3" fmla="*/ 1584774 h 2741821"/>
                <a:gd name="connsiteX4" fmla="*/ 3548973 w 4236169"/>
                <a:gd name="connsiteY4" fmla="*/ 2404528 h 2741821"/>
                <a:gd name="connsiteX5" fmla="*/ 1347274 w 4236169"/>
                <a:gd name="connsiteY5" fmla="*/ 2037812 h 2741821"/>
                <a:gd name="connsiteX6" fmla="*/ 968662 w 4236169"/>
                <a:gd name="connsiteY6" fmla="*/ 2034641 h 2741821"/>
                <a:gd name="connsiteX7" fmla="*/ 208867 w 4236169"/>
                <a:gd name="connsiteY7" fmla="*/ 688929 h 2741821"/>
                <a:gd name="connsiteX8" fmla="*/ 1024030 w 4236169"/>
                <a:gd name="connsiteY8" fmla="*/ 192389 h 2741821"/>
                <a:gd name="connsiteX9" fmla="*/ 3357218 w 4236169"/>
                <a:gd name="connsiteY9" fmla="*/ 0 h 2741821"/>
                <a:gd name="connsiteX10" fmla="*/ 3820076 w 4236169"/>
                <a:gd name="connsiteY10" fmla="*/ 181633 h 2741821"/>
                <a:gd name="connsiteX11" fmla="*/ 4236169 w 4236169"/>
                <a:gd name="connsiteY11" fmla="*/ 1130180 h 2741821"/>
                <a:gd name="connsiteX0" fmla="*/ 0 w 4236169"/>
                <a:gd name="connsiteY0" fmla="*/ 2741821 h 2741821"/>
                <a:gd name="connsiteX1" fmla="*/ 1438845 w 4236169"/>
                <a:gd name="connsiteY1" fmla="*/ 2139326 h 2741821"/>
                <a:gd name="connsiteX2" fmla="*/ 2221811 w 4236169"/>
                <a:gd name="connsiteY2" fmla="*/ 2276447 h 2741821"/>
                <a:gd name="connsiteX3" fmla="*/ 2995451 w 4236169"/>
                <a:gd name="connsiteY3" fmla="*/ 1584774 h 2741821"/>
                <a:gd name="connsiteX4" fmla="*/ 3548973 w 4236169"/>
                <a:gd name="connsiteY4" fmla="*/ 2404528 h 2741821"/>
                <a:gd name="connsiteX5" fmla="*/ 968662 w 4236169"/>
                <a:gd name="connsiteY5" fmla="*/ 2034641 h 2741821"/>
                <a:gd name="connsiteX6" fmla="*/ 208867 w 4236169"/>
                <a:gd name="connsiteY6" fmla="*/ 688929 h 2741821"/>
                <a:gd name="connsiteX7" fmla="*/ 1024030 w 4236169"/>
                <a:gd name="connsiteY7" fmla="*/ 192389 h 2741821"/>
                <a:gd name="connsiteX8" fmla="*/ 3357218 w 4236169"/>
                <a:gd name="connsiteY8" fmla="*/ 0 h 2741821"/>
                <a:gd name="connsiteX9" fmla="*/ 3820076 w 4236169"/>
                <a:gd name="connsiteY9" fmla="*/ 181633 h 2741821"/>
                <a:gd name="connsiteX10" fmla="*/ 4236169 w 4236169"/>
                <a:gd name="connsiteY10" fmla="*/ 1130180 h 2741821"/>
                <a:gd name="connsiteX0" fmla="*/ 0 w 4236169"/>
                <a:gd name="connsiteY0" fmla="*/ 2741821 h 2741821"/>
                <a:gd name="connsiteX1" fmla="*/ 1438845 w 4236169"/>
                <a:gd name="connsiteY1" fmla="*/ 2139326 h 2741821"/>
                <a:gd name="connsiteX2" fmla="*/ 2221811 w 4236169"/>
                <a:gd name="connsiteY2" fmla="*/ 2276447 h 2741821"/>
                <a:gd name="connsiteX3" fmla="*/ 2995451 w 4236169"/>
                <a:gd name="connsiteY3" fmla="*/ 1584774 h 2741821"/>
                <a:gd name="connsiteX4" fmla="*/ 3548973 w 4236169"/>
                <a:gd name="connsiteY4" fmla="*/ 2404528 h 2741821"/>
                <a:gd name="connsiteX5" fmla="*/ 208867 w 4236169"/>
                <a:gd name="connsiteY5" fmla="*/ 688929 h 2741821"/>
                <a:gd name="connsiteX6" fmla="*/ 1024030 w 4236169"/>
                <a:gd name="connsiteY6" fmla="*/ 192389 h 2741821"/>
                <a:gd name="connsiteX7" fmla="*/ 3357218 w 4236169"/>
                <a:gd name="connsiteY7" fmla="*/ 0 h 2741821"/>
                <a:gd name="connsiteX8" fmla="*/ 3820076 w 4236169"/>
                <a:gd name="connsiteY8" fmla="*/ 181633 h 2741821"/>
                <a:gd name="connsiteX9" fmla="*/ 4236169 w 4236169"/>
                <a:gd name="connsiteY9" fmla="*/ 1130180 h 2741821"/>
                <a:gd name="connsiteX0" fmla="*/ 0 w 4236169"/>
                <a:gd name="connsiteY0" fmla="*/ 2741821 h 2741821"/>
                <a:gd name="connsiteX1" fmla="*/ 1438845 w 4236169"/>
                <a:gd name="connsiteY1" fmla="*/ 2139326 h 2741821"/>
                <a:gd name="connsiteX2" fmla="*/ 2221811 w 4236169"/>
                <a:gd name="connsiteY2" fmla="*/ 2276447 h 2741821"/>
                <a:gd name="connsiteX3" fmla="*/ 2995451 w 4236169"/>
                <a:gd name="connsiteY3" fmla="*/ 1584774 h 2741821"/>
                <a:gd name="connsiteX4" fmla="*/ 3548973 w 4236169"/>
                <a:gd name="connsiteY4" fmla="*/ 2404528 h 2741821"/>
                <a:gd name="connsiteX5" fmla="*/ 1024030 w 4236169"/>
                <a:gd name="connsiteY5" fmla="*/ 192389 h 2741821"/>
                <a:gd name="connsiteX6" fmla="*/ 3357218 w 4236169"/>
                <a:gd name="connsiteY6" fmla="*/ 0 h 2741821"/>
                <a:gd name="connsiteX7" fmla="*/ 3820076 w 4236169"/>
                <a:gd name="connsiteY7" fmla="*/ 181633 h 2741821"/>
                <a:gd name="connsiteX8" fmla="*/ 4236169 w 4236169"/>
                <a:gd name="connsiteY8" fmla="*/ 1130180 h 2741821"/>
                <a:gd name="connsiteX0" fmla="*/ 0 w 4236169"/>
                <a:gd name="connsiteY0" fmla="*/ 2741821 h 2741821"/>
                <a:gd name="connsiteX1" fmla="*/ 1438845 w 4236169"/>
                <a:gd name="connsiteY1" fmla="*/ 2139326 h 2741821"/>
                <a:gd name="connsiteX2" fmla="*/ 2221811 w 4236169"/>
                <a:gd name="connsiteY2" fmla="*/ 2276447 h 2741821"/>
                <a:gd name="connsiteX3" fmla="*/ 2995451 w 4236169"/>
                <a:gd name="connsiteY3" fmla="*/ 1584774 h 2741821"/>
                <a:gd name="connsiteX4" fmla="*/ 3548973 w 4236169"/>
                <a:gd name="connsiteY4" fmla="*/ 2404528 h 2741821"/>
                <a:gd name="connsiteX5" fmla="*/ 3357218 w 4236169"/>
                <a:gd name="connsiteY5" fmla="*/ 0 h 2741821"/>
                <a:gd name="connsiteX6" fmla="*/ 3820076 w 4236169"/>
                <a:gd name="connsiteY6" fmla="*/ 181633 h 2741821"/>
                <a:gd name="connsiteX7" fmla="*/ 4236169 w 4236169"/>
                <a:gd name="connsiteY7" fmla="*/ 1130180 h 2741821"/>
                <a:gd name="connsiteX0" fmla="*/ 0 w 4236169"/>
                <a:gd name="connsiteY0" fmla="*/ 2560188 h 2560188"/>
                <a:gd name="connsiteX1" fmla="*/ 1438845 w 4236169"/>
                <a:gd name="connsiteY1" fmla="*/ 1957693 h 2560188"/>
                <a:gd name="connsiteX2" fmla="*/ 2221811 w 4236169"/>
                <a:gd name="connsiteY2" fmla="*/ 2094814 h 2560188"/>
                <a:gd name="connsiteX3" fmla="*/ 2995451 w 4236169"/>
                <a:gd name="connsiteY3" fmla="*/ 1403141 h 2560188"/>
                <a:gd name="connsiteX4" fmla="*/ 3548973 w 4236169"/>
                <a:gd name="connsiteY4" fmla="*/ 2222895 h 2560188"/>
                <a:gd name="connsiteX5" fmla="*/ 3820076 w 4236169"/>
                <a:gd name="connsiteY5" fmla="*/ 0 h 2560188"/>
                <a:gd name="connsiteX6" fmla="*/ 4236169 w 4236169"/>
                <a:gd name="connsiteY6" fmla="*/ 948547 h 2560188"/>
                <a:gd name="connsiteX0" fmla="*/ 0 w 4236169"/>
                <a:gd name="connsiteY0" fmla="*/ 1611641 h 1611641"/>
                <a:gd name="connsiteX1" fmla="*/ 1438845 w 4236169"/>
                <a:gd name="connsiteY1" fmla="*/ 1009146 h 1611641"/>
                <a:gd name="connsiteX2" fmla="*/ 2221811 w 4236169"/>
                <a:gd name="connsiteY2" fmla="*/ 1146267 h 1611641"/>
                <a:gd name="connsiteX3" fmla="*/ 2995451 w 4236169"/>
                <a:gd name="connsiteY3" fmla="*/ 454594 h 1611641"/>
                <a:gd name="connsiteX4" fmla="*/ 3548973 w 4236169"/>
                <a:gd name="connsiteY4" fmla="*/ 1274348 h 1611641"/>
                <a:gd name="connsiteX5" fmla="*/ 4236169 w 4236169"/>
                <a:gd name="connsiteY5" fmla="*/ 0 h 1611641"/>
                <a:gd name="connsiteX0" fmla="*/ 0 w 3548973"/>
                <a:gd name="connsiteY0" fmla="*/ 1157047 h 1157047"/>
                <a:gd name="connsiteX1" fmla="*/ 1438845 w 3548973"/>
                <a:gd name="connsiteY1" fmla="*/ 554552 h 1157047"/>
                <a:gd name="connsiteX2" fmla="*/ 2221811 w 3548973"/>
                <a:gd name="connsiteY2" fmla="*/ 691673 h 1157047"/>
                <a:gd name="connsiteX3" fmla="*/ 2995451 w 3548973"/>
                <a:gd name="connsiteY3" fmla="*/ 0 h 1157047"/>
                <a:gd name="connsiteX4" fmla="*/ 3548973 w 3548973"/>
                <a:gd name="connsiteY4" fmla="*/ 819754 h 1157047"/>
                <a:gd name="connsiteX0" fmla="*/ 0 w 3548973"/>
                <a:gd name="connsiteY0" fmla="*/ 733564 h 733564"/>
                <a:gd name="connsiteX1" fmla="*/ 1438845 w 3548973"/>
                <a:gd name="connsiteY1" fmla="*/ 131069 h 733564"/>
                <a:gd name="connsiteX2" fmla="*/ 2221811 w 3548973"/>
                <a:gd name="connsiteY2" fmla="*/ 268190 h 733564"/>
                <a:gd name="connsiteX3" fmla="*/ 2995451 w 3548973"/>
                <a:gd name="connsiteY3" fmla="*/ 0 h 733564"/>
                <a:gd name="connsiteX4" fmla="*/ 3548973 w 3548973"/>
                <a:gd name="connsiteY4" fmla="*/ 396271 h 733564"/>
                <a:gd name="connsiteX0" fmla="*/ 0 w 3527798"/>
                <a:gd name="connsiteY0" fmla="*/ 1448934 h 1448934"/>
                <a:gd name="connsiteX1" fmla="*/ 1438845 w 3527798"/>
                <a:gd name="connsiteY1" fmla="*/ 846439 h 1448934"/>
                <a:gd name="connsiteX2" fmla="*/ 2221811 w 3527798"/>
                <a:gd name="connsiteY2" fmla="*/ 983560 h 1448934"/>
                <a:gd name="connsiteX3" fmla="*/ 2995451 w 3527798"/>
                <a:gd name="connsiteY3" fmla="*/ 715370 h 1448934"/>
                <a:gd name="connsiteX4" fmla="*/ 3527798 w 3527798"/>
                <a:gd name="connsiteY4" fmla="*/ 0 h 144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7798" h="1448934">
                  <a:moveTo>
                    <a:pt x="0" y="1448934"/>
                  </a:moveTo>
                  <a:lnTo>
                    <a:pt x="1438845" y="846439"/>
                  </a:lnTo>
                  <a:lnTo>
                    <a:pt x="2221811" y="983560"/>
                  </a:lnTo>
                  <a:lnTo>
                    <a:pt x="2995451" y="715370"/>
                  </a:lnTo>
                  <a:lnTo>
                    <a:pt x="3527798" y="0"/>
                  </a:ln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242FB95-B982-4C7F-833D-648F6A8EFAA4}"/>
                </a:ext>
              </a:extLst>
            </p:cNvPr>
            <p:cNvSpPr/>
            <p:nvPr/>
          </p:nvSpPr>
          <p:spPr>
            <a:xfrm>
              <a:off x="3342017" y="2515156"/>
              <a:ext cx="1098297" cy="758747"/>
            </a:xfrm>
            <a:custGeom>
              <a:avLst/>
              <a:gdLst>
                <a:gd name="connsiteX0" fmla="*/ 1629104 w 2753711"/>
                <a:gd name="connsiteY0" fmla="*/ 1051034 h 1902372"/>
                <a:gd name="connsiteX1" fmla="*/ 2753711 w 2753711"/>
                <a:gd name="connsiteY1" fmla="*/ 357351 h 1902372"/>
                <a:gd name="connsiteX2" fmla="*/ 1429407 w 2753711"/>
                <a:gd name="connsiteY2" fmla="*/ 1902372 h 1902372"/>
                <a:gd name="connsiteX3" fmla="*/ 872359 w 2753711"/>
                <a:gd name="connsiteY3" fmla="*/ 966951 h 1902372"/>
                <a:gd name="connsiteX4" fmla="*/ 0 w 2753711"/>
                <a:gd name="connsiteY4" fmla="*/ 1828800 h 1902372"/>
                <a:gd name="connsiteX5" fmla="*/ 1019504 w 2753711"/>
                <a:gd name="connsiteY5" fmla="*/ 0 h 1902372"/>
                <a:gd name="connsiteX6" fmla="*/ 1629104 w 2753711"/>
                <a:gd name="connsiteY6" fmla="*/ 1051034 h 190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3711" h="1902372">
                  <a:moveTo>
                    <a:pt x="1629104" y="1051034"/>
                  </a:moveTo>
                  <a:lnTo>
                    <a:pt x="2753711" y="357351"/>
                  </a:lnTo>
                  <a:lnTo>
                    <a:pt x="1429407" y="1902372"/>
                  </a:lnTo>
                  <a:lnTo>
                    <a:pt x="872359" y="966951"/>
                  </a:lnTo>
                  <a:lnTo>
                    <a:pt x="0" y="1828800"/>
                  </a:lnTo>
                  <a:lnTo>
                    <a:pt x="1019504" y="0"/>
                  </a:lnTo>
                  <a:lnTo>
                    <a:pt x="1629104" y="1051034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D514B6A-6215-42C0-B9B6-54522E802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38514">
            <a:off x="6343519" y="2420961"/>
            <a:ext cx="3955939" cy="79922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F9BDBD-7750-44B6-8369-07B938E57309}"/>
              </a:ext>
            </a:extLst>
          </p:cNvPr>
          <p:cNvGrpSpPr/>
          <p:nvPr/>
        </p:nvGrpSpPr>
        <p:grpSpPr>
          <a:xfrm>
            <a:off x="1925501" y="4047522"/>
            <a:ext cx="2229055" cy="1958160"/>
            <a:chOff x="3149717" y="4641573"/>
            <a:chExt cx="1516001" cy="133176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362AB41-DC51-4F27-AD3A-4124A6369202}"/>
                </a:ext>
              </a:extLst>
            </p:cNvPr>
            <p:cNvSpPr/>
            <p:nvPr/>
          </p:nvSpPr>
          <p:spPr>
            <a:xfrm>
              <a:off x="3182124" y="5466189"/>
              <a:ext cx="972957" cy="507147"/>
            </a:xfrm>
            <a:custGeom>
              <a:avLst/>
              <a:gdLst>
                <a:gd name="connsiteX0" fmla="*/ 0 w 739072"/>
                <a:gd name="connsiteY0" fmla="*/ 204998 h 663547"/>
                <a:gd name="connsiteX1" fmla="*/ 229274 w 739072"/>
                <a:gd name="connsiteY1" fmla="*/ 21579 h 663547"/>
                <a:gd name="connsiteX2" fmla="*/ 469338 w 739072"/>
                <a:gd name="connsiteY2" fmla="*/ 269735 h 663547"/>
                <a:gd name="connsiteX3" fmla="*/ 739072 w 739072"/>
                <a:gd name="connsiteY3" fmla="*/ 0 h 663547"/>
                <a:gd name="connsiteX4" fmla="*/ 536771 w 739072"/>
                <a:gd name="connsiteY4" fmla="*/ 663547 h 663547"/>
                <a:gd name="connsiteX5" fmla="*/ 91709 w 739072"/>
                <a:gd name="connsiteY5" fmla="*/ 488219 h 663547"/>
                <a:gd name="connsiteX6" fmla="*/ 0 w 739072"/>
                <a:gd name="connsiteY6" fmla="*/ 204998 h 663547"/>
                <a:gd name="connsiteX0" fmla="*/ 0 w 1003431"/>
                <a:gd name="connsiteY0" fmla="*/ 204998 h 663547"/>
                <a:gd name="connsiteX1" fmla="*/ 229274 w 1003431"/>
                <a:gd name="connsiteY1" fmla="*/ 21579 h 663547"/>
                <a:gd name="connsiteX2" fmla="*/ 469338 w 1003431"/>
                <a:gd name="connsiteY2" fmla="*/ 269735 h 663547"/>
                <a:gd name="connsiteX3" fmla="*/ 739072 w 1003431"/>
                <a:gd name="connsiteY3" fmla="*/ 0 h 663547"/>
                <a:gd name="connsiteX4" fmla="*/ 999931 w 1003431"/>
                <a:gd name="connsiteY4" fmla="*/ 247104 h 663547"/>
                <a:gd name="connsiteX5" fmla="*/ 536771 w 1003431"/>
                <a:gd name="connsiteY5" fmla="*/ 663547 h 663547"/>
                <a:gd name="connsiteX6" fmla="*/ 91709 w 1003431"/>
                <a:gd name="connsiteY6" fmla="*/ 488219 h 663547"/>
                <a:gd name="connsiteX7" fmla="*/ 0 w 1003431"/>
                <a:gd name="connsiteY7" fmla="*/ 204998 h 663547"/>
                <a:gd name="connsiteX0" fmla="*/ 0 w 999931"/>
                <a:gd name="connsiteY0" fmla="*/ 204998 h 663547"/>
                <a:gd name="connsiteX1" fmla="*/ 229274 w 999931"/>
                <a:gd name="connsiteY1" fmla="*/ 21579 h 663547"/>
                <a:gd name="connsiteX2" fmla="*/ 469338 w 999931"/>
                <a:gd name="connsiteY2" fmla="*/ 269735 h 663547"/>
                <a:gd name="connsiteX3" fmla="*/ 739072 w 999931"/>
                <a:gd name="connsiteY3" fmla="*/ 0 h 663547"/>
                <a:gd name="connsiteX4" fmla="*/ 999931 w 999931"/>
                <a:gd name="connsiteY4" fmla="*/ 247104 h 663547"/>
                <a:gd name="connsiteX5" fmla="*/ 536771 w 999931"/>
                <a:gd name="connsiteY5" fmla="*/ 663547 h 663547"/>
                <a:gd name="connsiteX6" fmla="*/ 91709 w 999931"/>
                <a:gd name="connsiteY6" fmla="*/ 488219 h 663547"/>
                <a:gd name="connsiteX7" fmla="*/ 0 w 999931"/>
                <a:gd name="connsiteY7" fmla="*/ 204998 h 663547"/>
                <a:gd name="connsiteX0" fmla="*/ 0 w 908221"/>
                <a:gd name="connsiteY0" fmla="*/ 204998 h 665193"/>
                <a:gd name="connsiteX1" fmla="*/ 229274 w 908221"/>
                <a:gd name="connsiteY1" fmla="*/ 21579 h 665193"/>
                <a:gd name="connsiteX2" fmla="*/ 469338 w 908221"/>
                <a:gd name="connsiteY2" fmla="*/ 269735 h 665193"/>
                <a:gd name="connsiteX3" fmla="*/ 739072 w 908221"/>
                <a:gd name="connsiteY3" fmla="*/ 0 h 665193"/>
                <a:gd name="connsiteX4" fmla="*/ 908221 w 908221"/>
                <a:gd name="connsiteY4" fmla="*/ 665193 h 665193"/>
                <a:gd name="connsiteX5" fmla="*/ 536771 w 908221"/>
                <a:gd name="connsiteY5" fmla="*/ 663547 h 665193"/>
                <a:gd name="connsiteX6" fmla="*/ 91709 w 908221"/>
                <a:gd name="connsiteY6" fmla="*/ 488219 h 665193"/>
                <a:gd name="connsiteX7" fmla="*/ 0 w 908221"/>
                <a:gd name="connsiteY7" fmla="*/ 204998 h 665193"/>
                <a:gd name="connsiteX0" fmla="*/ 0 w 1276167"/>
                <a:gd name="connsiteY0" fmla="*/ 286371 h 665193"/>
                <a:gd name="connsiteX1" fmla="*/ 597220 w 1276167"/>
                <a:gd name="connsiteY1" fmla="*/ 21579 h 665193"/>
                <a:gd name="connsiteX2" fmla="*/ 837284 w 1276167"/>
                <a:gd name="connsiteY2" fmla="*/ 269735 h 665193"/>
                <a:gd name="connsiteX3" fmla="*/ 1107018 w 1276167"/>
                <a:gd name="connsiteY3" fmla="*/ 0 h 665193"/>
                <a:gd name="connsiteX4" fmla="*/ 1276167 w 1276167"/>
                <a:gd name="connsiteY4" fmla="*/ 665193 h 665193"/>
                <a:gd name="connsiteX5" fmla="*/ 904717 w 1276167"/>
                <a:gd name="connsiteY5" fmla="*/ 663547 h 665193"/>
                <a:gd name="connsiteX6" fmla="*/ 459655 w 1276167"/>
                <a:gd name="connsiteY6" fmla="*/ 488219 h 665193"/>
                <a:gd name="connsiteX7" fmla="*/ 0 w 1276167"/>
                <a:gd name="connsiteY7" fmla="*/ 286371 h 665193"/>
                <a:gd name="connsiteX0" fmla="*/ 0 w 1276167"/>
                <a:gd name="connsiteY0" fmla="*/ 286371 h 665193"/>
                <a:gd name="connsiteX1" fmla="*/ 597220 w 1276167"/>
                <a:gd name="connsiteY1" fmla="*/ 21579 h 665193"/>
                <a:gd name="connsiteX2" fmla="*/ 837284 w 1276167"/>
                <a:gd name="connsiteY2" fmla="*/ 269735 h 665193"/>
                <a:gd name="connsiteX3" fmla="*/ 1107018 w 1276167"/>
                <a:gd name="connsiteY3" fmla="*/ 0 h 665193"/>
                <a:gd name="connsiteX4" fmla="*/ 1276167 w 1276167"/>
                <a:gd name="connsiteY4" fmla="*/ 665193 h 665193"/>
                <a:gd name="connsiteX5" fmla="*/ 904717 w 1276167"/>
                <a:gd name="connsiteY5" fmla="*/ 663547 h 665193"/>
                <a:gd name="connsiteX6" fmla="*/ 0 w 1276167"/>
                <a:gd name="connsiteY6" fmla="*/ 286371 h 6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6167" h="665193">
                  <a:moveTo>
                    <a:pt x="0" y="286371"/>
                  </a:moveTo>
                  <a:lnTo>
                    <a:pt x="597220" y="21579"/>
                  </a:lnTo>
                  <a:lnTo>
                    <a:pt x="837284" y="269735"/>
                  </a:lnTo>
                  <a:lnTo>
                    <a:pt x="1107018" y="0"/>
                  </a:lnTo>
                  <a:lnTo>
                    <a:pt x="1276167" y="665193"/>
                  </a:lnTo>
                  <a:lnTo>
                    <a:pt x="904717" y="663547"/>
                  </a:lnTo>
                  <a:lnTo>
                    <a:pt x="0" y="286371"/>
                  </a:lnTo>
                  <a:close/>
                </a:path>
              </a:pathLst>
            </a:custGeom>
            <a:solidFill>
              <a:srgbClr val="4472C4"/>
            </a:solidFill>
            <a:ln w="9525"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642232-61AF-40A0-8918-2DDAC175C14F}"/>
                </a:ext>
              </a:extLst>
            </p:cNvPr>
            <p:cNvSpPr/>
            <p:nvPr/>
          </p:nvSpPr>
          <p:spPr>
            <a:xfrm>
              <a:off x="4072227" y="4641573"/>
              <a:ext cx="338299" cy="375512"/>
            </a:xfrm>
            <a:custGeom>
              <a:avLst/>
              <a:gdLst>
                <a:gd name="connsiteX0" fmla="*/ 0 w 269734"/>
                <a:gd name="connsiteY0" fmla="*/ 48552 h 299405"/>
                <a:gd name="connsiteX1" fmla="*/ 269734 w 269734"/>
                <a:gd name="connsiteY1" fmla="*/ 0 h 299405"/>
                <a:gd name="connsiteX2" fmla="*/ 70131 w 269734"/>
                <a:gd name="connsiteY2" fmla="*/ 299405 h 299405"/>
                <a:gd name="connsiteX3" fmla="*/ 0 w 269734"/>
                <a:gd name="connsiteY3" fmla="*/ 48552 h 299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734" h="299405">
                  <a:moveTo>
                    <a:pt x="0" y="48552"/>
                  </a:moveTo>
                  <a:lnTo>
                    <a:pt x="269734" y="0"/>
                  </a:lnTo>
                  <a:lnTo>
                    <a:pt x="70131" y="299405"/>
                  </a:lnTo>
                  <a:lnTo>
                    <a:pt x="0" y="48552"/>
                  </a:lnTo>
                  <a:close/>
                </a:path>
              </a:pathLst>
            </a:custGeom>
            <a:solidFill>
              <a:srgbClr val="4472C4"/>
            </a:solidFill>
            <a:ln w="9525"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1C214DE-53E2-4146-B288-A39415C3D6B1}"/>
                </a:ext>
              </a:extLst>
            </p:cNvPr>
            <p:cNvSpPr/>
            <p:nvPr/>
          </p:nvSpPr>
          <p:spPr>
            <a:xfrm>
              <a:off x="3149717" y="5018811"/>
              <a:ext cx="1323422" cy="939358"/>
            </a:xfrm>
            <a:custGeom>
              <a:avLst/>
              <a:gdLst>
                <a:gd name="connsiteX0" fmla="*/ 0 w 1742485"/>
                <a:gd name="connsiteY0" fmla="*/ 865847 h 1000715"/>
                <a:gd name="connsiteX1" fmla="*/ 776836 w 1742485"/>
                <a:gd name="connsiteY1" fmla="*/ 0 h 1000715"/>
                <a:gd name="connsiteX2" fmla="*/ 1739788 w 1742485"/>
                <a:gd name="connsiteY2" fmla="*/ 1000715 h 1000715"/>
                <a:gd name="connsiteX3" fmla="*/ 1742485 w 1742485"/>
                <a:gd name="connsiteY3" fmla="*/ 998017 h 1000715"/>
                <a:gd name="connsiteX0" fmla="*/ 0 w 1742485"/>
                <a:gd name="connsiteY0" fmla="*/ 865847 h 1000715"/>
                <a:gd name="connsiteX1" fmla="*/ 180722 w 1742485"/>
                <a:gd name="connsiteY1" fmla="*/ 658152 h 1000715"/>
                <a:gd name="connsiteX2" fmla="*/ 776836 w 1742485"/>
                <a:gd name="connsiteY2" fmla="*/ 0 h 1000715"/>
                <a:gd name="connsiteX3" fmla="*/ 1739788 w 1742485"/>
                <a:gd name="connsiteY3" fmla="*/ 1000715 h 1000715"/>
                <a:gd name="connsiteX4" fmla="*/ 1742485 w 1742485"/>
                <a:gd name="connsiteY4" fmla="*/ 998017 h 1000715"/>
                <a:gd name="connsiteX0" fmla="*/ 20562 w 1579627"/>
                <a:gd name="connsiteY0" fmla="*/ 803808 h 1000715"/>
                <a:gd name="connsiteX1" fmla="*/ 17864 w 1579627"/>
                <a:gd name="connsiteY1" fmla="*/ 658152 h 1000715"/>
                <a:gd name="connsiteX2" fmla="*/ 613978 w 1579627"/>
                <a:gd name="connsiteY2" fmla="*/ 0 h 1000715"/>
                <a:gd name="connsiteX3" fmla="*/ 1576930 w 1579627"/>
                <a:gd name="connsiteY3" fmla="*/ 1000715 h 1000715"/>
                <a:gd name="connsiteX4" fmla="*/ 1579627 w 1579627"/>
                <a:gd name="connsiteY4" fmla="*/ 998017 h 1000715"/>
                <a:gd name="connsiteX0" fmla="*/ 2698 w 1561763"/>
                <a:gd name="connsiteY0" fmla="*/ 803808 h 1000715"/>
                <a:gd name="connsiteX1" fmla="*/ 0 w 1561763"/>
                <a:gd name="connsiteY1" fmla="*/ 658152 h 1000715"/>
                <a:gd name="connsiteX2" fmla="*/ 596114 w 1561763"/>
                <a:gd name="connsiteY2" fmla="*/ 0 h 1000715"/>
                <a:gd name="connsiteX3" fmla="*/ 1559066 w 1561763"/>
                <a:gd name="connsiteY3" fmla="*/ 1000715 h 1000715"/>
                <a:gd name="connsiteX4" fmla="*/ 1561763 w 1561763"/>
                <a:gd name="connsiteY4" fmla="*/ 998017 h 1000715"/>
                <a:gd name="connsiteX0" fmla="*/ 2698 w 1561763"/>
                <a:gd name="connsiteY0" fmla="*/ 803808 h 1000715"/>
                <a:gd name="connsiteX1" fmla="*/ 0 w 1561763"/>
                <a:gd name="connsiteY1" fmla="*/ 658152 h 1000715"/>
                <a:gd name="connsiteX2" fmla="*/ 596114 w 1561763"/>
                <a:gd name="connsiteY2" fmla="*/ 0 h 1000715"/>
                <a:gd name="connsiteX3" fmla="*/ 1300121 w 1561763"/>
                <a:gd name="connsiteY3" fmla="*/ 730980 h 1000715"/>
                <a:gd name="connsiteX4" fmla="*/ 1559066 w 1561763"/>
                <a:gd name="connsiteY4" fmla="*/ 1000715 h 1000715"/>
                <a:gd name="connsiteX5" fmla="*/ 1561763 w 1561763"/>
                <a:gd name="connsiteY5" fmla="*/ 998017 h 1000715"/>
                <a:gd name="connsiteX0" fmla="*/ 2698 w 1559066"/>
                <a:gd name="connsiteY0" fmla="*/ 803808 h 1000715"/>
                <a:gd name="connsiteX1" fmla="*/ 0 w 1559066"/>
                <a:gd name="connsiteY1" fmla="*/ 658152 h 1000715"/>
                <a:gd name="connsiteX2" fmla="*/ 596114 w 1559066"/>
                <a:gd name="connsiteY2" fmla="*/ 0 h 1000715"/>
                <a:gd name="connsiteX3" fmla="*/ 1300121 w 1559066"/>
                <a:gd name="connsiteY3" fmla="*/ 730980 h 1000715"/>
                <a:gd name="connsiteX4" fmla="*/ 1559066 w 1559066"/>
                <a:gd name="connsiteY4" fmla="*/ 1000715 h 1000715"/>
                <a:gd name="connsiteX5" fmla="*/ 1494330 w 1559066"/>
                <a:gd name="connsiteY5" fmla="*/ 749861 h 1000715"/>
                <a:gd name="connsiteX0" fmla="*/ 2698 w 1494330"/>
                <a:gd name="connsiteY0" fmla="*/ 803808 h 803808"/>
                <a:gd name="connsiteX1" fmla="*/ 0 w 1494330"/>
                <a:gd name="connsiteY1" fmla="*/ 658152 h 803808"/>
                <a:gd name="connsiteX2" fmla="*/ 596114 w 1494330"/>
                <a:gd name="connsiteY2" fmla="*/ 0 h 803808"/>
                <a:gd name="connsiteX3" fmla="*/ 1300121 w 1494330"/>
                <a:gd name="connsiteY3" fmla="*/ 730980 h 803808"/>
                <a:gd name="connsiteX4" fmla="*/ 1494330 w 1494330"/>
                <a:gd name="connsiteY4" fmla="*/ 749861 h 803808"/>
                <a:gd name="connsiteX0" fmla="*/ 2698 w 1440384"/>
                <a:gd name="connsiteY0" fmla="*/ 803808 h 803808"/>
                <a:gd name="connsiteX1" fmla="*/ 0 w 1440384"/>
                <a:gd name="connsiteY1" fmla="*/ 658152 h 803808"/>
                <a:gd name="connsiteX2" fmla="*/ 596114 w 1440384"/>
                <a:gd name="connsiteY2" fmla="*/ 0 h 803808"/>
                <a:gd name="connsiteX3" fmla="*/ 1300121 w 1440384"/>
                <a:gd name="connsiteY3" fmla="*/ 730980 h 803808"/>
                <a:gd name="connsiteX4" fmla="*/ 1440384 w 1440384"/>
                <a:gd name="connsiteY4" fmla="*/ 741769 h 803808"/>
                <a:gd name="connsiteX0" fmla="*/ 2698 w 1502423"/>
                <a:gd name="connsiteY0" fmla="*/ 803808 h 803808"/>
                <a:gd name="connsiteX1" fmla="*/ 0 w 1502423"/>
                <a:gd name="connsiteY1" fmla="*/ 658152 h 803808"/>
                <a:gd name="connsiteX2" fmla="*/ 596114 w 1502423"/>
                <a:gd name="connsiteY2" fmla="*/ 0 h 803808"/>
                <a:gd name="connsiteX3" fmla="*/ 1300121 w 1502423"/>
                <a:gd name="connsiteY3" fmla="*/ 730980 h 803808"/>
                <a:gd name="connsiteX4" fmla="*/ 1502423 w 1502423"/>
                <a:gd name="connsiteY4" fmla="*/ 741769 h 803808"/>
                <a:gd name="connsiteX0" fmla="*/ 38 w 1515947"/>
                <a:gd name="connsiteY0" fmla="*/ 806505 h 806505"/>
                <a:gd name="connsiteX1" fmla="*/ 13524 w 1515947"/>
                <a:gd name="connsiteY1" fmla="*/ 658152 h 806505"/>
                <a:gd name="connsiteX2" fmla="*/ 609638 w 1515947"/>
                <a:gd name="connsiteY2" fmla="*/ 0 h 806505"/>
                <a:gd name="connsiteX3" fmla="*/ 1313645 w 1515947"/>
                <a:gd name="connsiteY3" fmla="*/ 730980 h 806505"/>
                <a:gd name="connsiteX4" fmla="*/ 1515947 w 1515947"/>
                <a:gd name="connsiteY4" fmla="*/ 741769 h 806505"/>
                <a:gd name="connsiteX0" fmla="*/ 38 w 1591473"/>
                <a:gd name="connsiteY0" fmla="*/ 806505 h 806505"/>
                <a:gd name="connsiteX1" fmla="*/ 13524 w 1591473"/>
                <a:gd name="connsiteY1" fmla="*/ 658152 h 806505"/>
                <a:gd name="connsiteX2" fmla="*/ 609638 w 1591473"/>
                <a:gd name="connsiteY2" fmla="*/ 0 h 806505"/>
                <a:gd name="connsiteX3" fmla="*/ 1313645 w 1591473"/>
                <a:gd name="connsiteY3" fmla="*/ 730980 h 806505"/>
                <a:gd name="connsiteX4" fmla="*/ 1591473 w 1591473"/>
                <a:gd name="connsiteY4" fmla="*/ 739072 h 806505"/>
                <a:gd name="connsiteX0" fmla="*/ 0 w 1591435"/>
                <a:gd name="connsiteY0" fmla="*/ 806505 h 806505"/>
                <a:gd name="connsiteX1" fmla="*/ 13486 w 1591435"/>
                <a:gd name="connsiteY1" fmla="*/ 658152 h 806505"/>
                <a:gd name="connsiteX2" fmla="*/ 609600 w 1591435"/>
                <a:gd name="connsiteY2" fmla="*/ 0 h 806505"/>
                <a:gd name="connsiteX3" fmla="*/ 1313607 w 1591435"/>
                <a:gd name="connsiteY3" fmla="*/ 730980 h 806505"/>
                <a:gd name="connsiteX4" fmla="*/ 1591435 w 1591435"/>
                <a:gd name="connsiteY4" fmla="*/ 739072 h 806505"/>
                <a:gd name="connsiteX0" fmla="*/ 0 w 1604610"/>
                <a:gd name="connsiteY0" fmla="*/ 932992 h 932992"/>
                <a:gd name="connsiteX1" fmla="*/ 26661 w 1604610"/>
                <a:gd name="connsiteY1" fmla="*/ 658152 h 932992"/>
                <a:gd name="connsiteX2" fmla="*/ 622775 w 1604610"/>
                <a:gd name="connsiteY2" fmla="*/ 0 h 932992"/>
                <a:gd name="connsiteX3" fmla="*/ 1326782 w 1604610"/>
                <a:gd name="connsiteY3" fmla="*/ 730980 h 932992"/>
                <a:gd name="connsiteX4" fmla="*/ 1604610 w 1604610"/>
                <a:gd name="connsiteY4" fmla="*/ 739072 h 932992"/>
                <a:gd name="connsiteX0" fmla="*/ 0 w 1604610"/>
                <a:gd name="connsiteY0" fmla="*/ 937754 h 937754"/>
                <a:gd name="connsiteX1" fmla="*/ 26661 w 1604610"/>
                <a:gd name="connsiteY1" fmla="*/ 662914 h 937754"/>
                <a:gd name="connsiteX2" fmla="*/ 764063 w 1604610"/>
                <a:gd name="connsiteY2" fmla="*/ 0 h 937754"/>
                <a:gd name="connsiteX3" fmla="*/ 1326782 w 1604610"/>
                <a:gd name="connsiteY3" fmla="*/ 735742 h 937754"/>
                <a:gd name="connsiteX4" fmla="*/ 1604610 w 1604610"/>
                <a:gd name="connsiteY4" fmla="*/ 743834 h 937754"/>
                <a:gd name="connsiteX0" fmla="*/ 0 w 1577623"/>
                <a:gd name="connsiteY0" fmla="*/ 937754 h 937754"/>
                <a:gd name="connsiteX1" fmla="*/ 26661 w 1577623"/>
                <a:gd name="connsiteY1" fmla="*/ 662914 h 937754"/>
                <a:gd name="connsiteX2" fmla="*/ 764063 w 1577623"/>
                <a:gd name="connsiteY2" fmla="*/ 0 h 937754"/>
                <a:gd name="connsiteX3" fmla="*/ 1326782 w 1577623"/>
                <a:gd name="connsiteY3" fmla="*/ 735742 h 937754"/>
                <a:gd name="connsiteX4" fmla="*/ 1577623 w 1577623"/>
                <a:gd name="connsiteY4" fmla="*/ 893059 h 937754"/>
                <a:gd name="connsiteX0" fmla="*/ 0 w 1552223"/>
                <a:gd name="connsiteY0" fmla="*/ 937754 h 937754"/>
                <a:gd name="connsiteX1" fmla="*/ 26661 w 1552223"/>
                <a:gd name="connsiteY1" fmla="*/ 662914 h 937754"/>
                <a:gd name="connsiteX2" fmla="*/ 764063 w 1552223"/>
                <a:gd name="connsiteY2" fmla="*/ 0 h 937754"/>
                <a:gd name="connsiteX3" fmla="*/ 1326782 w 1552223"/>
                <a:gd name="connsiteY3" fmla="*/ 735742 h 937754"/>
                <a:gd name="connsiteX4" fmla="*/ 1552223 w 1552223"/>
                <a:gd name="connsiteY4" fmla="*/ 937509 h 937754"/>
                <a:gd name="connsiteX0" fmla="*/ 0 w 1552223"/>
                <a:gd name="connsiteY0" fmla="*/ 939358 h 939358"/>
                <a:gd name="connsiteX1" fmla="*/ 26661 w 1552223"/>
                <a:gd name="connsiteY1" fmla="*/ 664518 h 939358"/>
                <a:gd name="connsiteX2" fmla="*/ 831439 w 1552223"/>
                <a:gd name="connsiteY2" fmla="*/ 0 h 939358"/>
                <a:gd name="connsiteX3" fmla="*/ 1326782 w 1552223"/>
                <a:gd name="connsiteY3" fmla="*/ 737346 h 939358"/>
                <a:gd name="connsiteX4" fmla="*/ 1552223 w 1552223"/>
                <a:gd name="connsiteY4" fmla="*/ 939113 h 939358"/>
                <a:gd name="connsiteX0" fmla="*/ 0 w 1532972"/>
                <a:gd name="connsiteY0" fmla="*/ 939358 h 940717"/>
                <a:gd name="connsiteX1" fmla="*/ 26661 w 1532972"/>
                <a:gd name="connsiteY1" fmla="*/ 664518 h 940717"/>
                <a:gd name="connsiteX2" fmla="*/ 831439 w 1532972"/>
                <a:gd name="connsiteY2" fmla="*/ 0 h 940717"/>
                <a:gd name="connsiteX3" fmla="*/ 1326782 w 1532972"/>
                <a:gd name="connsiteY3" fmla="*/ 737346 h 940717"/>
                <a:gd name="connsiteX4" fmla="*/ 1532972 w 1532972"/>
                <a:gd name="connsiteY4" fmla="*/ 940717 h 940717"/>
                <a:gd name="connsiteX0" fmla="*/ 0 w 1532972"/>
                <a:gd name="connsiteY0" fmla="*/ 939358 h 940717"/>
                <a:gd name="connsiteX1" fmla="*/ 26661 w 1532972"/>
                <a:gd name="connsiteY1" fmla="*/ 664518 h 940717"/>
                <a:gd name="connsiteX2" fmla="*/ 831439 w 1532972"/>
                <a:gd name="connsiteY2" fmla="*/ 0 h 940717"/>
                <a:gd name="connsiteX3" fmla="*/ 1247407 w 1532972"/>
                <a:gd name="connsiteY3" fmla="*/ 767509 h 940717"/>
                <a:gd name="connsiteX4" fmla="*/ 1532972 w 1532972"/>
                <a:gd name="connsiteY4" fmla="*/ 940717 h 940717"/>
                <a:gd name="connsiteX0" fmla="*/ 0 w 1532972"/>
                <a:gd name="connsiteY0" fmla="*/ 939358 h 940717"/>
                <a:gd name="connsiteX1" fmla="*/ 26661 w 1532972"/>
                <a:gd name="connsiteY1" fmla="*/ 664518 h 940717"/>
                <a:gd name="connsiteX2" fmla="*/ 831439 w 1532972"/>
                <a:gd name="connsiteY2" fmla="*/ 0 h 940717"/>
                <a:gd name="connsiteX3" fmla="*/ 1174382 w 1532972"/>
                <a:gd name="connsiteY3" fmla="*/ 689721 h 940717"/>
                <a:gd name="connsiteX4" fmla="*/ 1532972 w 1532972"/>
                <a:gd name="connsiteY4" fmla="*/ 940717 h 940717"/>
                <a:gd name="connsiteX0" fmla="*/ 0 w 1367872"/>
                <a:gd name="connsiteY0" fmla="*/ 939358 h 939358"/>
                <a:gd name="connsiteX1" fmla="*/ 26661 w 1367872"/>
                <a:gd name="connsiteY1" fmla="*/ 664518 h 939358"/>
                <a:gd name="connsiteX2" fmla="*/ 831439 w 1367872"/>
                <a:gd name="connsiteY2" fmla="*/ 0 h 939358"/>
                <a:gd name="connsiteX3" fmla="*/ 1174382 w 1367872"/>
                <a:gd name="connsiteY3" fmla="*/ 689721 h 939358"/>
                <a:gd name="connsiteX4" fmla="*/ 1367872 w 1367872"/>
                <a:gd name="connsiteY4" fmla="*/ 934367 h 939358"/>
                <a:gd name="connsiteX0" fmla="*/ 0 w 1367872"/>
                <a:gd name="connsiteY0" fmla="*/ 939358 h 939358"/>
                <a:gd name="connsiteX1" fmla="*/ 26661 w 1367872"/>
                <a:gd name="connsiteY1" fmla="*/ 664518 h 939358"/>
                <a:gd name="connsiteX2" fmla="*/ 1010826 w 1367872"/>
                <a:gd name="connsiteY2" fmla="*/ 0 h 939358"/>
                <a:gd name="connsiteX3" fmla="*/ 1174382 w 1367872"/>
                <a:gd name="connsiteY3" fmla="*/ 689721 h 939358"/>
                <a:gd name="connsiteX4" fmla="*/ 1367872 w 1367872"/>
                <a:gd name="connsiteY4" fmla="*/ 934367 h 939358"/>
                <a:gd name="connsiteX0" fmla="*/ 0 w 1323422"/>
                <a:gd name="connsiteY0" fmla="*/ 939358 h 939358"/>
                <a:gd name="connsiteX1" fmla="*/ 26661 w 1323422"/>
                <a:gd name="connsiteY1" fmla="*/ 664518 h 939358"/>
                <a:gd name="connsiteX2" fmla="*/ 1010826 w 1323422"/>
                <a:gd name="connsiteY2" fmla="*/ 0 h 939358"/>
                <a:gd name="connsiteX3" fmla="*/ 1174382 w 1323422"/>
                <a:gd name="connsiteY3" fmla="*/ 689721 h 939358"/>
                <a:gd name="connsiteX4" fmla="*/ 1323422 w 1323422"/>
                <a:gd name="connsiteY4" fmla="*/ 929604 h 93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3422" h="939358">
                  <a:moveTo>
                    <a:pt x="0" y="939358"/>
                  </a:moveTo>
                  <a:lnTo>
                    <a:pt x="26661" y="664518"/>
                  </a:lnTo>
                  <a:lnTo>
                    <a:pt x="1010826" y="0"/>
                  </a:lnTo>
                  <a:lnTo>
                    <a:pt x="1174382" y="689721"/>
                  </a:lnTo>
                  <a:lnTo>
                    <a:pt x="1323422" y="929604"/>
                  </a:ln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782AB6-3AAC-4A75-A26E-A539CC38F79A}"/>
                </a:ext>
              </a:extLst>
            </p:cNvPr>
            <p:cNvSpPr/>
            <p:nvPr/>
          </p:nvSpPr>
          <p:spPr>
            <a:xfrm>
              <a:off x="4332312" y="5406000"/>
              <a:ext cx="333406" cy="320929"/>
            </a:xfrm>
            <a:custGeom>
              <a:avLst/>
              <a:gdLst>
                <a:gd name="connsiteX0" fmla="*/ 0 w 269734"/>
                <a:gd name="connsiteY0" fmla="*/ 48552 h 299405"/>
                <a:gd name="connsiteX1" fmla="*/ 269734 w 269734"/>
                <a:gd name="connsiteY1" fmla="*/ 0 h 299405"/>
                <a:gd name="connsiteX2" fmla="*/ 70131 w 269734"/>
                <a:gd name="connsiteY2" fmla="*/ 299405 h 299405"/>
                <a:gd name="connsiteX3" fmla="*/ 0 w 269734"/>
                <a:gd name="connsiteY3" fmla="*/ 48552 h 299405"/>
                <a:gd name="connsiteX0" fmla="*/ 0 w 258944"/>
                <a:gd name="connsiteY0" fmla="*/ 0 h 250853"/>
                <a:gd name="connsiteX1" fmla="*/ 258944 w 258944"/>
                <a:gd name="connsiteY1" fmla="*/ 126776 h 250853"/>
                <a:gd name="connsiteX2" fmla="*/ 70131 w 258944"/>
                <a:gd name="connsiteY2" fmla="*/ 250853 h 250853"/>
                <a:gd name="connsiteX3" fmla="*/ 0 w 258944"/>
                <a:gd name="connsiteY3" fmla="*/ 0 h 250853"/>
                <a:gd name="connsiteX0" fmla="*/ 0 w 258944"/>
                <a:gd name="connsiteY0" fmla="*/ 28472 h 279325"/>
                <a:gd name="connsiteX1" fmla="*/ 150806 w 258944"/>
                <a:gd name="connsiteY1" fmla="*/ 2761 h 279325"/>
                <a:gd name="connsiteX2" fmla="*/ 258944 w 258944"/>
                <a:gd name="connsiteY2" fmla="*/ 155248 h 279325"/>
                <a:gd name="connsiteX3" fmla="*/ 70131 w 258944"/>
                <a:gd name="connsiteY3" fmla="*/ 279325 h 279325"/>
                <a:gd name="connsiteX4" fmla="*/ 0 w 258944"/>
                <a:gd name="connsiteY4" fmla="*/ 28472 h 279325"/>
                <a:gd name="connsiteX0" fmla="*/ 0 w 258944"/>
                <a:gd name="connsiteY0" fmla="*/ 25711 h 276564"/>
                <a:gd name="connsiteX1" fmla="*/ 150806 w 258944"/>
                <a:gd name="connsiteY1" fmla="*/ 0 h 276564"/>
                <a:gd name="connsiteX2" fmla="*/ 258944 w 258944"/>
                <a:gd name="connsiteY2" fmla="*/ 152487 h 276564"/>
                <a:gd name="connsiteX3" fmla="*/ 70131 w 258944"/>
                <a:gd name="connsiteY3" fmla="*/ 276564 h 276564"/>
                <a:gd name="connsiteX4" fmla="*/ 0 w 258944"/>
                <a:gd name="connsiteY4" fmla="*/ 25711 h 276564"/>
                <a:gd name="connsiteX0" fmla="*/ 0 w 255553"/>
                <a:gd name="connsiteY0" fmla="*/ 25711 h 285853"/>
                <a:gd name="connsiteX1" fmla="*/ 150806 w 255553"/>
                <a:gd name="connsiteY1" fmla="*/ 0 h 285853"/>
                <a:gd name="connsiteX2" fmla="*/ 255553 w 255553"/>
                <a:gd name="connsiteY2" fmla="*/ 285853 h 285853"/>
                <a:gd name="connsiteX3" fmla="*/ 70131 w 255553"/>
                <a:gd name="connsiteY3" fmla="*/ 276564 h 285853"/>
                <a:gd name="connsiteX4" fmla="*/ 0 w 255553"/>
                <a:gd name="connsiteY4" fmla="*/ 25711 h 285853"/>
                <a:gd name="connsiteX0" fmla="*/ 20286 w 185422"/>
                <a:gd name="connsiteY0" fmla="*/ 145514 h 285853"/>
                <a:gd name="connsiteX1" fmla="*/ 80675 w 185422"/>
                <a:gd name="connsiteY1" fmla="*/ 0 h 285853"/>
                <a:gd name="connsiteX2" fmla="*/ 185422 w 185422"/>
                <a:gd name="connsiteY2" fmla="*/ 285853 h 285853"/>
                <a:gd name="connsiteX3" fmla="*/ 0 w 185422"/>
                <a:gd name="connsiteY3" fmla="*/ 276564 h 285853"/>
                <a:gd name="connsiteX4" fmla="*/ 20286 w 185422"/>
                <a:gd name="connsiteY4" fmla="*/ 145514 h 285853"/>
                <a:gd name="connsiteX0" fmla="*/ 20286 w 185422"/>
                <a:gd name="connsiteY0" fmla="*/ 38144 h 178483"/>
                <a:gd name="connsiteX1" fmla="*/ 127014 w 185422"/>
                <a:gd name="connsiteY1" fmla="*/ 0 h 178483"/>
                <a:gd name="connsiteX2" fmla="*/ 185422 w 185422"/>
                <a:gd name="connsiteY2" fmla="*/ 178483 h 178483"/>
                <a:gd name="connsiteX3" fmla="*/ 0 w 185422"/>
                <a:gd name="connsiteY3" fmla="*/ 169194 h 178483"/>
                <a:gd name="connsiteX4" fmla="*/ 20286 w 185422"/>
                <a:gd name="connsiteY4" fmla="*/ 38144 h 17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422" h="178483">
                  <a:moveTo>
                    <a:pt x="20286" y="38144"/>
                  </a:moveTo>
                  <a:lnTo>
                    <a:pt x="127014" y="0"/>
                  </a:lnTo>
                  <a:lnTo>
                    <a:pt x="185422" y="178483"/>
                  </a:lnTo>
                  <a:lnTo>
                    <a:pt x="0" y="169194"/>
                  </a:lnTo>
                  <a:lnTo>
                    <a:pt x="20286" y="38144"/>
                  </a:lnTo>
                  <a:close/>
                </a:path>
              </a:pathLst>
            </a:custGeom>
            <a:solidFill>
              <a:srgbClr val="4472C4"/>
            </a:solidFill>
            <a:ln w="9525"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FC2F52BB-570C-4DB5-B8D9-6A13DC0DB3A8}"/>
                </a:ext>
              </a:extLst>
            </p:cNvPr>
            <p:cNvSpPr/>
            <p:nvPr/>
          </p:nvSpPr>
          <p:spPr>
            <a:xfrm rot="1421074">
              <a:off x="4000237" y="5190239"/>
              <a:ext cx="105322" cy="162072"/>
            </a:xfrm>
            <a:prstGeom prst="downArrow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36CB42D-75FA-4FE6-A02D-D707D10FA6BE}"/>
                </a:ext>
              </a:extLst>
            </p:cNvPr>
            <p:cNvSpPr/>
            <p:nvPr/>
          </p:nvSpPr>
          <p:spPr>
            <a:xfrm>
              <a:off x="3174492" y="5458934"/>
              <a:ext cx="1148354" cy="253691"/>
            </a:xfrm>
            <a:custGeom>
              <a:avLst/>
              <a:gdLst>
                <a:gd name="connsiteX0" fmla="*/ 0 w 1305515"/>
                <a:gd name="connsiteY0" fmla="*/ 218485 h 288616"/>
                <a:gd name="connsiteX1" fmla="*/ 458548 w 1305515"/>
                <a:gd name="connsiteY1" fmla="*/ 16184 h 288616"/>
                <a:gd name="connsiteX2" fmla="*/ 855058 w 1305515"/>
                <a:gd name="connsiteY2" fmla="*/ 0 h 288616"/>
                <a:gd name="connsiteX3" fmla="*/ 1305515 w 1305515"/>
                <a:gd name="connsiteY3" fmla="*/ 288616 h 288616"/>
                <a:gd name="connsiteX0" fmla="*/ 0 w 1297578"/>
                <a:gd name="connsiteY0" fmla="*/ 218485 h 294966"/>
                <a:gd name="connsiteX1" fmla="*/ 458548 w 1297578"/>
                <a:gd name="connsiteY1" fmla="*/ 16184 h 294966"/>
                <a:gd name="connsiteX2" fmla="*/ 855058 w 1297578"/>
                <a:gd name="connsiteY2" fmla="*/ 0 h 294966"/>
                <a:gd name="connsiteX3" fmla="*/ 1297578 w 1297578"/>
                <a:gd name="connsiteY3" fmla="*/ 294966 h 294966"/>
                <a:gd name="connsiteX0" fmla="*/ 0 w 1219791"/>
                <a:gd name="connsiteY0" fmla="*/ 218485 h 326716"/>
                <a:gd name="connsiteX1" fmla="*/ 458548 w 1219791"/>
                <a:gd name="connsiteY1" fmla="*/ 16184 h 326716"/>
                <a:gd name="connsiteX2" fmla="*/ 855058 w 1219791"/>
                <a:gd name="connsiteY2" fmla="*/ 0 h 326716"/>
                <a:gd name="connsiteX3" fmla="*/ 1219791 w 1219791"/>
                <a:gd name="connsiteY3" fmla="*/ 326716 h 326716"/>
                <a:gd name="connsiteX0" fmla="*/ 0 w 1219791"/>
                <a:gd name="connsiteY0" fmla="*/ 218485 h 326716"/>
                <a:gd name="connsiteX1" fmla="*/ 458548 w 1219791"/>
                <a:gd name="connsiteY1" fmla="*/ 16184 h 326716"/>
                <a:gd name="connsiteX2" fmla="*/ 855058 w 1219791"/>
                <a:gd name="connsiteY2" fmla="*/ 0 h 326716"/>
                <a:gd name="connsiteX3" fmla="*/ 1219791 w 1219791"/>
                <a:gd name="connsiteY3" fmla="*/ 326716 h 326716"/>
                <a:gd name="connsiteX0" fmla="*/ 0 w 1148354"/>
                <a:gd name="connsiteY0" fmla="*/ 218485 h 253691"/>
                <a:gd name="connsiteX1" fmla="*/ 458548 w 1148354"/>
                <a:gd name="connsiteY1" fmla="*/ 16184 h 253691"/>
                <a:gd name="connsiteX2" fmla="*/ 855058 w 1148354"/>
                <a:gd name="connsiteY2" fmla="*/ 0 h 253691"/>
                <a:gd name="connsiteX3" fmla="*/ 1148354 w 1148354"/>
                <a:gd name="connsiteY3" fmla="*/ 253691 h 25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8354" h="253691">
                  <a:moveTo>
                    <a:pt x="0" y="218485"/>
                  </a:moveTo>
                  <a:lnTo>
                    <a:pt x="458548" y="16184"/>
                  </a:lnTo>
                  <a:lnTo>
                    <a:pt x="855058" y="0"/>
                  </a:lnTo>
                  <a:lnTo>
                    <a:pt x="1148354" y="253691"/>
                  </a:ln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60FE8BB-9F47-480B-9740-375BF8307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41194">
            <a:off x="6269643" y="4578805"/>
            <a:ext cx="4487032" cy="1185386"/>
          </a:xfrm>
          <a:prstGeom prst="rect">
            <a:avLst/>
          </a:prstGeom>
        </p:spPr>
      </p:pic>
      <p:sp>
        <p:nvSpPr>
          <p:cNvPr id="29" name="Arrow: Down 28">
            <a:extLst>
              <a:ext uri="{FF2B5EF4-FFF2-40B4-BE49-F238E27FC236}">
                <a16:creationId xmlns:a16="http://schemas.microsoft.com/office/drawing/2014/main" id="{FD0AA7FD-73C8-4BFB-AC73-686F117D88CB}"/>
              </a:ext>
            </a:extLst>
          </p:cNvPr>
          <p:cNvSpPr/>
          <p:nvPr/>
        </p:nvSpPr>
        <p:spPr>
          <a:xfrm rot="16200000">
            <a:off x="5567517" y="2485991"/>
            <a:ext cx="475105" cy="731103"/>
          </a:xfrm>
          <a:prstGeom prst="down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43594842-A348-489D-ADD0-908070749D57}"/>
              </a:ext>
            </a:extLst>
          </p:cNvPr>
          <p:cNvSpPr/>
          <p:nvPr/>
        </p:nvSpPr>
        <p:spPr>
          <a:xfrm rot="16200000">
            <a:off x="5567517" y="4832733"/>
            <a:ext cx="475105" cy="731103"/>
          </a:xfrm>
          <a:prstGeom prst="down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DC2363-8BD2-49A2-99D7-644066EFBE22}"/>
              </a:ext>
            </a:extLst>
          </p:cNvPr>
          <p:cNvSpPr txBox="1"/>
          <p:nvPr/>
        </p:nvSpPr>
        <p:spPr>
          <a:xfrm>
            <a:off x="9312965" y="5970972"/>
            <a:ext cx="2284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QED Theorem 1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88333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843EB-DF48-4DC4-A346-E2CFC27E6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Proof of Theorem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CC6E7F-AA2B-476C-B59B-B00615992E64}"/>
              </a:ext>
            </a:extLst>
          </p:cNvPr>
          <p:cNvSpPr txBox="1"/>
          <p:nvPr/>
        </p:nvSpPr>
        <p:spPr>
          <a:xfrm>
            <a:off x="697911" y="1690688"/>
            <a:ext cx="83160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Theorem 2:</a:t>
            </a:r>
            <a:r>
              <a:rPr lang="en-US" sz="2200" dirty="0"/>
              <a:t> Under HCS, total absolute curvature does not increase.</a:t>
            </a:r>
            <a:endParaRPr lang="en-GB" sz="2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3E2A7E-A70B-4218-94C9-36F2F843241F}"/>
              </a:ext>
            </a:extLst>
          </p:cNvPr>
          <p:cNvSpPr txBox="1"/>
          <p:nvPr/>
        </p:nvSpPr>
        <p:spPr>
          <a:xfrm>
            <a:off x="697911" y="2338436"/>
            <a:ext cx="10791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Proof: </a:t>
            </a:r>
            <a:r>
              <a:rPr lang="en-US" sz="2200" dirty="0"/>
              <a:t>Given a polygonal curve </a:t>
            </a:r>
            <a:r>
              <a:rPr lang="en-US" sz="2200" i="1" dirty="0"/>
              <a:t>C</a:t>
            </a:r>
            <a:r>
              <a:rPr lang="en-US" sz="2200" dirty="0"/>
              <a:t>, for each edge </a:t>
            </a:r>
            <a:r>
              <a:rPr lang="en-US" sz="2200" i="1" dirty="0" err="1"/>
              <a:t>e</a:t>
            </a:r>
            <a:r>
              <a:rPr lang="en-US" sz="2200" i="1" baseline="-25000" dirty="0" err="1"/>
              <a:t>i</a:t>
            </a:r>
            <a:r>
              <a:rPr lang="en-US" sz="2200" dirty="0"/>
              <a:t>, let </a:t>
            </a:r>
            <a:r>
              <a:rPr lang="en-US" sz="2200" i="1" dirty="0"/>
              <a:t>v</a:t>
            </a:r>
            <a:r>
              <a:rPr lang="en-US" sz="2200" i="1" baseline="-25000" dirty="0"/>
              <a:t>i</a:t>
            </a:r>
            <a:r>
              <a:rPr lang="en-US" sz="2200" dirty="0"/>
              <a:t> in </a:t>
            </a:r>
            <a:r>
              <a:rPr lang="en-US" sz="2200" i="1" dirty="0"/>
              <a:t>S</a:t>
            </a:r>
            <a:r>
              <a:rPr lang="en-US" sz="2200" baseline="30000" dirty="0"/>
              <a:t>1</a:t>
            </a:r>
            <a:r>
              <a:rPr lang="en-US" sz="2200" dirty="0"/>
              <a:t> be the corresponding unit tangent vector.</a:t>
            </a:r>
            <a:r>
              <a:rPr lang="en-US" sz="2200" b="1" dirty="0"/>
              <a:t> </a:t>
            </a:r>
            <a:endParaRPr lang="en-GB" sz="2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ED97D-A4D2-4ACD-98F1-C3E1142A24DB}"/>
              </a:ext>
            </a:extLst>
          </p:cNvPr>
          <p:cNvSpPr txBox="1"/>
          <p:nvPr/>
        </p:nvSpPr>
        <p:spPr>
          <a:xfrm>
            <a:off x="697911" y="5636855"/>
            <a:ext cx="10791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Then the total absolute curvature of </a:t>
            </a:r>
            <a:r>
              <a:rPr lang="en-US" sz="2200" i="1" dirty="0"/>
              <a:t>C</a:t>
            </a:r>
            <a:r>
              <a:rPr lang="en-US" sz="2200" dirty="0"/>
              <a:t> equals the length of the shortest tour of </a:t>
            </a:r>
            <a:r>
              <a:rPr lang="en-US" sz="2200" i="1" dirty="0"/>
              <a:t>S</a:t>
            </a:r>
            <a:r>
              <a:rPr lang="en-US" sz="2200" baseline="30000" dirty="0"/>
              <a:t>1</a:t>
            </a:r>
            <a:r>
              <a:rPr lang="en-US" sz="2200" dirty="0"/>
              <a:t> that visits</a:t>
            </a:r>
            <a:r>
              <a:rPr lang="en-GB" sz="2200" dirty="0"/>
              <a:t> </a:t>
            </a:r>
            <a:r>
              <a:rPr lang="en-GB" sz="2200" i="1" dirty="0"/>
              <a:t>e</a:t>
            </a:r>
            <a:r>
              <a:rPr lang="en-GB" sz="2200" baseline="-25000" dirty="0"/>
              <a:t>1</a:t>
            </a:r>
            <a:r>
              <a:rPr lang="en-GB" sz="2200" dirty="0"/>
              <a:t>, </a:t>
            </a:r>
            <a:r>
              <a:rPr lang="en-GB" sz="2200" i="1" dirty="0"/>
              <a:t>e</a:t>
            </a:r>
            <a:r>
              <a:rPr lang="en-GB" sz="2200" baseline="-25000" dirty="0"/>
              <a:t>2</a:t>
            </a:r>
            <a:r>
              <a:rPr lang="en-GB" sz="2200" dirty="0"/>
              <a:t>, …, </a:t>
            </a:r>
            <a:r>
              <a:rPr lang="en-GB" sz="2200" i="1" dirty="0" err="1"/>
              <a:t>e</a:t>
            </a:r>
            <a:r>
              <a:rPr lang="en-GB" sz="2200" i="1" baseline="-25000" dirty="0" err="1"/>
              <a:t>n</a:t>
            </a:r>
            <a:r>
              <a:rPr lang="en-GB" sz="2200" dirty="0"/>
              <a:t>, </a:t>
            </a:r>
            <a:r>
              <a:rPr lang="en-GB" sz="2200" i="1" dirty="0"/>
              <a:t>e</a:t>
            </a:r>
            <a:r>
              <a:rPr lang="en-GB" sz="2200" baseline="-25000" dirty="0"/>
              <a:t>1</a:t>
            </a:r>
            <a:r>
              <a:rPr lang="en-GB" sz="2200" dirty="0"/>
              <a:t>.</a:t>
            </a:r>
            <a:endParaRPr lang="en-US" sz="2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92F6FD-65B8-4607-9439-FC2C4844499E}"/>
              </a:ext>
            </a:extLst>
          </p:cNvPr>
          <p:cNvGrpSpPr/>
          <p:nvPr/>
        </p:nvGrpSpPr>
        <p:grpSpPr>
          <a:xfrm>
            <a:off x="1401418" y="3409865"/>
            <a:ext cx="3465718" cy="1811541"/>
            <a:chOff x="1401418" y="3409865"/>
            <a:chExt cx="3465718" cy="181154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02F92A2-7F66-4A7A-BF02-596AE76C794E}"/>
                </a:ext>
              </a:extLst>
            </p:cNvPr>
            <p:cNvSpPr/>
            <p:nvPr/>
          </p:nvSpPr>
          <p:spPr>
            <a:xfrm>
              <a:off x="1401418" y="3491998"/>
              <a:ext cx="3220824" cy="1729408"/>
            </a:xfrm>
            <a:custGeom>
              <a:avLst/>
              <a:gdLst>
                <a:gd name="connsiteX0" fmla="*/ 109330 w 2017643"/>
                <a:gd name="connsiteY0" fmla="*/ 1083365 h 1083365"/>
                <a:gd name="connsiteX1" fmla="*/ 2017643 w 2017643"/>
                <a:gd name="connsiteY1" fmla="*/ 0 h 1083365"/>
                <a:gd name="connsiteX2" fmla="*/ 1769165 w 2017643"/>
                <a:gd name="connsiteY2" fmla="*/ 1063487 h 1083365"/>
                <a:gd name="connsiteX3" fmla="*/ 0 w 2017643"/>
                <a:gd name="connsiteY3" fmla="*/ 0 h 1083365"/>
                <a:gd name="connsiteX4" fmla="*/ 367748 w 2017643"/>
                <a:gd name="connsiteY4" fmla="*/ 536713 h 1083365"/>
                <a:gd name="connsiteX5" fmla="*/ 109330 w 2017643"/>
                <a:gd name="connsiteY5" fmla="*/ 1083365 h 1083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7643" h="1083365">
                  <a:moveTo>
                    <a:pt x="109330" y="1083365"/>
                  </a:moveTo>
                  <a:lnTo>
                    <a:pt x="2017643" y="0"/>
                  </a:lnTo>
                  <a:lnTo>
                    <a:pt x="1769165" y="1063487"/>
                  </a:lnTo>
                  <a:lnTo>
                    <a:pt x="0" y="0"/>
                  </a:lnTo>
                  <a:lnTo>
                    <a:pt x="367748" y="536713"/>
                  </a:lnTo>
                  <a:lnTo>
                    <a:pt x="109330" y="1083365"/>
                  </a:lnTo>
                  <a:close/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1726FB-9E4D-448A-97BC-30FC7489D2E5}"/>
                </a:ext>
              </a:extLst>
            </p:cNvPr>
            <p:cNvSpPr txBox="1"/>
            <p:nvPr/>
          </p:nvSpPr>
          <p:spPr>
            <a:xfrm>
              <a:off x="3719653" y="3409865"/>
              <a:ext cx="48978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i="1" dirty="0">
                  <a:solidFill>
                    <a:schemeClr val="accent1">
                      <a:lumMod val="75000"/>
                    </a:schemeClr>
                  </a:solidFill>
                </a:rPr>
                <a:t>e</a:t>
              </a:r>
              <a:r>
                <a:rPr lang="en-GB" sz="2200" baseline="-25000" dirty="0">
                  <a:solidFill>
                    <a:schemeClr val="accent1">
                      <a:lumMod val="75000"/>
                    </a:schemeClr>
                  </a:solidFill>
                </a:rPr>
                <a:t>1</a:t>
              </a:r>
              <a:endParaRPr lang="en-US" sz="2200" baseline="-25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A7A8BCC-F80E-49D7-AAEF-C972155AC6E5}"/>
                </a:ext>
              </a:extLst>
            </p:cNvPr>
            <p:cNvGrpSpPr/>
            <p:nvPr/>
          </p:nvGrpSpPr>
          <p:grpSpPr>
            <a:xfrm rot="17051134">
              <a:off x="3523486" y="3934620"/>
              <a:ext cx="228600" cy="226667"/>
              <a:chOff x="5615609" y="5483046"/>
              <a:chExt cx="228600" cy="226667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BA0DDDD-FFCD-4A85-9F37-CF2CEACF8B81}"/>
                  </a:ext>
                </a:extLst>
              </p:cNvPr>
              <p:cNvCxnSpPr/>
              <p:nvPr/>
            </p:nvCxnSpPr>
            <p:spPr>
              <a:xfrm>
                <a:off x="5615609" y="5709713"/>
                <a:ext cx="228600" cy="0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37348C3-DB64-47C7-B3AC-D46F418271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4209" y="5483046"/>
                <a:ext cx="0" cy="224343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58D23D-0F5F-4E46-8E5F-B0AA7DFEDA3A}"/>
                </a:ext>
              </a:extLst>
            </p:cNvPr>
            <p:cNvSpPr txBox="1"/>
            <p:nvPr/>
          </p:nvSpPr>
          <p:spPr>
            <a:xfrm>
              <a:off x="4377347" y="4187168"/>
              <a:ext cx="48978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i="1" dirty="0">
                  <a:solidFill>
                    <a:schemeClr val="accent1">
                      <a:lumMod val="75000"/>
                    </a:schemeClr>
                  </a:solidFill>
                </a:rPr>
                <a:t>e</a:t>
              </a:r>
              <a:r>
                <a:rPr lang="en-GB" sz="2200" baseline="-25000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lang="en-US" sz="2200" baseline="-25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49FF46-D36A-467B-96FE-0646B0756F66}"/>
                </a:ext>
              </a:extLst>
            </p:cNvPr>
            <p:cNvSpPr txBox="1"/>
            <p:nvPr/>
          </p:nvSpPr>
          <p:spPr>
            <a:xfrm>
              <a:off x="3140768" y="4620518"/>
              <a:ext cx="48978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i="1" dirty="0">
                  <a:solidFill>
                    <a:schemeClr val="accent1">
                      <a:lumMod val="75000"/>
                    </a:schemeClr>
                  </a:solidFill>
                </a:rPr>
                <a:t>e</a:t>
              </a:r>
              <a:r>
                <a:rPr lang="en-GB" sz="2200" baseline="-25000" dirty="0">
                  <a:solidFill>
                    <a:schemeClr val="accent1">
                      <a:lumMod val="75000"/>
                    </a:schemeClr>
                  </a:solidFill>
                </a:rPr>
                <a:t>3</a:t>
              </a:r>
              <a:endParaRPr lang="en-US" sz="2200" baseline="-25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3E7488-26DC-4DF1-9857-978996787C12}"/>
                </a:ext>
              </a:extLst>
            </p:cNvPr>
            <p:cNvSpPr txBox="1"/>
            <p:nvPr/>
          </p:nvSpPr>
          <p:spPr>
            <a:xfrm>
              <a:off x="1401418" y="3810322"/>
              <a:ext cx="48978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i="1" dirty="0">
                  <a:solidFill>
                    <a:schemeClr val="accent1">
                      <a:lumMod val="75000"/>
                    </a:schemeClr>
                  </a:solidFill>
                </a:rPr>
                <a:t>e</a:t>
              </a:r>
              <a:r>
                <a:rPr lang="en-GB" sz="2200" baseline="-250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  <a:endParaRPr lang="en-US" sz="2200" baseline="-25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1F2BDC-2D2D-4772-9D1A-8DB75CF90C79}"/>
                </a:ext>
              </a:extLst>
            </p:cNvPr>
            <p:cNvSpPr txBox="1"/>
            <p:nvPr/>
          </p:nvSpPr>
          <p:spPr>
            <a:xfrm>
              <a:off x="1417849" y="4472689"/>
              <a:ext cx="48978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i="1" dirty="0">
                  <a:solidFill>
                    <a:schemeClr val="accent1">
                      <a:lumMod val="75000"/>
                    </a:schemeClr>
                  </a:solidFill>
                </a:rPr>
                <a:t>e</a:t>
              </a:r>
              <a:r>
                <a:rPr lang="en-GB" sz="2200" baseline="-25000" dirty="0">
                  <a:solidFill>
                    <a:schemeClr val="accent1">
                      <a:lumMod val="75000"/>
                    </a:schemeClr>
                  </a:solidFill>
                </a:rPr>
                <a:t>5</a:t>
              </a:r>
              <a:endParaRPr lang="en-US" sz="2200" baseline="-25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CE64EA-BBBA-49A0-B36E-90550DAA5155}"/>
              </a:ext>
            </a:extLst>
          </p:cNvPr>
          <p:cNvGrpSpPr/>
          <p:nvPr/>
        </p:nvGrpSpPr>
        <p:grpSpPr>
          <a:xfrm>
            <a:off x="6037888" y="3038427"/>
            <a:ext cx="2757264" cy="2450337"/>
            <a:chOff x="6037888" y="3364711"/>
            <a:chExt cx="2757264" cy="24503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B38B59D-A1FD-4CF1-B407-90A21BC46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0312" y="3364711"/>
              <a:ext cx="2065928" cy="2087516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991235-57CE-42C7-B212-CB3B24B5BA34}"/>
                </a:ext>
              </a:extLst>
            </p:cNvPr>
            <p:cNvSpPr/>
            <p:nvPr/>
          </p:nvSpPr>
          <p:spPr>
            <a:xfrm>
              <a:off x="8192039" y="3863836"/>
              <a:ext cx="110906" cy="11090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67053B7-74F7-48C3-B995-179086BD0866}"/>
                </a:ext>
              </a:extLst>
            </p:cNvPr>
            <p:cNvSpPr/>
            <p:nvPr/>
          </p:nvSpPr>
          <p:spPr>
            <a:xfrm>
              <a:off x="7073176" y="5333213"/>
              <a:ext cx="110906" cy="11090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94D9A0-8293-4390-A31C-3641144FB426}"/>
                </a:ext>
              </a:extLst>
            </p:cNvPr>
            <p:cNvSpPr/>
            <p:nvPr/>
          </p:nvSpPr>
          <p:spPr>
            <a:xfrm>
              <a:off x="6438516" y="3836862"/>
              <a:ext cx="110906" cy="11090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4C7962F-114B-4266-8AE7-970DDBFB9FF1}"/>
                </a:ext>
              </a:extLst>
            </p:cNvPr>
            <p:cNvSpPr/>
            <p:nvPr/>
          </p:nvSpPr>
          <p:spPr>
            <a:xfrm>
              <a:off x="7886789" y="5186497"/>
              <a:ext cx="110906" cy="11090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CB4BB4-BB58-4C6E-905E-B1DF4A107472}"/>
                </a:ext>
              </a:extLst>
            </p:cNvPr>
            <p:cNvSpPr/>
            <p:nvPr/>
          </p:nvSpPr>
          <p:spPr>
            <a:xfrm>
              <a:off x="6863267" y="5274023"/>
              <a:ext cx="110906" cy="11090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1032A7-EA3C-48C6-AE48-A7FB3B8DBDFE}"/>
                </a:ext>
              </a:extLst>
            </p:cNvPr>
            <p:cNvSpPr txBox="1"/>
            <p:nvPr/>
          </p:nvSpPr>
          <p:spPr>
            <a:xfrm>
              <a:off x="8305363" y="3537987"/>
              <a:ext cx="48978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i="1" dirty="0">
                  <a:solidFill>
                    <a:schemeClr val="accent1">
                      <a:lumMod val="75000"/>
                    </a:schemeClr>
                  </a:solidFill>
                </a:rPr>
                <a:t>v</a:t>
              </a:r>
              <a:r>
                <a:rPr lang="en-GB" sz="2200" baseline="-25000" dirty="0">
                  <a:solidFill>
                    <a:schemeClr val="accent1">
                      <a:lumMod val="75000"/>
                    </a:schemeClr>
                  </a:solidFill>
                </a:rPr>
                <a:t>1</a:t>
              </a:r>
              <a:endParaRPr lang="en-US" sz="2200" baseline="-25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715770-1F08-480B-85C3-7A74CC76B679}"/>
                </a:ext>
              </a:extLst>
            </p:cNvPr>
            <p:cNvSpPr txBox="1"/>
            <p:nvPr/>
          </p:nvSpPr>
          <p:spPr>
            <a:xfrm>
              <a:off x="7956824" y="5222402"/>
              <a:ext cx="48978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i="1" dirty="0">
                  <a:solidFill>
                    <a:schemeClr val="accent1">
                      <a:lumMod val="75000"/>
                    </a:schemeClr>
                  </a:solidFill>
                </a:rPr>
                <a:t>v</a:t>
              </a:r>
              <a:r>
                <a:rPr lang="en-GB" sz="2200" baseline="-250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  <a:endParaRPr lang="en-US" sz="2200" baseline="-25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26C4703-3D02-4116-B3F6-DF4900EF6C1E}"/>
                </a:ext>
              </a:extLst>
            </p:cNvPr>
            <p:cNvSpPr txBox="1"/>
            <p:nvPr/>
          </p:nvSpPr>
          <p:spPr>
            <a:xfrm>
              <a:off x="6916660" y="5384161"/>
              <a:ext cx="48978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i="1" dirty="0">
                  <a:solidFill>
                    <a:schemeClr val="accent1">
                      <a:lumMod val="75000"/>
                    </a:schemeClr>
                  </a:solidFill>
                </a:rPr>
                <a:t>v</a:t>
              </a:r>
              <a:r>
                <a:rPr lang="en-GB" sz="2200" baseline="-25000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lang="en-US" sz="2200" baseline="-25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3B628F-9F76-4CD9-934E-213CF2136A43}"/>
                </a:ext>
              </a:extLst>
            </p:cNvPr>
            <p:cNvSpPr txBox="1"/>
            <p:nvPr/>
          </p:nvSpPr>
          <p:spPr>
            <a:xfrm>
              <a:off x="6624216" y="5294587"/>
              <a:ext cx="48978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i="1" dirty="0">
                  <a:solidFill>
                    <a:schemeClr val="accent1">
                      <a:lumMod val="75000"/>
                    </a:schemeClr>
                  </a:solidFill>
                </a:rPr>
                <a:t>v</a:t>
              </a:r>
              <a:r>
                <a:rPr lang="en-GB" sz="2200" baseline="-25000" dirty="0">
                  <a:solidFill>
                    <a:schemeClr val="accent1">
                      <a:lumMod val="75000"/>
                    </a:schemeClr>
                  </a:solidFill>
                </a:rPr>
                <a:t>5</a:t>
              </a:r>
              <a:endParaRPr lang="en-US" sz="2200" baseline="-25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1C311E3-37B5-428C-876A-DCB241F50196}"/>
                </a:ext>
              </a:extLst>
            </p:cNvPr>
            <p:cNvSpPr txBox="1"/>
            <p:nvPr/>
          </p:nvSpPr>
          <p:spPr>
            <a:xfrm>
              <a:off x="6037888" y="3485815"/>
              <a:ext cx="48978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i="1" dirty="0">
                  <a:solidFill>
                    <a:schemeClr val="accent1">
                      <a:lumMod val="75000"/>
                    </a:schemeClr>
                  </a:solidFill>
                </a:rPr>
                <a:t>v</a:t>
              </a:r>
              <a:r>
                <a:rPr lang="en-GB" sz="2200" baseline="-25000" dirty="0">
                  <a:solidFill>
                    <a:schemeClr val="accent1">
                      <a:lumMod val="75000"/>
                    </a:schemeClr>
                  </a:solidFill>
                </a:rPr>
                <a:t>3</a:t>
              </a:r>
              <a:endParaRPr lang="en-US" sz="2200" baseline="-25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342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CC6E7F-AA2B-476C-B59B-B00615992E64}"/>
              </a:ext>
            </a:extLst>
          </p:cNvPr>
          <p:cNvSpPr txBox="1"/>
          <p:nvPr/>
        </p:nvSpPr>
        <p:spPr>
          <a:xfrm>
            <a:off x="697911" y="557627"/>
            <a:ext cx="83160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Effect of a vertex release:</a:t>
            </a:r>
            <a:endParaRPr lang="en-GB" sz="22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98B1BEF-907D-4624-BDF0-B77AC999BC21}"/>
              </a:ext>
            </a:extLst>
          </p:cNvPr>
          <p:cNvGrpSpPr/>
          <p:nvPr/>
        </p:nvGrpSpPr>
        <p:grpSpPr>
          <a:xfrm>
            <a:off x="1235765" y="1782462"/>
            <a:ext cx="4028936" cy="2289097"/>
            <a:chOff x="2291191" y="51564"/>
            <a:chExt cx="1850305" cy="105127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B41EC5B-0212-492E-90A4-9603338EBD96}"/>
                </a:ext>
              </a:extLst>
            </p:cNvPr>
            <p:cNvSpPr/>
            <p:nvPr/>
          </p:nvSpPr>
          <p:spPr>
            <a:xfrm>
              <a:off x="2291191" y="1060925"/>
              <a:ext cx="41916" cy="4191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41AC7AC-D583-4F1E-8209-B611758BD9DD}"/>
                </a:ext>
              </a:extLst>
            </p:cNvPr>
            <p:cNvSpPr/>
            <p:nvPr/>
          </p:nvSpPr>
          <p:spPr>
            <a:xfrm>
              <a:off x="3137033" y="72436"/>
              <a:ext cx="41916" cy="4191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BADA7DF-CB5C-4CD1-91F4-92F354A9A1EF}"/>
                </a:ext>
              </a:extLst>
            </p:cNvPr>
            <p:cNvSpPr/>
            <p:nvPr/>
          </p:nvSpPr>
          <p:spPr>
            <a:xfrm>
              <a:off x="4099580" y="1060925"/>
              <a:ext cx="41916" cy="4191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984A57-B964-452C-80CE-318A12E59F53}"/>
                </a:ext>
              </a:extLst>
            </p:cNvPr>
            <p:cNvSpPr/>
            <p:nvPr/>
          </p:nvSpPr>
          <p:spPr>
            <a:xfrm>
              <a:off x="2710684" y="766383"/>
              <a:ext cx="41916" cy="4191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5CDC1C1-8DF7-47F8-BD27-D150F741373F}"/>
                </a:ext>
              </a:extLst>
            </p:cNvPr>
            <p:cNvSpPr/>
            <p:nvPr/>
          </p:nvSpPr>
          <p:spPr>
            <a:xfrm>
              <a:off x="3095629" y="601803"/>
              <a:ext cx="41916" cy="4191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7146E6F-04C8-4410-8CAB-47503A78ED28}"/>
                </a:ext>
              </a:extLst>
            </p:cNvPr>
            <p:cNvSpPr/>
            <p:nvPr/>
          </p:nvSpPr>
          <p:spPr>
            <a:xfrm>
              <a:off x="3545758" y="660543"/>
              <a:ext cx="41916" cy="4191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2FF2734-66A9-4DB8-A927-3CA51648022E}"/>
                </a:ext>
              </a:extLst>
            </p:cNvPr>
            <p:cNvCxnSpPr>
              <a:cxnSpLocks/>
              <a:stCxn id="37" idx="0"/>
            </p:cNvCxnSpPr>
            <p:nvPr/>
          </p:nvCxnSpPr>
          <p:spPr>
            <a:xfrm>
              <a:off x="3186291" y="125876"/>
              <a:ext cx="913289" cy="927731"/>
            </a:xfrm>
            <a:prstGeom prst="line">
              <a:avLst/>
            </a:prstGeom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E47D0816-1625-41C4-A56E-1D48B64C1400}"/>
                </a:ext>
              </a:extLst>
            </p:cNvPr>
            <p:cNvSpPr/>
            <p:nvPr/>
          </p:nvSpPr>
          <p:spPr>
            <a:xfrm>
              <a:off x="3114562" y="51564"/>
              <a:ext cx="85581" cy="85581"/>
            </a:xfrm>
            <a:prstGeom prst="arc">
              <a:avLst>
                <a:gd name="adj1" fmla="val 2846818"/>
                <a:gd name="adj2" fmla="val 7857993"/>
              </a:avLst>
            </a:prstGeom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68F7D26-3A26-4299-A410-78E743923682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 flipH="1">
              <a:off x="2336471" y="126665"/>
              <a:ext cx="792827" cy="923361"/>
            </a:xfrm>
            <a:prstGeom prst="line">
              <a:avLst/>
            </a:prstGeom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6395243-0EF7-4A55-8334-35D215F30C32}"/>
                </a:ext>
              </a:extLst>
            </p:cNvPr>
            <p:cNvCxnSpPr>
              <a:cxnSpLocks/>
              <a:stCxn id="43" idx="0"/>
            </p:cNvCxnSpPr>
            <p:nvPr/>
          </p:nvCxnSpPr>
          <p:spPr>
            <a:xfrm flipH="1">
              <a:off x="2341014" y="810274"/>
              <a:ext cx="354094" cy="25065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78DBDBB-0B36-4B2B-8849-E0DCB456B7D9}"/>
                </a:ext>
              </a:extLst>
            </p:cNvPr>
            <p:cNvCxnSpPr>
              <a:cxnSpLocks/>
              <a:stCxn id="44" idx="0"/>
              <a:endCxn id="43" idx="2"/>
            </p:cNvCxnSpPr>
            <p:nvPr/>
          </p:nvCxnSpPr>
          <p:spPr>
            <a:xfrm flipH="1">
              <a:off x="2770520" y="639350"/>
              <a:ext cx="305854" cy="13095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B482713-A7D7-4DF5-B8A7-FA89096CA7F3}"/>
                </a:ext>
              </a:extLst>
            </p:cNvPr>
            <p:cNvCxnSpPr>
              <a:cxnSpLocks/>
              <a:stCxn id="45" idx="0"/>
              <a:endCxn id="44" idx="2"/>
            </p:cNvCxnSpPr>
            <p:nvPr/>
          </p:nvCxnSpPr>
          <p:spPr>
            <a:xfrm flipH="1" flipV="1">
              <a:off x="3158742" y="627091"/>
              <a:ext cx="365548" cy="4635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1057426-AE87-48F7-8DC0-9DEF1DA192C7}"/>
                </a:ext>
              </a:extLst>
            </p:cNvPr>
            <p:cNvCxnSpPr>
              <a:cxnSpLocks/>
              <a:endCxn id="45" idx="2"/>
            </p:cNvCxnSpPr>
            <p:nvPr/>
          </p:nvCxnSpPr>
          <p:spPr>
            <a:xfrm flipH="1" flipV="1">
              <a:off x="3600556" y="706929"/>
              <a:ext cx="489613" cy="35361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3F89E2AC-BA0A-44C4-A31E-328D1C6ECDA7}"/>
                </a:ext>
              </a:extLst>
            </p:cNvPr>
            <p:cNvSpPr/>
            <p:nvPr/>
          </p:nvSpPr>
          <p:spPr>
            <a:xfrm>
              <a:off x="2688556" y="744729"/>
              <a:ext cx="85581" cy="85581"/>
            </a:xfrm>
            <a:prstGeom prst="arc">
              <a:avLst>
                <a:gd name="adj1" fmla="val 8872514"/>
                <a:gd name="adj2" fmla="val 20176294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474CF57B-1F80-42A8-94EC-4F99325AA400}"/>
                </a:ext>
              </a:extLst>
            </p:cNvPr>
            <p:cNvSpPr/>
            <p:nvPr/>
          </p:nvSpPr>
          <p:spPr>
            <a:xfrm>
              <a:off x="3073315" y="580672"/>
              <a:ext cx="85581" cy="85581"/>
            </a:xfrm>
            <a:prstGeom prst="arc">
              <a:avLst>
                <a:gd name="adj1" fmla="val 9492269"/>
                <a:gd name="adj2" fmla="val 291894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0BE08F2B-2099-4B06-A2A9-1C4FDFD1C9DA}"/>
                </a:ext>
              </a:extLst>
            </p:cNvPr>
            <p:cNvSpPr/>
            <p:nvPr/>
          </p:nvSpPr>
          <p:spPr>
            <a:xfrm>
              <a:off x="3523583" y="638398"/>
              <a:ext cx="85581" cy="85581"/>
            </a:xfrm>
            <a:prstGeom prst="arc">
              <a:avLst>
                <a:gd name="adj1" fmla="val 11425571"/>
                <a:gd name="adj2" fmla="val 2218830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Arrow: Down 46">
              <a:extLst>
                <a:ext uri="{FF2B5EF4-FFF2-40B4-BE49-F238E27FC236}">
                  <a16:creationId xmlns:a16="http://schemas.microsoft.com/office/drawing/2014/main" id="{6A37DA3A-1C75-44BE-8709-55FE7CC7332F}"/>
                </a:ext>
              </a:extLst>
            </p:cNvPr>
            <p:cNvSpPr/>
            <p:nvPr/>
          </p:nvSpPr>
          <p:spPr>
            <a:xfrm>
              <a:off x="3138082" y="300742"/>
              <a:ext cx="105322" cy="162072"/>
            </a:xfrm>
            <a:prstGeom prst="downArrow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B38B59D-A1FD-4CF1-B407-90A21BC46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575" y="1197164"/>
            <a:ext cx="3472406" cy="350869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64991235-57CE-42C7-B212-CB3B24B5BA34}"/>
              </a:ext>
            </a:extLst>
          </p:cNvPr>
          <p:cNvSpPr/>
          <p:nvPr/>
        </p:nvSpPr>
        <p:spPr>
          <a:xfrm>
            <a:off x="9185908" y="1564031"/>
            <a:ext cx="109728" cy="109728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C7962F-114B-4266-8AE7-970DDBFB9FF1}"/>
              </a:ext>
            </a:extLst>
          </p:cNvPr>
          <p:cNvSpPr/>
          <p:nvPr/>
        </p:nvSpPr>
        <p:spPr>
          <a:xfrm>
            <a:off x="9306948" y="4112323"/>
            <a:ext cx="109728" cy="109728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1032A7-EA3C-48C6-AE48-A7FB3B8DBDFE}"/>
              </a:ext>
            </a:extLst>
          </p:cNvPr>
          <p:cNvSpPr txBox="1"/>
          <p:nvPr/>
        </p:nvSpPr>
        <p:spPr>
          <a:xfrm>
            <a:off x="9287977" y="1191991"/>
            <a:ext cx="823236" cy="72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>
                <a:solidFill>
                  <a:schemeClr val="accent5">
                    <a:lumMod val="50000"/>
                  </a:schemeClr>
                </a:solidFill>
              </a:rPr>
              <a:t>v</a:t>
            </a:r>
            <a:r>
              <a:rPr lang="en-GB" sz="2200" baseline="-25000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en-US" sz="2200" baseline="-25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715770-1F08-480B-85C3-7A74CC76B679}"/>
              </a:ext>
            </a:extLst>
          </p:cNvPr>
          <p:cNvSpPr txBox="1"/>
          <p:nvPr/>
        </p:nvSpPr>
        <p:spPr>
          <a:xfrm>
            <a:off x="9402678" y="4153993"/>
            <a:ext cx="823236" cy="72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>
                <a:solidFill>
                  <a:schemeClr val="accent5">
                    <a:lumMod val="50000"/>
                  </a:schemeClr>
                </a:solidFill>
              </a:rPr>
              <a:t>v</a:t>
            </a:r>
            <a:r>
              <a:rPr lang="en-GB" sz="2200" baseline="-250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en-US" sz="2200" baseline="-25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356ACA55-CEB0-472D-A2D7-D8A90B6776E9}"/>
              </a:ext>
            </a:extLst>
          </p:cNvPr>
          <p:cNvSpPr/>
          <p:nvPr/>
        </p:nvSpPr>
        <p:spPr>
          <a:xfrm>
            <a:off x="9499502" y="1882118"/>
            <a:ext cx="109728" cy="109728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318FC9E-4098-4F04-BD1E-35FBDD35262E}"/>
              </a:ext>
            </a:extLst>
          </p:cNvPr>
          <p:cNvSpPr/>
          <p:nvPr/>
        </p:nvSpPr>
        <p:spPr>
          <a:xfrm>
            <a:off x="9687767" y="2221275"/>
            <a:ext cx="109728" cy="109728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37ED3A-8293-4FC9-A21F-4F49CCC2ADC9}"/>
              </a:ext>
            </a:extLst>
          </p:cNvPr>
          <p:cNvSpPr/>
          <p:nvPr/>
        </p:nvSpPr>
        <p:spPr>
          <a:xfrm>
            <a:off x="9801653" y="3078811"/>
            <a:ext cx="109728" cy="109728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7936A948-DFCD-47AD-AA84-C1BF56A83A54}"/>
              </a:ext>
            </a:extLst>
          </p:cNvPr>
          <p:cNvSpPr/>
          <p:nvPr/>
        </p:nvSpPr>
        <p:spPr>
          <a:xfrm>
            <a:off x="9491126" y="3895903"/>
            <a:ext cx="109728" cy="109728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5513E25-7AAD-4627-B9FC-8573973C035C}"/>
              </a:ext>
            </a:extLst>
          </p:cNvPr>
          <p:cNvSpPr txBox="1"/>
          <p:nvPr/>
        </p:nvSpPr>
        <p:spPr>
          <a:xfrm>
            <a:off x="9613107" y="1495973"/>
            <a:ext cx="823236" cy="72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>
                <a:solidFill>
                  <a:srgbClr val="C00000"/>
                </a:solidFill>
              </a:rPr>
              <a:t>u</a:t>
            </a:r>
            <a:r>
              <a:rPr lang="en-GB" sz="2200" baseline="-25000" dirty="0">
                <a:solidFill>
                  <a:srgbClr val="C00000"/>
                </a:solidFill>
              </a:rPr>
              <a:t>1</a:t>
            </a:r>
            <a:endParaRPr lang="en-US" sz="2200" baseline="-25000" dirty="0">
              <a:solidFill>
                <a:srgbClr val="C0000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27FAF60-2632-4331-AA45-57DE6DBC8580}"/>
              </a:ext>
            </a:extLst>
          </p:cNvPr>
          <p:cNvSpPr txBox="1"/>
          <p:nvPr/>
        </p:nvSpPr>
        <p:spPr>
          <a:xfrm>
            <a:off x="9868526" y="1960694"/>
            <a:ext cx="823236" cy="72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>
                <a:solidFill>
                  <a:srgbClr val="C00000"/>
                </a:solidFill>
              </a:rPr>
              <a:t>u</a:t>
            </a:r>
            <a:r>
              <a:rPr lang="en-GB" sz="2200" baseline="-25000" dirty="0">
                <a:solidFill>
                  <a:srgbClr val="C00000"/>
                </a:solidFill>
              </a:rPr>
              <a:t>2</a:t>
            </a:r>
            <a:endParaRPr lang="en-US" sz="2200" baseline="-25000" dirty="0">
              <a:solidFill>
                <a:srgbClr val="C00000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7381778-B11E-4FB4-9C4A-6834BEB95400}"/>
              </a:ext>
            </a:extLst>
          </p:cNvPr>
          <p:cNvSpPr txBox="1"/>
          <p:nvPr/>
        </p:nvSpPr>
        <p:spPr>
          <a:xfrm>
            <a:off x="9981968" y="2950230"/>
            <a:ext cx="823236" cy="72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>
                <a:solidFill>
                  <a:srgbClr val="C00000"/>
                </a:solidFill>
              </a:rPr>
              <a:t>u</a:t>
            </a:r>
            <a:r>
              <a:rPr lang="en-GB" sz="2200" baseline="-25000" dirty="0">
                <a:solidFill>
                  <a:srgbClr val="C00000"/>
                </a:solidFill>
              </a:rPr>
              <a:t>3</a:t>
            </a:r>
            <a:endParaRPr lang="en-US" sz="2200" baseline="-25000" dirty="0">
              <a:solidFill>
                <a:srgbClr val="C00000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46436B2-52A8-4F9C-9B22-A94DFC5426E0}"/>
              </a:ext>
            </a:extLst>
          </p:cNvPr>
          <p:cNvSpPr txBox="1"/>
          <p:nvPr/>
        </p:nvSpPr>
        <p:spPr>
          <a:xfrm>
            <a:off x="9651192" y="3826959"/>
            <a:ext cx="823236" cy="72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>
                <a:solidFill>
                  <a:srgbClr val="C00000"/>
                </a:solidFill>
              </a:rPr>
              <a:t>u</a:t>
            </a:r>
            <a:r>
              <a:rPr lang="en-GB" sz="2200" baseline="-25000" dirty="0">
                <a:solidFill>
                  <a:srgbClr val="C00000"/>
                </a:solidFill>
              </a:rPr>
              <a:t>4</a:t>
            </a:r>
            <a:endParaRPr lang="en-US" sz="2200" baseline="-25000" dirty="0">
              <a:solidFill>
                <a:srgbClr val="C00000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D0BABB1-4E46-4CD7-B3DE-67424697240A}"/>
              </a:ext>
            </a:extLst>
          </p:cNvPr>
          <p:cNvSpPr txBox="1"/>
          <p:nvPr/>
        </p:nvSpPr>
        <p:spPr>
          <a:xfrm>
            <a:off x="697911" y="5061428"/>
            <a:ext cx="106326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shortest tour of the old vector sequence is a valid tour of the new vector sequence.</a:t>
            </a:r>
            <a:endParaRPr lang="en-GB" sz="220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AFA52AC-E680-4D2B-97A3-600228DAF19E}"/>
              </a:ext>
            </a:extLst>
          </p:cNvPr>
          <p:cNvSpPr txBox="1"/>
          <p:nvPr/>
        </p:nvSpPr>
        <p:spPr>
          <a:xfrm>
            <a:off x="9312965" y="5831705"/>
            <a:ext cx="2284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QED Theorem 2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03628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20B90-0EF6-4649-BAE2-6941857DE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17" y="191343"/>
            <a:ext cx="10515600" cy="811192"/>
          </a:xfrm>
        </p:spPr>
        <p:txBody>
          <a:bodyPr/>
          <a:lstStyle/>
          <a:p>
            <a:r>
              <a:rPr lang="en-US" b="1" dirty="0"/>
              <a:t>Proof of Theorem 3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243FD6-5DF3-49B2-8AC8-95778DB7AEA0}"/>
              </a:ext>
            </a:extLst>
          </p:cNvPr>
          <p:cNvSpPr txBox="1"/>
          <p:nvPr/>
        </p:nvSpPr>
        <p:spPr>
          <a:xfrm>
            <a:off x="182218" y="1037300"/>
            <a:ext cx="11060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Theorem 3:</a:t>
            </a:r>
            <a:r>
              <a:rPr lang="en-US" sz="2200" dirty="0"/>
              <a:t> HCS does not increase intersection nor self-intersection numbers.</a:t>
            </a:r>
            <a:endParaRPr lang="en-US" sz="2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D1F7E9-A0F6-455F-8F55-2AA94F42126D}"/>
              </a:ext>
            </a:extLst>
          </p:cNvPr>
          <p:cNvSpPr txBox="1"/>
          <p:nvPr/>
        </p:nvSpPr>
        <p:spPr>
          <a:xfrm>
            <a:off x="182217" y="1523420"/>
            <a:ext cx="88138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Proof idea:</a:t>
            </a:r>
            <a:r>
              <a:rPr lang="en-US" sz="2200" dirty="0"/>
              <a:t> Case of self-intersections:</a:t>
            </a:r>
            <a:endParaRPr lang="en-US" sz="2200" b="1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5D39E01-71C6-4FD6-9AC9-187752E02986}"/>
              </a:ext>
            </a:extLst>
          </p:cNvPr>
          <p:cNvGrpSpPr/>
          <p:nvPr/>
        </p:nvGrpSpPr>
        <p:grpSpPr>
          <a:xfrm rot="4416542">
            <a:off x="860552" y="1508975"/>
            <a:ext cx="2200082" cy="2719971"/>
            <a:chOff x="500032" y="3197378"/>
            <a:chExt cx="2200082" cy="271997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3DA94E6-67FB-41CF-8CBE-81F1BF77E286}"/>
                </a:ext>
              </a:extLst>
            </p:cNvPr>
            <p:cNvSpPr/>
            <p:nvPr/>
          </p:nvSpPr>
          <p:spPr>
            <a:xfrm>
              <a:off x="1535660" y="3197378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F2BEF70-8FDC-4643-B9A2-4363A8E16B62}"/>
                </a:ext>
              </a:extLst>
            </p:cNvPr>
            <p:cNvSpPr/>
            <p:nvPr/>
          </p:nvSpPr>
          <p:spPr>
            <a:xfrm>
              <a:off x="2589208" y="3425978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BEE40E0-E3FB-4CC2-86E9-537E114C404B}"/>
                </a:ext>
              </a:extLst>
            </p:cNvPr>
            <p:cNvSpPr/>
            <p:nvPr/>
          </p:nvSpPr>
          <p:spPr>
            <a:xfrm>
              <a:off x="1883530" y="4091900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978EB95-AA09-4896-B8B7-33667F6ACD1B}"/>
                </a:ext>
              </a:extLst>
            </p:cNvPr>
            <p:cNvSpPr/>
            <p:nvPr/>
          </p:nvSpPr>
          <p:spPr>
            <a:xfrm>
              <a:off x="2508972" y="4872010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331301E-1744-4707-8CA6-54E471AEC060}"/>
                </a:ext>
              </a:extLst>
            </p:cNvPr>
            <p:cNvSpPr/>
            <p:nvPr/>
          </p:nvSpPr>
          <p:spPr>
            <a:xfrm>
              <a:off x="1067798" y="4504263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30198CA-94D5-4CE4-80D9-1A018E623791}"/>
                </a:ext>
              </a:extLst>
            </p:cNvPr>
            <p:cNvSpPr/>
            <p:nvPr/>
          </p:nvSpPr>
          <p:spPr>
            <a:xfrm>
              <a:off x="2122746" y="5806443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CDCAAB-C9CF-4EAE-B8AD-2EC7DF17924F}"/>
                </a:ext>
              </a:extLst>
            </p:cNvPr>
            <p:cNvSpPr/>
            <p:nvPr/>
          </p:nvSpPr>
          <p:spPr>
            <a:xfrm>
              <a:off x="500032" y="5506161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8870E3E-71D5-4B91-A4E9-CB5A6181B8FA}"/>
                </a:ext>
              </a:extLst>
            </p:cNvPr>
            <p:cNvSpPr/>
            <p:nvPr/>
          </p:nvSpPr>
          <p:spPr>
            <a:xfrm>
              <a:off x="553581" y="3253241"/>
              <a:ext cx="2093053" cy="2613170"/>
            </a:xfrm>
            <a:custGeom>
              <a:avLst/>
              <a:gdLst>
                <a:gd name="connsiteX0" fmla="*/ 654341 w 1711354"/>
                <a:gd name="connsiteY0" fmla="*/ 0 h 2457974"/>
                <a:gd name="connsiteX1" fmla="*/ 1711354 w 1711354"/>
                <a:gd name="connsiteY1" fmla="*/ 218114 h 2457974"/>
                <a:gd name="connsiteX2" fmla="*/ 1002484 w 1711354"/>
                <a:gd name="connsiteY2" fmla="*/ 889233 h 2457974"/>
                <a:gd name="connsiteX3" fmla="*/ 1627464 w 1711354"/>
                <a:gd name="connsiteY3" fmla="*/ 1669409 h 2457974"/>
                <a:gd name="connsiteX4" fmla="*/ 1006679 w 1711354"/>
                <a:gd name="connsiteY4" fmla="*/ 2457974 h 2457974"/>
                <a:gd name="connsiteX5" fmla="*/ 0 w 1711354"/>
                <a:gd name="connsiteY5" fmla="*/ 2336334 h 2457974"/>
                <a:gd name="connsiteX6" fmla="*/ 184558 w 1711354"/>
                <a:gd name="connsiteY6" fmla="*/ 1296099 h 2457974"/>
                <a:gd name="connsiteX7" fmla="*/ 1002484 w 1711354"/>
                <a:gd name="connsiteY7" fmla="*/ 885039 h 2457974"/>
                <a:gd name="connsiteX8" fmla="*/ 654341 w 1711354"/>
                <a:gd name="connsiteY8" fmla="*/ 0 h 2457974"/>
                <a:gd name="connsiteX0" fmla="*/ 713064 w 1770077"/>
                <a:gd name="connsiteY0" fmla="*/ 0 h 2336334"/>
                <a:gd name="connsiteX1" fmla="*/ 1770077 w 1770077"/>
                <a:gd name="connsiteY1" fmla="*/ 218114 h 2336334"/>
                <a:gd name="connsiteX2" fmla="*/ 1061207 w 1770077"/>
                <a:gd name="connsiteY2" fmla="*/ 889233 h 2336334"/>
                <a:gd name="connsiteX3" fmla="*/ 1686187 w 1770077"/>
                <a:gd name="connsiteY3" fmla="*/ 1669409 h 2336334"/>
                <a:gd name="connsiteX4" fmla="*/ 0 w 1770077"/>
                <a:gd name="connsiteY4" fmla="*/ 2155970 h 2336334"/>
                <a:gd name="connsiteX5" fmla="*/ 58723 w 1770077"/>
                <a:gd name="connsiteY5" fmla="*/ 2336334 h 2336334"/>
                <a:gd name="connsiteX6" fmla="*/ 243281 w 1770077"/>
                <a:gd name="connsiteY6" fmla="*/ 1296099 h 2336334"/>
                <a:gd name="connsiteX7" fmla="*/ 1061207 w 1770077"/>
                <a:gd name="connsiteY7" fmla="*/ 885039 h 2336334"/>
                <a:gd name="connsiteX8" fmla="*/ 713064 w 1770077"/>
                <a:gd name="connsiteY8" fmla="*/ 0 h 2336334"/>
                <a:gd name="connsiteX0" fmla="*/ 713064 w 1770077"/>
                <a:gd name="connsiteY0" fmla="*/ 0 h 2457974"/>
                <a:gd name="connsiteX1" fmla="*/ 1770077 w 1770077"/>
                <a:gd name="connsiteY1" fmla="*/ 218114 h 2457974"/>
                <a:gd name="connsiteX2" fmla="*/ 1061207 w 1770077"/>
                <a:gd name="connsiteY2" fmla="*/ 889233 h 2457974"/>
                <a:gd name="connsiteX3" fmla="*/ 1686187 w 1770077"/>
                <a:gd name="connsiteY3" fmla="*/ 1669409 h 2457974"/>
                <a:gd name="connsiteX4" fmla="*/ 0 w 1770077"/>
                <a:gd name="connsiteY4" fmla="*/ 2155970 h 2457974"/>
                <a:gd name="connsiteX5" fmla="*/ 1082180 w 1770077"/>
                <a:gd name="connsiteY5" fmla="*/ 2457974 h 2457974"/>
                <a:gd name="connsiteX6" fmla="*/ 243281 w 1770077"/>
                <a:gd name="connsiteY6" fmla="*/ 1296099 h 2457974"/>
                <a:gd name="connsiteX7" fmla="*/ 1061207 w 1770077"/>
                <a:gd name="connsiteY7" fmla="*/ 885039 h 2457974"/>
                <a:gd name="connsiteX8" fmla="*/ 713064 w 1770077"/>
                <a:gd name="connsiteY8" fmla="*/ 0 h 2457974"/>
                <a:gd name="connsiteX0" fmla="*/ 713064 w 1770077"/>
                <a:gd name="connsiteY0" fmla="*/ 0 h 2613170"/>
                <a:gd name="connsiteX1" fmla="*/ 1770077 w 1770077"/>
                <a:gd name="connsiteY1" fmla="*/ 218114 h 2613170"/>
                <a:gd name="connsiteX2" fmla="*/ 1061207 w 1770077"/>
                <a:gd name="connsiteY2" fmla="*/ 889233 h 2613170"/>
                <a:gd name="connsiteX3" fmla="*/ 1686187 w 1770077"/>
                <a:gd name="connsiteY3" fmla="*/ 1669409 h 2613170"/>
                <a:gd name="connsiteX4" fmla="*/ 0 w 1770077"/>
                <a:gd name="connsiteY4" fmla="*/ 2155970 h 2613170"/>
                <a:gd name="connsiteX5" fmla="*/ 1308683 w 1770077"/>
                <a:gd name="connsiteY5" fmla="*/ 2613170 h 2613170"/>
                <a:gd name="connsiteX6" fmla="*/ 243281 w 1770077"/>
                <a:gd name="connsiteY6" fmla="*/ 1296099 h 2613170"/>
                <a:gd name="connsiteX7" fmla="*/ 1061207 w 1770077"/>
                <a:gd name="connsiteY7" fmla="*/ 885039 h 2613170"/>
                <a:gd name="connsiteX8" fmla="*/ 713064 w 1770077"/>
                <a:gd name="connsiteY8" fmla="*/ 0 h 2613170"/>
                <a:gd name="connsiteX0" fmla="*/ 1036040 w 2093053"/>
                <a:gd name="connsiteY0" fmla="*/ 0 h 2613170"/>
                <a:gd name="connsiteX1" fmla="*/ 2093053 w 2093053"/>
                <a:gd name="connsiteY1" fmla="*/ 218114 h 2613170"/>
                <a:gd name="connsiteX2" fmla="*/ 1384183 w 2093053"/>
                <a:gd name="connsiteY2" fmla="*/ 889233 h 2613170"/>
                <a:gd name="connsiteX3" fmla="*/ 2009163 w 2093053"/>
                <a:gd name="connsiteY3" fmla="*/ 1669409 h 2613170"/>
                <a:gd name="connsiteX4" fmla="*/ 0 w 2093053"/>
                <a:gd name="connsiteY4" fmla="*/ 2306972 h 2613170"/>
                <a:gd name="connsiteX5" fmla="*/ 1631659 w 2093053"/>
                <a:gd name="connsiteY5" fmla="*/ 2613170 h 2613170"/>
                <a:gd name="connsiteX6" fmla="*/ 566257 w 2093053"/>
                <a:gd name="connsiteY6" fmla="*/ 1296099 h 2613170"/>
                <a:gd name="connsiteX7" fmla="*/ 1384183 w 2093053"/>
                <a:gd name="connsiteY7" fmla="*/ 885039 h 2613170"/>
                <a:gd name="connsiteX8" fmla="*/ 1036040 w 2093053"/>
                <a:gd name="connsiteY8" fmla="*/ 0 h 261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3053" h="2613170">
                  <a:moveTo>
                    <a:pt x="1036040" y="0"/>
                  </a:moveTo>
                  <a:lnTo>
                    <a:pt x="2093053" y="218114"/>
                  </a:lnTo>
                  <a:lnTo>
                    <a:pt x="1384183" y="889233"/>
                  </a:lnTo>
                  <a:lnTo>
                    <a:pt x="2009163" y="1669409"/>
                  </a:lnTo>
                  <a:lnTo>
                    <a:pt x="0" y="2306972"/>
                  </a:lnTo>
                  <a:lnTo>
                    <a:pt x="1631659" y="2613170"/>
                  </a:lnTo>
                  <a:lnTo>
                    <a:pt x="566257" y="1296099"/>
                  </a:lnTo>
                  <a:lnTo>
                    <a:pt x="1384183" y="885039"/>
                  </a:lnTo>
                  <a:lnTo>
                    <a:pt x="1036040" y="0"/>
                  </a:lnTo>
                  <a:close/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929F845-8A05-4F20-B8D7-CF340E2E549B}"/>
                </a:ext>
              </a:extLst>
            </p:cNvPr>
            <p:cNvSpPr/>
            <p:nvPr/>
          </p:nvSpPr>
          <p:spPr>
            <a:xfrm>
              <a:off x="1083644" y="5472367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0295D07-08B0-441E-A08C-BB422A2DE5E9}"/>
                </a:ext>
              </a:extLst>
            </p:cNvPr>
            <p:cNvSpPr/>
            <p:nvPr/>
          </p:nvSpPr>
          <p:spPr>
            <a:xfrm>
              <a:off x="1669160" y="5557657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94DD60F-E9A3-4273-8E18-D09AB795C87E}"/>
                </a:ext>
              </a:extLst>
            </p:cNvPr>
            <p:cNvSpPr/>
            <p:nvPr/>
          </p:nvSpPr>
          <p:spPr>
            <a:xfrm>
              <a:off x="1761595" y="4639649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D5B6A23-CE3D-4F67-BEC5-746D21367726}"/>
              </a:ext>
            </a:extLst>
          </p:cNvPr>
          <p:cNvSpPr txBox="1"/>
          <p:nvPr/>
        </p:nvSpPr>
        <p:spPr>
          <a:xfrm>
            <a:off x="314177" y="2810559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4F6EA83-B005-4624-A9C1-0186A73877A1}"/>
              </a:ext>
            </a:extLst>
          </p:cNvPr>
          <p:cNvGrpSpPr/>
          <p:nvPr/>
        </p:nvGrpSpPr>
        <p:grpSpPr>
          <a:xfrm rot="4416542">
            <a:off x="7464296" y="1509701"/>
            <a:ext cx="2200082" cy="2719971"/>
            <a:chOff x="9465127" y="3197378"/>
            <a:chExt cx="2200082" cy="271997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91F46B-06BB-4F64-A3F0-D6D7AA48DCBF}"/>
                </a:ext>
              </a:extLst>
            </p:cNvPr>
            <p:cNvSpPr/>
            <p:nvPr/>
          </p:nvSpPr>
          <p:spPr>
            <a:xfrm>
              <a:off x="10104812" y="4172146"/>
              <a:ext cx="789956" cy="1425910"/>
            </a:xfrm>
            <a:custGeom>
              <a:avLst/>
              <a:gdLst>
                <a:gd name="connsiteX0" fmla="*/ 654341 w 1711354"/>
                <a:gd name="connsiteY0" fmla="*/ 0 h 2457974"/>
                <a:gd name="connsiteX1" fmla="*/ 1711354 w 1711354"/>
                <a:gd name="connsiteY1" fmla="*/ 218114 h 2457974"/>
                <a:gd name="connsiteX2" fmla="*/ 1002484 w 1711354"/>
                <a:gd name="connsiteY2" fmla="*/ 889233 h 2457974"/>
                <a:gd name="connsiteX3" fmla="*/ 1627464 w 1711354"/>
                <a:gd name="connsiteY3" fmla="*/ 1669409 h 2457974"/>
                <a:gd name="connsiteX4" fmla="*/ 1006679 w 1711354"/>
                <a:gd name="connsiteY4" fmla="*/ 2457974 h 2457974"/>
                <a:gd name="connsiteX5" fmla="*/ 0 w 1711354"/>
                <a:gd name="connsiteY5" fmla="*/ 2336334 h 2457974"/>
                <a:gd name="connsiteX6" fmla="*/ 184558 w 1711354"/>
                <a:gd name="connsiteY6" fmla="*/ 1296099 h 2457974"/>
                <a:gd name="connsiteX7" fmla="*/ 1002484 w 1711354"/>
                <a:gd name="connsiteY7" fmla="*/ 885039 h 2457974"/>
                <a:gd name="connsiteX8" fmla="*/ 654341 w 1711354"/>
                <a:gd name="connsiteY8" fmla="*/ 0 h 2457974"/>
                <a:gd name="connsiteX0" fmla="*/ 713064 w 1770077"/>
                <a:gd name="connsiteY0" fmla="*/ 0 h 2336334"/>
                <a:gd name="connsiteX1" fmla="*/ 1770077 w 1770077"/>
                <a:gd name="connsiteY1" fmla="*/ 218114 h 2336334"/>
                <a:gd name="connsiteX2" fmla="*/ 1061207 w 1770077"/>
                <a:gd name="connsiteY2" fmla="*/ 889233 h 2336334"/>
                <a:gd name="connsiteX3" fmla="*/ 1686187 w 1770077"/>
                <a:gd name="connsiteY3" fmla="*/ 1669409 h 2336334"/>
                <a:gd name="connsiteX4" fmla="*/ 0 w 1770077"/>
                <a:gd name="connsiteY4" fmla="*/ 2155970 h 2336334"/>
                <a:gd name="connsiteX5" fmla="*/ 58723 w 1770077"/>
                <a:gd name="connsiteY5" fmla="*/ 2336334 h 2336334"/>
                <a:gd name="connsiteX6" fmla="*/ 243281 w 1770077"/>
                <a:gd name="connsiteY6" fmla="*/ 1296099 h 2336334"/>
                <a:gd name="connsiteX7" fmla="*/ 1061207 w 1770077"/>
                <a:gd name="connsiteY7" fmla="*/ 885039 h 2336334"/>
                <a:gd name="connsiteX8" fmla="*/ 713064 w 1770077"/>
                <a:gd name="connsiteY8" fmla="*/ 0 h 2336334"/>
                <a:gd name="connsiteX0" fmla="*/ 713064 w 1770077"/>
                <a:gd name="connsiteY0" fmla="*/ 0 h 2457974"/>
                <a:gd name="connsiteX1" fmla="*/ 1770077 w 1770077"/>
                <a:gd name="connsiteY1" fmla="*/ 218114 h 2457974"/>
                <a:gd name="connsiteX2" fmla="*/ 1061207 w 1770077"/>
                <a:gd name="connsiteY2" fmla="*/ 889233 h 2457974"/>
                <a:gd name="connsiteX3" fmla="*/ 1686187 w 1770077"/>
                <a:gd name="connsiteY3" fmla="*/ 1669409 h 2457974"/>
                <a:gd name="connsiteX4" fmla="*/ 0 w 1770077"/>
                <a:gd name="connsiteY4" fmla="*/ 2155970 h 2457974"/>
                <a:gd name="connsiteX5" fmla="*/ 1082180 w 1770077"/>
                <a:gd name="connsiteY5" fmla="*/ 2457974 h 2457974"/>
                <a:gd name="connsiteX6" fmla="*/ 243281 w 1770077"/>
                <a:gd name="connsiteY6" fmla="*/ 1296099 h 2457974"/>
                <a:gd name="connsiteX7" fmla="*/ 1061207 w 1770077"/>
                <a:gd name="connsiteY7" fmla="*/ 885039 h 2457974"/>
                <a:gd name="connsiteX8" fmla="*/ 713064 w 1770077"/>
                <a:gd name="connsiteY8" fmla="*/ 0 h 2457974"/>
                <a:gd name="connsiteX0" fmla="*/ 713064 w 1770077"/>
                <a:gd name="connsiteY0" fmla="*/ 0 h 2613170"/>
                <a:gd name="connsiteX1" fmla="*/ 1770077 w 1770077"/>
                <a:gd name="connsiteY1" fmla="*/ 218114 h 2613170"/>
                <a:gd name="connsiteX2" fmla="*/ 1061207 w 1770077"/>
                <a:gd name="connsiteY2" fmla="*/ 889233 h 2613170"/>
                <a:gd name="connsiteX3" fmla="*/ 1686187 w 1770077"/>
                <a:gd name="connsiteY3" fmla="*/ 1669409 h 2613170"/>
                <a:gd name="connsiteX4" fmla="*/ 0 w 1770077"/>
                <a:gd name="connsiteY4" fmla="*/ 2155970 h 2613170"/>
                <a:gd name="connsiteX5" fmla="*/ 1308683 w 1770077"/>
                <a:gd name="connsiteY5" fmla="*/ 2613170 h 2613170"/>
                <a:gd name="connsiteX6" fmla="*/ 243281 w 1770077"/>
                <a:gd name="connsiteY6" fmla="*/ 1296099 h 2613170"/>
                <a:gd name="connsiteX7" fmla="*/ 1061207 w 1770077"/>
                <a:gd name="connsiteY7" fmla="*/ 885039 h 2613170"/>
                <a:gd name="connsiteX8" fmla="*/ 713064 w 1770077"/>
                <a:gd name="connsiteY8" fmla="*/ 0 h 2613170"/>
                <a:gd name="connsiteX0" fmla="*/ 1036040 w 2093053"/>
                <a:gd name="connsiteY0" fmla="*/ 0 h 2613170"/>
                <a:gd name="connsiteX1" fmla="*/ 2093053 w 2093053"/>
                <a:gd name="connsiteY1" fmla="*/ 218114 h 2613170"/>
                <a:gd name="connsiteX2" fmla="*/ 1384183 w 2093053"/>
                <a:gd name="connsiteY2" fmla="*/ 889233 h 2613170"/>
                <a:gd name="connsiteX3" fmla="*/ 2009163 w 2093053"/>
                <a:gd name="connsiteY3" fmla="*/ 1669409 h 2613170"/>
                <a:gd name="connsiteX4" fmla="*/ 0 w 2093053"/>
                <a:gd name="connsiteY4" fmla="*/ 2306972 h 2613170"/>
                <a:gd name="connsiteX5" fmla="*/ 1631659 w 2093053"/>
                <a:gd name="connsiteY5" fmla="*/ 2613170 h 2613170"/>
                <a:gd name="connsiteX6" fmla="*/ 566257 w 2093053"/>
                <a:gd name="connsiteY6" fmla="*/ 1296099 h 2613170"/>
                <a:gd name="connsiteX7" fmla="*/ 1384183 w 2093053"/>
                <a:gd name="connsiteY7" fmla="*/ 885039 h 2613170"/>
                <a:gd name="connsiteX8" fmla="*/ 1036040 w 2093053"/>
                <a:gd name="connsiteY8" fmla="*/ 0 h 2613170"/>
                <a:gd name="connsiteX0" fmla="*/ 1036040 w 2093053"/>
                <a:gd name="connsiteY0" fmla="*/ 0 h 2613170"/>
                <a:gd name="connsiteX1" fmla="*/ 2093053 w 2093053"/>
                <a:gd name="connsiteY1" fmla="*/ 218114 h 2613170"/>
                <a:gd name="connsiteX2" fmla="*/ 1384183 w 2093053"/>
                <a:gd name="connsiteY2" fmla="*/ 889233 h 2613170"/>
                <a:gd name="connsiteX3" fmla="*/ 2009163 w 2093053"/>
                <a:gd name="connsiteY3" fmla="*/ 1669409 h 2613170"/>
                <a:gd name="connsiteX4" fmla="*/ 0 w 2093053"/>
                <a:gd name="connsiteY4" fmla="*/ 2306972 h 2613170"/>
                <a:gd name="connsiteX5" fmla="*/ 1631659 w 2093053"/>
                <a:gd name="connsiteY5" fmla="*/ 2613170 h 2613170"/>
                <a:gd name="connsiteX6" fmla="*/ 566257 w 2093053"/>
                <a:gd name="connsiteY6" fmla="*/ 1296099 h 2613170"/>
                <a:gd name="connsiteX7" fmla="*/ 1254974 w 2093053"/>
                <a:gd name="connsiteY7" fmla="*/ 1441630 h 2613170"/>
                <a:gd name="connsiteX8" fmla="*/ 1036040 w 2093053"/>
                <a:gd name="connsiteY8" fmla="*/ 0 h 2613170"/>
                <a:gd name="connsiteX0" fmla="*/ 1036040 w 2093053"/>
                <a:gd name="connsiteY0" fmla="*/ 0 h 2613170"/>
                <a:gd name="connsiteX1" fmla="*/ 2093053 w 2093053"/>
                <a:gd name="connsiteY1" fmla="*/ 218114 h 2613170"/>
                <a:gd name="connsiteX2" fmla="*/ 1384183 w 2093053"/>
                <a:gd name="connsiteY2" fmla="*/ 889233 h 2613170"/>
                <a:gd name="connsiteX3" fmla="*/ 2009163 w 2093053"/>
                <a:gd name="connsiteY3" fmla="*/ 1669409 h 2613170"/>
                <a:gd name="connsiteX4" fmla="*/ 0 w 2093053"/>
                <a:gd name="connsiteY4" fmla="*/ 2306972 h 2613170"/>
                <a:gd name="connsiteX5" fmla="*/ 1631659 w 2093053"/>
                <a:gd name="connsiteY5" fmla="*/ 2613170 h 2613170"/>
                <a:gd name="connsiteX6" fmla="*/ 586135 w 2093053"/>
                <a:gd name="connsiteY6" fmla="*/ 2270134 h 2613170"/>
                <a:gd name="connsiteX7" fmla="*/ 1254974 w 2093053"/>
                <a:gd name="connsiteY7" fmla="*/ 1441630 h 2613170"/>
                <a:gd name="connsiteX8" fmla="*/ 1036040 w 2093053"/>
                <a:gd name="connsiteY8" fmla="*/ 0 h 2613170"/>
                <a:gd name="connsiteX0" fmla="*/ 1036040 w 2093053"/>
                <a:gd name="connsiteY0" fmla="*/ 0 h 2344814"/>
                <a:gd name="connsiteX1" fmla="*/ 2093053 w 2093053"/>
                <a:gd name="connsiteY1" fmla="*/ 218114 h 2344814"/>
                <a:gd name="connsiteX2" fmla="*/ 1384183 w 2093053"/>
                <a:gd name="connsiteY2" fmla="*/ 889233 h 2344814"/>
                <a:gd name="connsiteX3" fmla="*/ 2009163 w 2093053"/>
                <a:gd name="connsiteY3" fmla="*/ 1669409 h 2344814"/>
                <a:gd name="connsiteX4" fmla="*/ 0 w 2093053"/>
                <a:gd name="connsiteY4" fmla="*/ 2306972 h 2344814"/>
                <a:gd name="connsiteX5" fmla="*/ 1174459 w 2093053"/>
                <a:gd name="connsiteY5" fmla="*/ 2344814 h 2344814"/>
                <a:gd name="connsiteX6" fmla="*/ 586135 w 2093053"/>
                <a:gd name="connsiteY6" fmla="*/ 2270134 h 2344814"/>
                <a:gd name="connsiteX7" fmla="*/ 1254974 w 2093053"/>
                <a:gd name="connsiteY7" fmla="*/ 1441630 h 2344814"/>
                <a:gd name="connsiteX8" fmla="*/ 1036040 w 2093053"/>
                <a:gd name="connsiteY8" fmla="*/ 0 h 2344814"/>
                <a:gd name="connsiteX0" fmla="*/ 449905 w 1506918"/>
                <a:gd name="connsiteY0" fmla="*/ 0 h 2344814"/>
                <a:gd name="connsiteX1" fmla="*/ 1506918 w 1506918"/>
                <a:gd name="connsiteY1" fmla="*/ 218114 h 2344814"/>
                <a:gd name="connsiteX2" fmla="*/ 798048 w 1506918"/>
                <a:gd name="connsiteY2" fmla="*/ 889233 h 2344814"/>
                <a:gd name="connsiteX3" fmla="*/ 1423028 w 1506918"/>
                <a:gd name="connsiteY3" fmla="*/ 1669409 h 2344814"/>
                <a:gd name="connsiteX4" fmla="*/ 681104 w 1506918"/>
                <a:gd name="connsiteY4" fmla="*/ 1427359 h 2344814"/>
                <a:gd name="connsiteX5" fmla="*/ 588324 w 1506918"/>
                <a:gd name="connsiteY5" fmla="*/ 2344814 h 2344814"/>
                <a:gd name="connsiteX6" fmla="*/ 0 w 1506918"/>
                <a:gd name="connsiteY6" fmla="*/ 2270134 h 2344814"/>
                <a:gd name="connsiteX7" fmla="*/ 668839 w 1506918"/>
                <a:gd name="connsiteY7" fmla="*/ 1441630 h 2344814"/>
                <a:gd name="connsiteX8" fmla="*/ 449905 w 1506918"/>
                <a:gd name="connsiteY8" fmla="*/ 0 h 2344814"/>
                <a:gd name="connsiteX0" fmla="*/ 449905 w 1506918"/>
                <a:gd name="connsiteY0" fmla="*/ 0 h 2344814"/>
                <a:gd name="connsiteX1" fmla="*/ 1506918 w 1506918"/>
                <a:gd name="connsiteY1" fmla="*/ 218114 h 2344814"/>
                <a:gd name="connsiteX2" fmla="*/ 798048 w 1506918"/>
                <a:gd name="connsiteY2" fmla="*/ 889233 h 2344814"/>
                <a:gd name="connsiteX3" fmla="*/ 681104 w 1506918"/>
                <a:gd name="connsiteY3" fmla="*/ 1427359 h 2344814"/>
                <a:gd name="connsiteX4" fmla="*/ 588324 w 1506918"/>
                <a:gd name="connsiteY4" fmla="*/ 2344814 h 2344814"/>
                <a:gd name="connsiteX5" fmla="*/ 0 w 1506918"/>
                <a:gd name="connsiteY5" fmla="*/ 2270134 h 2344814"/>
                <a:gd name="connsiteX6" fmla="*/ 668839 w 1506918"/>
                <a:gd name="connsiteY6" fmla="*/ 1441630 h 2344814"/>
                <a:gd name="connsiteX7" fmla="*/ 449905 w 1506918"/>
                <a:gd name="connsiteY7" fmla="*/ 0 h 2344814"/>
                <a:gd name="connsiteX0" fmla="*/ 449905 w 798048"/>
                <a:gd name="connsiteY0" fmla="*/ 0 h 2344814"/>
                <a:gd name="connsiteX1" fmla="*/ 798048 w 798048"/>
                <a:gd name="connsiteY1" fmla="*/ 889233 h 2344814"/>
                <a:gd name="connsiteX2" fmla="*/ 681104 w 798048"/>
                <a:gd name="connsiteY2" fmla="*/ 1427359 h 2344814"/>
                <a:gd name="connsiteX3" fmla="*/ 588324 w 798048"/>
                <a:gd name="connsiteY3" fmla="*/ 2344814 h 2344814"/>
                <a:gd name="connsiteX4" fmla="*/ 0 w 798048"/>
                <a:gd name="connsiteY4" fmla="*/ 2270134 h 2344814"/>
                <a:gd name="connsiteX5" fmla="*/ 668839 w 798048"/>
                <a:gd name="connsiteY5" fmla="*/ 1441630 h 2344814"/>
                <a:gd name="connsiteX6" fmla="*/ 449905 w 798048"/>
                <a:gd name="connsiteY6" fmla="*/ 0 h 2344814"/>
                <a:gd name="connsiteX0" fmla="*/ 668839 w 798048"/>
                <a:gd name="connsiteY0" fmla="*/ 552397 h 1455581"/>
                <a:gd name="connsiteX1" fmla="*/ 798048 w 798048"/>
                <a:gd name="connsiteY1" fmla="*/ 0 h 1455581"/>
                <a:gd name="connsiteX2" fmla="*/ 681104 w 798048"/>
                <a:gd name="connsiteY2" fmla="*/ 538126 h 1455581"/>
                <a:gd name="connsiteX3" fmla="*/ 588324 w 798048"/>
                <a:gd name="connsiteY3" fmla="*/ 1455581 h 1455581"/>
                <a:gd name="connsiteX4" fmla="*/ 0 w 798048"/>
                <a:gd name="connsiteY4" fmla="*/ 1380901 h 1455581"/>
                <a:gd name="connsiteX5" fmla="*/ 668839 w 798048"/>
                <a:gd name="connsiteY5" fmla="*/ 552397 h 1455581"/>
                <a:gd name="connsiteX0" fmla="*/ 679629 w 798048"/>
                <a:gd name="connsiteY0" fmla="*/ 533516 h 1455581"/>
                <a:gd name="connsiteX1" fmla="*/ 798048 w 798048"/>
                <a:gd name="connsiteY1" fmla="*/ 0 h 1455581"/>
                <a:gd name="connsiteX2" fmla="*/ 681104 w 798048"/>
                <a:gd name="connsiteY2" fmla="*/ 538126 h 1455581"/>
                <a:gd name="connsiteX3" fmla="*/ 588324 w 798048"/>
                <a:gd name="connsiteY3" fmla="*/ 1455581 h 1455581"/>
                <a:gd name="connsiteX4" fmla="*/ 0 w 798048"/>
                <a:gd name="connsiteY4" fmla="*/ 1380901 h 1455581"/>
                <a:gd name="connsiteX5" fmla="*/ 679629 w 798048"/>
                <a:gd name="connsiteY5" fmla="*/ 533516 h 1455581"/>
                <a:gd name="connsiteX0" fmla="*/ 679629 w 789956"/>
                <a:gd name="connsiteY0" fmla="*/ 503845 h 1425910"/>
                <a:gd name="connsiteX1" fmla="*/ 789956 w 789956"/>
                <a:gd name="connsiteY1" fmla="*/ 0 h 1425910"/>
                <a:gd name="connsiteX2" fmla="*/ 681104 w 789956"/>
                <a:gd name="connsiteY2" fmla="*/ 508455 h 1425910"/>
                <a:gd name="connsiteX3" fmla="*/ 588324 w 789956"/>
                <a:gd name="connsiteY3" fmla="*/ 1425910 h 1425910"/>
                <a:gd name="connsiteX4" fmla="*/ 0 w 789956"/>
                <a:gd name="connsiteY4" fmla="*/ 1351230 h 1425910"/>
                <a:gd name="connsiteX5" fmla="*/ 679629 w 789956"/>
                <a:gd name="connsiteY5" fmla="*/ 503845 h 142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9956" h="1425910">
                  <a:moveTo>
                    <a:pt x="679629" y="503845"/>
                  </a:moveTo>
                  <a:lnTo>
                    <a:pt x="789956" y="0"/>
                  </a:lnTo>
                  <a:lnTo>
                    <a:pt x="681104" y="508455"/>
                  </a:lnTo>
                  <a:lnTo>
                    <a:pt x="588324" y="1425910"/>
                  </a:lnTo>
                  <a:lnTo>
                    <a:pt x="0" y="1351230"/>
                  </a:lnTo>
                  <a:lnTo>
                    <a:pt x="679629" y="503845"/>
                  </a:lnTo>
                  <a:close/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F411178-D2E0-45E5-8349-0EECFF937361}"/>
                </a:ext>
              </a:extLst>
            </p:cNvPr>
            <p:cNvSpPr/>
            <p:nvPr/>
          </p:nvSpPr>
          <p:spPr>
            <a:xfrm>
              <a:off x="10500755" y="3197378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5CEC11-B91C-44C3-BEC2-6DD4917BA568}"/>
                </a:ext>
              </a:extLst>
            </p:cNvPr>
            <p:cNvSpPr/>
            <p:nvPr/>
          </p:nvSpPr>
          <p:spPr>
            <a:xfrm>
              <a:off x="11554303" y="3425978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C56047F-8D95-45F2-B705-DC1A1B0F682D}"/>
                </a:ext>
              </a:extLst>
            </p:cNvPr>
            <p:cNvSpPr/>
            <p:nvPr/>
          </p:nvSpPr>
          <p:spPr>
            <a:xfrm>
              <a:off x="10848625" y="4091900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690DCC9-057B-4E27-A8FB-2C259CB024E2}"/>
                </a:ext>
              </a:extLst>
            </p:cNvPr>
            <p:cNvSpPr/>
            <p:nvPr/>
          </p:nvSpPr>
          <p:spPr>
            <a:xfrm>
              <a:off x="11474067" y="4872010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8D88E6A-8923-4E45-80C0-B1D2F6135997}"/>
                </a:ext>
              </a:extLst>
            </p:cNvPr>
            <p:cNvSpPr/>
            <p:nvPr/>
          </p:nvSpPr>
          <p:spPr>
            <a:xfrm>
              <a:off x="10032893" y="4504263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9CCE56E-02E0-4A40-87EE-8FCB37F86165}"/>
                </a:ext>
              </a:extLst>
            </p:cNvPr>
            <p:cNvSpPr/>
            <p:nvPr/>
          </p:nvSpPr>
          <p:spPr>
            <a:xfrm>
              <a:off x="11087841" y="5806443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0C623C-A129-415B-BA5E-C5254E3E7C22}"/>
                </a:ext>
              </a:extLst>
            </p:cNvPr>
            <p:cNvSpPr/>
            <p:nvPr/>
          </p:nvSpPr>
          <p:spPr>
            <a:xfrm>
              <a:off x="9465127" y="5506161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EDA2EE2-B502-40A2-B53E-C68DF327C2D1}"/>
                </a:ext>
              </a:extLst>
            </p:cNvPr>
            <p:cNvSpPr/>
            <p:nvPr/>
          </p:nvSpPr>
          <p:spPr>
            <a:xfrm>
              <a:off x="10048739" y="5472367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C20C19F-FE86-448A-AB25-1C37DB5CEFD9}"/>
                </a:ext>
              </a:extLst>
            </p:cNvPr>
            <p:cNvSpPr/>
            <p:nvPr/>
          </p:nvSpPr>
          <p:spPr>
            <a:xfrm>
              <a:off x="10634255" y="5557657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0A16261-4FC3-43D4-9C0B-F1A50DCB2824}"/>
                </a:ext>
              </a:extLst>
            </p:cNvPr>
            <p:cNvSpPr/>
            <p:nvPr/>
          </p:nvSpPr>
          <p:spPr>
            <a:xfrm>
              <a:off x="10726690" y="4639649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AA8565F-4B81-4601-B68B-EB5D5671C253}"/>
              </a:ext>
            </a:extLst>
          </p:cNvPr>
          <p:cNvSpPr txBox="1"/>
          <p:nvPr/>
        </p:nvSpPr>
        <p:spPr>
          <a:xfrm>
            <a:off x="6892585" y="2754196"/>
            <a:ext cx="480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C'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D866BC7-221F-4EA0-B746-6467D6591C16}"/>
              </a:ext>
            </a:extLst>
          </p:cNvPr>
          <p:cNvGrpSpPr/>
          <p:nvPr/>
        </p:nvGrpSpPr>
        <p:grpSpPr>
          <a:xfrm rot="4416542">
            <a:off x="993462" y="4046937"/>
            <a:ext cx="2241024" cy="2728669"/>
            <a:chOff x="3114023" y="3197378"/>
            <a:chExt cx="2241024" cy="272866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405A7B5-90B6-4B4A-82F7-E5623F095A32}"/>
                </a:ext>
              </a:extLst>
            </p:cNvPr>
            <p:cNvSpPr/>
            <p:nvPr/>
          </p:nvSpPr>
          <p:spPr>
            <a:xfrm>
              <a:off x="4149651" y="3197378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31383B7-9E20-40A8-915D-31364F0C1DAF}"/>
                </a:ext>
              </a:extLst>
            </p:cNvPr>
            <p:cNvSpPr/>
            <p:nvPr/>
          </p:nvSpPr>
          <p:spPr>
            <a:xfrm>
              <a:off x="5203199" y="3425978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95D1AF7-F726-4521-85B7-41E94BA6CEB6}"/>
                </a:ext>
              </a:extLst>
            </p:cNvPr>
            <p:cNvSpPr/>
            <p:nvPr/>
          </p:nvSpPr>
          <p:spPr>
            <a:xfrm>
              <a:off x="4497521" y="4091900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3A9A853-5DB0-42AB-8FCA-796DEFE8D833}"/>
                </a:ext>
              </a:extLst>
            </p:cNvPr>
            <p:cNvSpPr/>
            <p:nvPr/>
          </p:nvSpPr>
          <p:spPr>
            <a:xfrm>
              <a:off x="5122963" y="4872010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6195D96-EB90-44D7-B5F8-92A57009DA6F}"/>
                </a:ext>
              </a:extLst>
            </p:cNvPr>
            <p:cNvSpPr/>
            <p:nvPr/>
          </p:nvSpPr>
          <p:spPr>
            <a:xfrm>
              <a:off x="3681789" y="4504263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AC49780-227A-4517-BAFA-B873179F20AA}"/>
                </a:ext>
              </a:extLst>
            </p:cNvPr>
            <p:cNvSpPr/>
            <p:nvPr/>
          </p:nvSpPr>
          <p:spPr>
            <a:xfrm>
              <a:off x="4736737" y="5806443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3C21CBB-8271-4643-9E32-05BAC5DC92AD}"/>
                </a:ext>
              </a:extLst>
            </p:cNvPr>
            <p:cNvSpPr/>
            <p:nvPr/>
          </p:nvSpPr>
          <p:spPr>
            <a:xfrm>
              <a:off x="3114023" y="5506161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0925990-3D4A-467F-A634-6EA3FA339583}"/>
                </a:ext>
              </a:extLst>
            </p:cNvPr>
            <p:cNvSpPr/>
            <p:nvPr/>
          </p:nvSpPr>
          <p:spPr>
            <a:xfrm>
              <a:off x="3232177" y="3312877"/>
              <a:ext cx="2122870" cy="2613170"/>
            </a:xfrm>
            <a:custGeom>
              <a:avLst/>
              <a:gdLst>
                <a:gd name="connsiteX0" fmla="*/ 654341 w 1711354"/>
                <a:gd name="connsiteY0" fmla="*/ 0 h 2457974"/>
                <a:gd name="connsiteX1" fmla="*/ 1711354 w 1711354"/>
                <a:gd name="connsiteY1" fmla="*/ 218114 h 2457974"/>
                <a:gd name="connsiteX2" fmla="*/ 1002484 w 1711354"/>
                <a:gd name="connsiteY2" fmla="*/ 889233 h 2457974"/>
                <a:gd name="connsiteX3" fmla="*/ 1627464 w 1711354"/>
                <a:gd name="connsiteY3" fmla="*/ 1669409 h 2457974"/>
                <a:gd name="connsiteX4" fmla="*/ 1006679 w 1711354"/>
                <a:gd name="connsiteY4" fmla="*/ 2457974 h 2457974"/>
                <a:gd name="connsiteX5" fmla="*/ 0 w 1711354"/>
                <a:gd name="connsiteY5" fmla="*/ 2336334 h 2457974"/>
                <a:gd name="connsiteX6" fmla="*/ 184558 w 1711354"/>
                <a:gd name="connsiteY6" fmla="*/ 1296099 h 2457974"/>
                <a:gd name="connsiteX7" fmla="*/ 1002484 w 1711354"/>
                <a:gd name="connsiteY7" fmla="*/ 885039 h 2457974"/>
                <a:gd name="connsiteX8" fmla="*/ 654341 w 1711354"/>
                <a:gd name="connsiteY8" fmla="*/ 0 h 2457974"/>
                <a:gd name="connsiteX0" fmla="*/ 713064 w 1770077"/>
                <a:gd name="connsiteY0" fmla="*/ 0 h 2336334"/>
                <a:gd name="connsiteX1" fmla="*/ 1770077 w 1770077"/>
                <a:gd name="connsiteY1" fmla="*/ 218114 h 2336334"/>
                <a:gd name="connsiteX2" fmla="*/ 1061207 w 1770077"/>
                <a:gd name="connsiteY2" fmla="*/ 889233 h 2336334"/>
                <a:gd name="connsiteX3" fmla="*/ 1686187 w 1770077"/>
                <a:gd name="connsiteY3" fmla="*/ 1669409 h 2336334"/>
                <a:gd name="connsiteX4" fmla="*/ 0 w 1770077"/>
                <a:gd name="connsiteY4" fmla="*/ 2155970 h 2336334"/>
                <a:gd name="connsiteX5" fmla="*/ 58723 w 1770077"/>
                <a:gd name="connsiteY5" fmla="*/ 2336334 h 2336334"/>
                <a:gd name="connsiteX6" fmla="*/ 243281 w 1770077"/>
                <a:gd name="connsiteY6" fmla="*/ 1296099 h 2336334"/>
                <a:gd name="connsiteX7" fmla="*/ 1061207 w 1770077"/>
                <a:gd name="connsiteY7" fmla="*/ 885039 h 2336334"/>
                <a:gd name="connsiteX8" fmla="*/ 713064 w 1770077"/>
                <a:gd name="connsiteY8" fmla="*/ 0 h 2336334"/>
                <a:gd name="connsiteX0" fmla="*/ 713064 w 1770077"/>
                <a:gd name="connsiteY0" fmla="*/ 0 h 2457974"/>
                <a:gd name="connsiteX1" fmla="*/ 1770077 w 1770077"/>
                <a:gd name="connsiteY1" fmla="*/ 218114 h 2457974"/>
                <a:gd name="connsiteX2" fmla="*/ 1061207 w 1770077"/>
                <a:gd name="connsiteY2" fmla="*/ 889233 h 2457974"/>
                <a:gd name="connsiteX3" fmla="*/ 1686187 w 1770077"/>
                <a:gd name="connsiteY3" fmla="*/ 1669409 h 2457974"/>
                <a:gd name="connsiteX4" fmla="*/ 0 w 1770077"/>
                <a:gd name="connsiteY4" fmla="*/ 2155970 h 2457974"/>
                <a:gd name="connsiteX5" fmla="*/ 1082180 w 1770077"/>
                <a:gd name="connsiteY5" fmla="*/ 2457974 h 2457974"/>
                <a:gd name="connsiteX6" fmla="*/ 243281 w 1770077"/>
                <a:gd name="connsiteY6" fmla="*/ 1296099 h 2457974"/>
                <a:gd name="connsiteX7" fmla="*/ 1061207 w 1770077"/>
                <a:gd name="connsiteY7" fmla="*/ 885039 h 2457974"/>
                <a:gd name="connsiteX8" fmla="*/ 713064 w 1770077"/>
                <a:gd name="connsiteY8" fmla="*/ 0 h 2457974"/>
                <a:gd name="connsiteX0" fmla="*/ 713064 w 1770077"/>
                <a:gd name="connsiteY0" fmla="*/ 0 h 2613170"/>
                <a:gd name="connsiteX1" fmla="*/ 1770077 w 1770077"/>
                <a:gd name="connsiteY1" fmla="*/ 218114 h 2613170"/>
                <a:gd name="connsiteX2" fmla="*/ 1061207 w 1770077"/>
                <a:gd name="connsiteY2" fmla="*/ 889233 h 2613170"/>
                <a:gd name="connsiteX3" fmla="*/ 1686187 w 1770077"/>
                <a:gd name="connsiteY3" fmla="*/ 1669409 h 2613170"/>
                <a:gd name="connsiteX4" fmla="*/ 0 w 1770077"/>
                <a:gd name="connsiteY4" fmla="*/ 2155970 h 2613170"/>
                <a:gd name="connsiteX5" fmla="*/ 1308683 w 1770077"/>
                <a:gd name="connsiteY5" fmla="*/ 2613170 h 2613170"/>
                <a:gd name="connsiteX6" fmla="*/ 243281 w 1770077"/>
                <a:gd name="connsiteY6" fmla="*/ 1296099 h 2613170"/>
                <a:gd name="connsiteX7" fmla="*/ 1061207 w 1770077"/>
                <a:gd name="connsiteY7" fmla="*/ 885039 h 2613170"/>
                <a:gd name="connsiteX8" fmla="*/ 713064 w 1770077"/>
                <a:gd name="connsiteY8" fmla="*/ 0 h 2613170"/>
                <a:gd name="connsiteX0" fmla="*/ 1036040 w 2093053"/>
                <a:gd name="connsiteY0" fmla="*/ 0 h 2613170"/>
                <a:gd name="connsiteX1" fmla="*/ 2093053 w 2093053"/>
                <a:gd name="connsiteY1" fmla="*/ 218114 h 2613170"/>
                <a:gd name="connsiteX2" fmla="*/ 1384183 w 2093053"/>
                <a:gd name="connsiteY2" fmla="*/ 889233 h 2613170"/>
                <a:gd name="connsiteX3" fmla="*/ 2009163 w 2093053"/>
                <a:gd name="connsiteY3" fmla="*/ 1669409 h 2613170"/>
                <a:gd name="connsiteX4" fmla="*/ 0 w 2093053"/>
                <a:gd name="connsiteY4" fmla="*/ 2306972 h 2613170"/>
                <a:gd name="connsiteX5" fmla="*/ 1631659 w 2093053"/>
                <a:gd name="connsiteY5" fmla="*/ 2613170 h 2613170"/>
                <a:gd name="connsiteX6" fmla="*/ 566257 w 2093053"/>
                <a:gd name="connsiteY6" fmla="*/ 1296099 h 2613170"/>
                <a:gd name="connsiteX7" fmla="*/ 1384183 w 2093053"/>
                <a:gd name="connsiteY7" fmla="*/ 885039 h 2613170"/>
                <a:gd name="connsiteX8" fmla="*/ 1036040 w 2093053"/>
                <a:gd name="connsiteY8" fmla="*/ 0 h 2613170"/>
                <a:gd name="connsiteX0" fmla="*/ 1036040 w 2093053"/>
                <a:gd name="connsiteY0" fmla="*/ 0 h 2672805"/>
                <a:gd name="connsiteX1" fmla="*/ 2093053 w 2093053"/>
                <a:gd name="connsiteY1" fmla="*/ 218114 h 2672805"/>
                <a:gd name="connsiteX2" fmla="*/ 1384183 w 2093053"/>
                <a:gd name="connsiteY2" fmla="*/ 889233 h 2672805"/>
                <a:gd name="connsiteX3" fmla="*/ 2009163 w 2093053"/>
                <a:gd name="connsiteY3" fmla="*/ 1669409 h 2672805"/>
                <a:gd name="connsiteX4" fmla="*/ 0 w 2093053"/>
                <a:gd name="connsiteY4" fmla="*/ 2306972 h 2672805"/>
                <a:gd name="connsiteX5" fmla="*/ 1726081 w 2093053"/>
                <a:gd name="connsiteY5" fmla="*/ 2672805 h 2672805"/>
                <a:gd name="connsiteX6" fmla="*/ 566257 w 2093053"/>
                <a:gd name="connsiteY6" fmla="*/ 1296099 h 2672805"/>
                <a:gd name="connsiteX7" fmla="*/ 1384183 w 2093053"/>
                <a:gd name="connsiteY7" fmla="*/ 885039 h 2672805"/>
                <a:gd name="connsiteX8" fmla="*/ 1036040 w 2093053"/>
                <a:gd name="connsiteY8" fmla="*/ 0 h 2672805"/>
                <a:gd name="connsiteX0" fmla="*/ 971436 w 2028449"/>
                <a:gd name="connsiteY0" fmla="*/ 0 h 2672805"/>
                <a:gd name="connsiteX1" fmla="*/ 2028449 w 2028449"/>
                <a:gd name="connsiteY1" fmla="*/ 218114 h 2672805"/>
                <a:gd name="connsiteX2" fmla="*/ 1319579 w 2028449"/>
                <a:gd name="connsiteY2" fmla="*/ 889233 h 2672805"/>
                <a:gd name="connsiteX3" fmla="*/ 1944559 w 2028449"/>
                <a:gd name="connsiteY3" fmla="*/ 1669409 h 2672805"/>
                <a:gd name="connsiteX4" fmla="*/ 0 w 2028449"/>
                <a:gd name="connsiteY4" fmla="*/ 2292064 h 2672805"/>
                <a:gd name="connsiteX5" fmla="*/ 1661477 w 2028449"/>
                <a:gd name="connsiteY5" fmla="*/ 2672805 h 2672805"/>
                <a:gd name="connsiteX6" fmla="*/ 501653 w 2028449"/>
                <a:gd name="connsiteY6" fmla="*/ 1296099 h 2672805"/>
                <a:gd name="connsiteX7" fmla="*/ 1319579 w 2028449"/>
                <a:gd name="connsiteY7" fmla="*/ 885039 h 2672805"/>
                <a:gd name="connsiteX8" fmla="*/ 971436 w 2028449"/>
                <a:gd name="connsiteY8" fmla="*/ 0 h 2672805"/>
                <a:gd name="connsiteX0" fmla="*/ 971436 w 2028449"/>
                <a:gd name="connsiteY0" fmla="*/ 0 h 2672805"/>
                <a:gd name="connsiteX1" fmla="*/ 2028449 w 2028449"/>
                <a:gd name="connsiteY1" fmla="*/ 218114 h 2672805"/>
                <a:gd name="connsiteX2" fmla="*/ 1319579 w 2028449"/>
                <a:gd name="connsiteY2" fmla="*/ 889233 h 2672805"/>
                <a:gd name="connsiteX3" fmla="*/ 1944559 w 2028449"/>
                <a:gd name="connsiteY3" fmla="*/ 1669409 h 2672805"/>
                <a:gd name="connsiteX4" fmla="*/ 0 w 2028449"/>
                <a:gd name="connsiteY4" fmla="*/ 2292064 h 2672805"/>
                <a:gd name="connsiteX5" fmla="*/ 1661477 w 2028449"/>
                <a:gd name="connsiteY5" fmla="*/ 2672805 h 2672805"/>
                <a:gd name="connsiteX6" fmla="*/ 576196 w 2028449"/>
                <a:gd name="connsiteY6" fmla="*/ 1330886 h 2672805"/>
                <a:gd name="connsiteX7" fmla="*/ 1319579 w 2028449"/>
                <a:gd name="connsiteY7" fmla="*/ 885039 h 2672805"/>
                <a:gd name="connsiteX8" fmla="*/ 971436 w 2028449"/>
                <a:gd name="connsiteY8" fmla="*/ 0 h 2672805"/>
                <a:gd name="connsiteX0" fmla="*/ 971436 w 2028449"/>
                <a:gd name="connsiteY0" fmla="*/ 0 h 2672805"/>
                <a:gd name="connsiteX1" fmla="*/ 2028449 w 2028449"/>
                <a:gd name="connsiteY1" fmla="*/ 218114 h 2672805"/>
                <a:gd name="connsiteX2" fmla="*/ 1319579 w 2028449"/>
                <a:gd name="connsiteY2" fmla="*/ 889233 h 2672805"/>
                <a:gd name="connsiteX3" fmla="*/ 1944559 w 2028449"/>
                <a:gd name="connsiteY3" fmla="*/ 1669409 h 2672805"/>
                <a:gd name="connsiteX4" fmla="*/ 0 w 2028449"/>
                <a:gd name="connsiteY4" fmla="*/ 2292064 h 2672805"/>
                <a:gd name="connsiteX5" fmla="*/ 1661477 w 2028449"/>
                <a:gd name="connsiteY5" fmla="*/ 2672805 h 2672805"/>
                <a:gd name="connsiteX6" fmla="*/ 576196 w 2028449"/>
                <a:gd name="connsiteY6" fmla="*/ 1330886 h 2672805"/>
                <a:gd name="connsiteX7" fmla="*/ 1250005 w 2028449"/>
                <a:gd name="connsiteY7" fmla="*/ 880069 h 2672805"/>
                <a:gd name="connsiteX8" fmla="*/ 971436 w 2028449"/>
                <a:gd name="connsiteY8" fmla="*/ 0 h 2672805"/>
                <a:gd name="connsiteX0" fmla="*/ 971436 w 2028449"/>
                <a:gd name="connsiteY0" fmla="*/ 0 h 2672805"/>
                <a:gd name="connsiteX1" fmla="*/ 2028449 w 2028449"/>
                <a:gd name="connsiteY1" fmla="*/ 218114 h 2672805"/>
                <a:gd name="connsiteX2" fmla="*/ 1389153 w 2028449"/>
                <a:gd name="connsiteY2" fmla="*/ 899172 h 2672805"/>
                <a:gd name="connsiteX3" fmla="*/ 1944559 w 2028449"/>
                <a:gd name="connsiteY3" fmla="*/ 1669409 h 2672805"/>
                <a:gd name="connsiteX4" fmla="*/ 0 w 2028449"/>
                <a:gd name="connsiteY4" fmla="*/ 2292064 h 2672805"/>
                <a:gd name="connsiteX5" fmla="*/ 1661477 w 2028449"/>
                <a:gd name="connsiteY5" fmla="*/ 2672805 h 2672805"/>
                <a:gd name="connsiteX6" fmla="*/ 576196 w 2028449"/>
                <a:gd name="connsiteY6" fmla="*/ 1330886 h 2672805"/>
                <a:gd name="connsiteX7" fmla="*/ 1250005 w 2028449"/>
                <a:gd name="connsiteY7" fmla="*/ 880069 h 2672805"/>
                <a:gd name="connsiteX8" fmla="*/ 971436 w 2028449"/>
                <a:gd name="connsiteY8" fmla="*/ 0 h 2672805"/>
                <a:gd name="connsiteX0" fmla="*/ 971436 w 2028449"/>
                <a:gd name="connsiteY0" fmla="*/ 0 h 2672805"/>
                <a:gd name="connsiteX1" fmla="*/ 2028449 w 2028449"/>
                <a:gd name="connsiteY1" fmla="*/ 218114 h 2672805"/>
                <a:gd name="connsiteX2" fmla="*/ 1389153 w 2028449"/>
                <a:gd name="connsiteY2" fmla="*/ 899172 h 2672805"/>
                <a:gd name="connsiteX3" fmla="*/ 1954498 w 2028449"/>
                <a:gd name="connsiteY3" fmla="*/ 1614744 h 2672805"/>
                <a:gd name="connsiteX4" fmla="*/ 0 w 2028449"/>
                <a:gd name="connsiteY4" fmla="*/ 2292064 h 2672805"/>
                <a:gd name="connsiteX5" fmla="*/ 1661477 w 2028449"/>
                <a:gd name="connsiteY5" fmla="*/ 2672805 h 2672805"/>
                <a:gd name="connsiteX6" fmla="*/ 576196 w 2028449"/>
                <a:gd name="connsiteY6" fmla="*/ 1330886 h 2672805"/>
                <a:gd name="connsiteX7" fmla="*/ 1250005 w 2028449"/>
                <a:gd name="connsiteY7" fmla="*/ 880069 h 2672805"/>
                <a:gd name="connsiteX8" fmla="*/ 971436 w 2028449"/>
                <a:gd name="connsiteY8" fmla="*/ 0 h 2672805"/>
                <a:gd name="connsiteX0" fmla="*/ 971436 w 2122870"/>
                <a:gd name="connsiteY0" fmla="*/ 0 h 2672805"/>
                <a:gd name="connsiteX1" fmla="*/ 2122870 w 2122870"/>
                <a:gd name="connsiteY1" fmla="*/ 213144 h 2672805"/>
                <a:gd name="connsiteX2" fmla="*/ 1389153 w 2122870"/>
                <a:gd name="connsiteY2" fmla="*/ 899172 h 2672805"/>
                <a:gd name="connsiteX3" fmla="*/ 1954498 w 2122870"/>
                <a:gd name="connsiteY3" fmla="*/ 1614744 h 2672805"/>
                <a:gd name="connsiteX4" fmla="*/ 0 w 2122870"/>
                <a:gd name="connsiteY4" fmla="*/ 2292064 h 2672805"/>
                <a:gd name="connsiteX5" fmla="*/ 1661477 w 2122870"/>
                <a:gd name="connsiteY5" fmla="*/ 2672805 h 2672805"/>
                <a:gd name="connsiteX6" fmla="*/ 576196 w 2122870"/>
                <a:gd name="connsiteY6" fmla="*/ 1330886 h 2672805"/>
                <a:gd name="connsiteX7" fmla="*/ 1250005 w 2122870"/>
                <a:gd name="connsiteY7" fmla="*/ 880069 h 2672805"/>
                <a:gd name="connsiteX8" fmla="*/ 971436 w 2122870"/>
                <a:gd name="connsiteY8" fmla="*/ 0 h 2672805"/>
                <a:gd name="connsiteX0" fmla="*/ 966467 w 2122870"/>
                <a:gd name="connsiteY0" fmla="*/ 0 h 2613170"/>
                <a:gd name="connsiteX1" fmla="*/ 2122870 w 2122870"/>
                <a:gd name="connsiteY1" fmla="*/ 153509 h 2613170"/>
                <a:gd name="connsiteX2" fmla="*/ 1389153 w 2122870"/>
                <a:gd name="connsiteY2" fmla="*/ 839537 h 2613170"/>
                <a:gd name="connsiteX3" fmla="*/ 1954498 w 2122870"/>
                <a:gd name="connsiteY3" fmla="*/ 1555109 h 2613170"/>
                <a:gd name="connsiteX4" fmla="*/ 0 w 2122870"/>
                <a:gd name="connsiteY4" fmla="*/ 2232429 h 2613170"/>
                <a:gd name="connsiteX5" fmla="*/ 1661477 w 2122870"/>
                <a:gd name="connsiteY5" fmla="*/ 2613170 h 2613170"/>
                <a:gd name="connsiteX6" fmla="*/ 576196 w 2122870"/>
                <a:gd name="connsiteY6" fmla="*/ 1271251 h 2613170"/>
                <a:gd name="connsiteX7" fmla="*/ 1250005 w 2122870"/>
                <a:gd name="connsiteY7" fmla="*/ 820434 h 2613170"/>
                <a:gd name="connsiteX8" fmla="*/ 966467 w 2122870"/>
                <a:gd name="connsiteY8" fmla="*/ 0 h 261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870" h="2613170">
                  <a:moveTo>
                    <a:pt x="966467" y="0"/>
                  </a:moveTo>
                  <a:lnTo>
                    <a:pt x="2122870" y="153509"/>
                  </a:lnTo>
                  <a:lnTo>
                    <a:pt x="1389153" y="839537"/>
                  </a:lnTo>
                  <a:lnTo>
                    <a:pt x="1954498" y="1555109"/>
                  </a:lnTo>
                  <a:lnTo>
                    <a:pt x="0" y="2232429"/>
                  </a:lnTo>
                  <a:lnTo>
                    <a:pt x="1661477" y="2613170"/>
                  </a:lnTo>
                  <a:lnTo>
                    <a:pt x="576196" y="1271251"/>
                  </a:lnTo>
                  <a:lnTo>
                    <a:pt x="1250005" y="820434"/>
                  </a:lnTo>
                  <a:lnTo>
                    <a:pt x="966467" y="0"/>
                  </a:ln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3DD485C-E7BE-4D27-882F-BD660AF1C552}"/>
                </a:ext>
              </a:extLst>
            </p:cNvPr>
            <p:cNvSpPr/>
            <p:nvPr/>
          </p:nvSpPr>
          <p:spPr>
            <a:xfrm>
              <a:off x="3697635" y="5472367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BA2234B-2E07-406A-AA4D-90F7566382AF}"/>
                </a:ext>
              </a:extLst>
            </p:cNvPr>
            <p:cNvSpPr/>
            <p:nvPr/>
          </p:nvSpPr>
          <p:spPr>
            <a:xfrm>
              <a:off x="4283151" y="5557657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EEEABAC-4FF6-4945-A7BD-99DFC92D3B05}"/>
                </a:ext>
              </a:extLst>
            </p:cNvPr>
            <p:cNvSpPr/>
            <p:nvPr/>
          </p:nvSpPr>
          <p:spPr>
            <a:xfrm>
              <a:off x="4375586" y="4639649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5F973E4-7470-45F1-9CDA-4BDAB46F338C}"/>
              </a:ext>
            </a:extLst>
          </p:cNvPr>
          <p:cNvSpPr txBox="1"/>
          <p:nvPr/>
        </p:nvSpPr>
        <p:spPr>
          <a:xfrm>
            <a:off x="461664" y="5308070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D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56F3949-9DA6-4B31-839E-03BD520F0BB0}"/>
              </a:ext>
            </a:extLst>
          </p:cNvPr>
          <p:cNvGrpSpPr/>
          <p:nvPr/>
        </p:nvGrpSpPr>
        <p:grpSpPr>
          <a:xfrm rot="4416542">
            <a:off x="7462233" y="4006778"/>
            <a:ext cx="2200082" cy="2719971"/>
            <a:chOff x="6886313" y="3197378"/>
            <a:chExt cx="2200082" cy="271997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D2105D8-0886-41F5-BFC3-EEE751267D9B}"/>
                </a:ext>
              </a:extLst>
            </p:cNvPr>
            <p:cNvSpPr/>
            <p:nvPr/>
          </p:nvSpPr>
          <p:spPr>
            <a:xfrm>
              <a:off x="7921941" y="3197378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347BB77-97A2-437F-A8F9-25F2A661BFD8}"/>
                </a:ext>
              </a:extLst>
            </p:cNvPr>
            <p:cNvSpPr/>
            <p:nvPr/>
          </p:nvSpPr>
          <p:spPr>
            <a:xfrm>
              <a:off x="8975489" y="3425978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13D6B61-2155-4714-B71F-FDE1AF3BCF06}"/>
                </a:ext>
              </a:extLst>
            </p:cNvPr>
            <p:cNvSpPr/>
            <p:nvPr/>
          </p:nvSpPr>
          <p:spPr>
            <a:xfrm>
              <a:off x="8269811" y="4091900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825B5DA-1800-4BC8-995F-ABFC70C43169}"/>
                </a:ext>
              </a:extLst>
            </p:cNvPr>
            <p:cNvSpPr/>
            <p:nvPr/>
          </p:nvSpPr>
          <p:spPr>
            <a:xfrm>
              <a:off x="8895253" y="4872010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3BB4612-FEDF-41E3-9221-801C4206A5E5}"/>
                </a:ext>
              </a:extLst>
            </p:cNvPr>
            <p:cNvSpPr/>
            <p:nvPr/>
          </p:nvSpPr>
          <p:spPr>
            <a:xfrm>
              <a:off x="7454079" y="4504263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FDEB17B-B8DA-4BAB-9900-965E31424E3A}"/>
                </a:ext>
              </a:extLst>
            </p:cNvPr>
            <p:cNvSpPr/>
            <p:nvPr/>
          </p:nvSpPr>
          <p:spPr>
            <a:xfrm>
              <a:off x="8509027" y="5806443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9D64A2C-486B-4F00-9B6F-5BF5A25B8BB5}"/>
                </a:ext>
              </a:extLst>
            </p:cNvPr>
            <p:cNvSpPr/>
            <p:nvPr/>
          </p:nvSpPr>
          <p:spPr>
            <a:xfrm>
              <a:off x="6886313" y="5506161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8376557-77D2-4FA1-94CB-E9942B517C5A}"/>
                </a:ext>
              </a:extLst>
            </p:cNvPr>
            <p:cNvSpPr/>
            <p:nvPr/>
          </p:nvSpPr>
          <p:spPr>
            <a:xfrm>
              <a:off x="7437664" y="4170718"/>
              <a:ext cx="886382" cy="1420314"/>
            </a:xfrm>
            <a:custGeom>
              <a:avLst/>
              <a:gdLst>
                <a:gd name="connsiteX0" fmla="*/ 654341 w 1711354"/>
                <a:gd name="connsiteY0" fmla="*/ 0 h 2457974"/>
                <a:gd name="connsiteX1" fmla="*/ 1711354 w 1711354"/>
                <a:gd name="connsiteY1" fmla="*/ 218114 h 2457974"/>
                <a:gd name="connsiteX2" fmla="*/ 1002484 w 1711354"/>
                <a:gd name="connsiteY2" fmla="*/ 889233 h 2457974"/>
                <a:gd name="connsiteX3" fmla="*/ 1627464 w 1711354"/>
                <a:gd name="connsiteY3" fmla="*/ 1669409 h 2457974"/>
                <a:gd name="connsiteX4" fmla="*/ 1006679 w 1711354"/>
                <a:gd name="connsiteY4" fmla="*/ 2457974 h 2457974"/>
                <a:gd name="connsiteX5" fmla="*/ 0 w 1711354"/>
                <a:gd name="connsiteY5" fmla="*/ 2336334 h 2457974"/>
                <a:gd name="connsiteX6" fmla="*/ 184558 w 1711354"/>
                <a:gd name="connsiteY6" fmla="*/ 1296099 h 2457974"/>
                <a:gd name="connsiteX7" fmla="*/ 1002484 w 1711354"/>
                <a:gd name="connsiteY7" fmla="*/ 885039 h 2457974"/>
                <a:gd name="connsiteX8" fmla="*/ 654341 w 1711354"/>
                <a:gd name="connsiteY8" fmla="*/ 0 h 2457974"/>
                <a:gd name="connsiteX0" fmla="*/ 713064 w 1770077"/>
                <a:gd name="connsiteY0" fmla="*/ 0 h 2336334"/>
                <a:gd name="connsiteX1" fmla="*/ 1770077 w 1770077"/>
                <a:gd name="connsiteY1" fmla="*/ 218114 h 2336334"/>
                <a:gd name="connsiteX2" fmla="*/ 1061207 w 1770077"/>
                <a:gd name="connsiteY2" fmla="*/ 889233 h 2336334"/>
                <a:gd name="connsiteX3" fmla="*/ 1686187 w 1770077"/>
                <a:gd name="connsiteY3" fmla="*/ 1669409 h 2336334"/>
                <a:gd name="connsiteX4" fmla="*/ 0 w 1770077"/>
                <a:gd name="connsiteY4" fmla="*/ 2155970 h 2336334"/>
                <a:gd name="connsiteX5" fmla="*/ 58723 w 1770077"/>
                <a:gd name="connsiteY5" fmla="*/ 2336334 h 2336334"/>
                <a:gd name="connsiteX6" fmla="*/ 243281 w 1770077"/>
                <a:gd name="connsiteY6" fmla="*/ 1296099 h 2336334"/>
                <a:gd name="connsiteX7" fmla="*/ 1061207 w 1770077"/>
                <a:gd name="connsiteY7" fmla="*/ 885039 h 2336334"/>
                <a:gd name="connsiteX8" fmla="*/ 713064 w 1770077"/>
                <a:gd name="connsiteY8" fmla="*/ 0 h 2336334"/>
                <a:gd name="connsiteX0" fmla="*/ 713064 w 1770077"/>
                <a:gd name="connsiteY0" fmla="*/ 0 h 2457974"/>
                <a:gd name="connsiteX1" fmla="*/ 1770077 w 1770077"/>
                <a:gd name="connsiteY1" fmla="*/ 218114 h 2457974"/>
                <a:gd name="connsiteX2" fmla="*/ 1061207 w 1770077"/>
                <a:gd name="connsiteY2" fmla="*/ 889233 h 2457974"/>
                <a:gd name="connsiteX3" fmla="*/ 1686187 w 1770077"/>
                <a:gd name="connsiteY3" fmla="*/ 1669409 h 2457974"/>
                <a:gd name="connsiteX4" fmla="*/ 0 w 1770077"/>
                <a:gd name="connsiteY4" fmla="*/ 2155970 h 2457974"/>
                <a:gd name="connsiteX5" fmla="*/ 1082180 w 1770077"/>
                <a:gd name="connsiteY5" fmla="*/ 2457974 h 2457974"/>
                <a:gd name="connsiteX6" fmla="*/ 243281 w 1770077"/>
                <a:gd name="connsiteY6" fmla="*/ 1296099 h 2457974"/>
                <a:gd name="connsiteX7" fmla="*/ 1061207 w 1770077"/>
                <a:gd name="connsiteY7" fmla="*/ 885039 h 2457974"/>
                <a:gd name="connsiteX8" fmla="*/ 713064 w 1770077"/>
                <a:gd name="connsiteY8" fmla="*/ 0 h 2457974"/>
                <a:gd name="connsiteX0" fmla="*/ 713064 w 1770077"/>
                <a:gd name="connsiteY0" fmla="*/ 0 h 2613170"/>
                <a:gd name="connsiteX1" fmla="*/ 1770077 w 1770077"/>
                <a:gd name="connsiteY1" fmla="*/ 218114 h 2613170"/>
                <a:gd name="connsiteX2" fmla="*/ 1061207 w 1770077"/>
                <a:gd name="connsiteY2" fmla="*/ 889233 h 2613170"/>
                <a:gd name="connsiteX3" fmla="*/ 1686187 w 1770077"/>
                <a:gd name="connsiteY3" fmla="*/ 1669409 h 2613170"/>
                <a:gd name="connsiteX4" fmla="*/ 0 w 1770077"/>
                <a:gd name="connsiteY4" fmla="*/ 2155970 h 2613170"/>
                <a:gd name="connsiteX5" fmla="*/ 1308683 w 1770077"/>
                <a:gd name="connsiteY5" fmla="*/ 2613170 h 2613170"/>
                <a:gd name="connsiteX6" fmla="*/ 243281 w 1770077"/>
                <a:gd name="connsiteY6" fmla="*/ 1296099 h 2613170"/>
                <a:gd name="connsiteX7" fmla="*/ 1061207 w 1770077"/>
                <a:gd name="connsiteY7" fmla="*/ 885039 h 2613170"/>
                <a:gd name="connsiteX8" fmla="*/ 713064 w 1770077"/>
                <a:gd name="connsiteY8" fmla="*/ 0 h 2613170"/>
                <a:gd name="connsiteX0" fmla="*/ 1036040 w 2093053"/>
                <a:gd name="connsiteY0" fmla="*/ 0 h 2613170"/>
                <a:gd name="connsiteX1" fmla="*/ 2093053 w 2093053"/>
                <a:gd name="connsiteY1" fmla="*/ 218114 h 2613170"/>
                <a:gd name="connsiteX2" fmla="*/ 1384183 w 2093053"/>
                <a:gd name="connsiteY2" fmla="*/ 889233 h 2613170"/>
                <a:gd name="connsiteX3" fmla="*/ 2009163 w 2093053"/>
                <a:gd name="connsiteY3" fmla="*/ 1669409 h 2613170"/>
                <a:gd name="connsiteX4" fmla="*/ 0 w 2093053"/>
                <a:gd name="connsiteY4" fmla="*/ 2306972 h 2613170"/>
                <a:gd name="connsiteX5" fmla="*/ 1631659 w 2093053"/>
                <a:gd name="connsiteY5" fmla="*/ 2613170 h 2613170"/>
                <a:gd name="connsiteX6" fmla="*/ 566257 w 2093053"/>
                <a:gd name="connsiteY6" fmla="*/ 1296099 h 2613170"/>
                <a:gd name="connsiteX7" fmla="*/ 1384183 w 2093053"/>
                <a:gd name="connsiteY7" fmla="*/ 885039 h 2613170"/>
                <a:gd name="connsiteX8" fmla="*/ 1036040 w 2093053"/>
                <a:gd name="connsiteY8" fmla="*/ 0 h 2613170"/>
                <a:gd name="connsiteX0" fmla="*/ 1036040 w 2009163"/>
                <a:gd name="connsiteY0" fmla="*/ 0 h 2613170"/>
                <a:gd name="connsiteX1" fmla="*/ 1384183 w 2009163"/>
                <a:gd name="connsiteY1" fmla="*/ 889233 h 2613170"/>
                <a:gd name="connsiteX2" fmla="*/ 2009163 w 2009163"/>
                <a:gd name="connsiteY2" fmla="*/ 1669409 h 2613170"/>
                <a:gd name="connsiteX3" fmla="*/ 0 w 2009163"/>
                <a:gd name="connsiteY3" fmla="*/ 2306972 h 2613170"/>
                <a:gd name="connsiteX4" fmla="*/ 1631659 w 2009163"/>
                <a:gd name="connsiteY4" fmla="*/ 2613170 h 2613170"/>
                <a:gd name="connsiteX5" fmla="*/ 566257 w 2009163"/>
                <a:gd name="connsiteY5" fmla="*/ 1296099 h 2613170"/>
                <a:gd name="connsiteX6" fmla="*/ 1384183 w 2009163"/>
                <a:gd name="connsiteY6" fmla="*/ 885039 h 2613170"/>
                <a:gd name="connsiteX7" fmla="*/ 1036040 w 2009163"/>
                <a:gd name="connsiteY7" fmla="*/ 0 h 2613170"/>
                <a:gd name="connsiteX0" fmla="*/ 1036040 w 1631659"/>
                <a:gd name="connsiteY0" fmla="*/ 0 h 2613170"/>
                <a:gd name="connsiteX1" fmla="*/ 1384183 w 1631659"/>
                <a:gd name="connsiteY1" fmla="*/ 889233 h 2613170"/>
                <a:gd name="connsiteX2" fmla="*/ 1320716 w 1631659"/>
                <a:gd name="connsiteY2" fmla="*/ 1450518 h 2613170"/>
                <a:gd name="connsiteX3" fmla="*/ 0 w 1631659"/>
                <a:gd name="connsiteY3" fmla="*/ 2306972 h 2613170"/>
                <a:gd name="connsiteX4" fmla="*/ 1631659 w 1631659"/>
                <a:gd name="connsiteY4" fmla="*/ 2613170 h 2613170"/>
                <a:gd name="connsiteX5" fmla="*/ 566257 w 1631659"/>
                <a:gd name="connsiteY5" fmla="*/ 1296099 h 2613170"/>
                <a:gd name="connsiteX6" fmla="*/ 1384183 w 1631659"/>
                <a:gd name="connsiteY6" fmla="*/ 885039 h 2613170"/>
                <a:gd name="connsiteX7" fmla="*/ 1036040 w 1631659"/>
                <a:gd name="connsiteY7" fmla="*/ 0 h 2613170"/>
                <a:gd name="connsiteX0" fmla="*/ 1036040 w 1631659"/>
                <a:gd name="connsiteY0" fmla="*/ 0 h 2613170"/>
                <a:gd name="connsiteX1" fmla="*/ 1384183 w 1631659"/>
                <a:gd name="connsiteY1" fmla="*/ 889233 h 2613170"/>
                <a:gd name="connsiteX2" fmla="*/ 1320716 w 1631659"/>
                <a:gd name="connsiteY2" fmla="*/ 1450518 h 2613170"/>
                <a:gd name="connsiteX3" fmla="*/ 0 w 1631659"/>
                <a:gd name="connsiteY3" fmla="*/ 2306972 h 2613170"/>
                <a:gd name="connsiteX4" fmla="*/ 1631659 w 1631659"/>
                <a:gd name="connsiteY4" fmla="*/ 2613170 h 2613170"/>
                <a:gd name="connsiteX5" fmla="*/ 1208808 w 1631659"/>
                <a:gd name="connsiteY5" fmla="*/ 1440850 h 2613170"/>
                <a:gd name="connsiteX6" fmla="*/ 1384183 w 1631659"/>
                <a:gd name="connsiteY6" fmla="*/ 885039 h 2613170"/>
                <a:gd name="connsiteX7" fmla="*/ 1036040 w 1631659"/>
                <a:gd name="connsiteY7" fmla="*/ 0 h 2613170"/>
                <a:gd name="connsiteX0" fmla="*/ 1384183 w 1631659"/>
                <a:gd name="connsiteY0" fmla="*/ 0 h 1728131"/>
                <a:gd name="connsiteX1" fmla="*/ 1384183 w 1631659"/>
                <a:gd name="connsiteY1" fmla="*/ 4194 h 1728131"/>
                <a:gd name="connsiteX2" fmla="*/ 1320716 w 1631659"/>
                <a:gd name="connsiteY2" fmla="*/ 565479 h 1728131"/>
                <a:gd name="connsiteX3" fmla="*/ 0 w 1631659"/>
                <a:gd name="connsiteY3" fmla="*/ 1421933 h 1728131"/>
                <a:gd name="connsiteX4" fmla="*/ 1631659 w 1631659"/>
                <a:gd name="connsiteY4" fmla="*/ 1728131 h 1728131"/>
                <a:gd name="connsiteX5" fmla="*/ 1208808 w 1631659"/>
                <a:gd name="connsiteY5" fmla="*/ 555811 h 1728131"/>
                <a:gd name="connsiteX6" fmla="*/ 1384183 w 1631659"/>
                <a:gd name="connsiteY6" fmla="*/ 0 h 1728131"/>
                <a:gd name="connsiteX0" fmla="*/ 1384183 w 1631659"/>
                <a:gd name="connsiteY0" fmla="*/ 13459 h 1723937"/>
                <a:gd name="connsiteX1" fmla="*/ 1384183 w 1631659"/>
                <a:gd name="connsiteY1" fmla="*/ 0 h 1723937"/>
                <a:gd name="connsiteX2" fmla="*/ 1320716 w 1631659"/>
                <a:gd name="connsiteY2" fmla="*/ 561285 h 1723937"/>
                <a:gd name="connsiteX3" fmla="*/ 0 w 1631659"/>
                <a:gd name="connsiteY3" fmla="*/ 1417739 h 1723937"/>
                <a:gd name="connsiteX4" fmla="*/ 1631659 w 1631659"/>
                <a:gd name="connsiteY4" fmla="*/ 1723937 h 1723937"/>
                <a:gd name="connsiteX5" fmla="*/ 1208808 w 1631659"/>
                <a:gd name="connsiteY5" fmla="*/ 551617 h 1723937"/>
                <a:gd name="connsiteX6" fmla="*/ 1384183 w 1631659"/>
                <a:gd name="connsiteY6" fmla="*/ 13459 h 1723937"/>
                <a:gd name="connsiteX0" fmla="*/ 1208808 w 1631659"/>
                <a:gd name="connsiteY0" fmla="*/ 551617 h 1723937"/>
                <a:gd name="connsiteX1" fmla="*/ 1384183 w 1631659"/>
                <a:gd name="connsiteY1" fmla="*/ 0 h 1723937"/>
                <a:gd name="connsiteX2" fmla="*/ 1320716 w 1631659"/>
                <a:gd name="connsiteY2" fmla="*/ 561285 h 1723937"/>
                <a:gd name="connsiteX3" fmla="*/ 0 w 1631659"/>
                <a:gd name="connsiteY3" fmla="*/ 1417739 h 1723937"/>
                <a:gd name="connsiteX4" fmla="*/ 1631659 w 1631659"/>
                <a:gd name="connsiteY4" fmla="*/ 1723937 h 1723937"/>
                <a:gd name="connsiteX5" fmla="*/ 1208808 w 1631659"/>
                <a:gd name="connsiteY5" fmla="*/ 551617 h 1723937"/>
                <a:gd name="connsiteX0" fmla="*/ 1208808 w 1631659"/>
                <a:gd name="connsiteY0" fmla="*/ 523373 h 1695693"/>
                <a:gd name="connsiteX1" fmla="*/ 1384183 w 1631659"/>
                <a:gd name="connsiteY1" fmla="*/ 0 h 1695693"/>
                <a:gd name="connsiteX2" fmla="*/ 1320716 w 1631659"/>
                <a:gd name="connsiteY2" fmla="*/ 533041 h 1695693"/>
                <a:gd name="connsiteX3" fmla="*/ 0 w 1631659"/>
                <a:gd name="connsiteY3" fmla="*/ 1389495 h 1695693"/>
                <a:gd name="connsiteX4" fmla="*/ 1631659 w 1631659"/>
                <a:gd name="connsiteY4" fmla="*/ 1695693 h 1695693"/>
                <a:gd name="connsiteX5" fmla="*/ 1208808 w 1631659"/>
                <a:gd name="connsiteY5" fmla="*/ 523373 h 1695693"/>
                <a:gd name="connsiteX0" fmla="*/ 1208808 w 1384183"/>
                <a:gd name="connsiteY0" fmla="*/ 523373 h 1420314"/>
                <a:gd name="connsiteX1" fmla="*/ 1384183 w 1384183"/>
                <a:gd name="connsiteY1" fmla="*/ 0 h 1420314"/>
                <a:gd name="connsiteX2" fmla="*/ 1320716 w 1384183"/>
                <a:gd name="connsiteY2" fmla="*/ 533041 h 1420314"/>
                <a:gd name="connsiteX3" fmla="*/ 0 w 1384183"/>
                <a:gd name="connsiteY3" fmla="*/ 1389495 h 1420314"/>
                <a:gd name="connsiteX4" fmla="*/ 1130327 w 1384183"/>
                <a:gd name="connsiteY4" fmla="*/ 1420314 h 1420314"/>
                <a:gd name="connsiteX5" fmla="*/ 1208808 w 1384183"/>
                <a:gd name="connsiteY5" fmla="*/ 523373 h 1420314"/>
                <a:gd name="connsiteX0" fmla="*/ 711007 w 886382"/>
                <a:gd name="connsiteY0" fmla="*/ 523373 h 1420314"/>
                <a:gd name="connsiteX1" fmla="*/ 886382 w 886382"/>
                <a:gd name="connsiteY1" fmla="*/ 0 h 1420314"/>
                <a:gd name="connsiteX2" fmla="*/ 822915 w 886382"/>
                <a:gd name="connsiteY2" fmla="*/ 533041 h 1420314"/>
                <a:gd name="connsiteX3" fmla="*/ 0 w 886382"/>
                <a:gd name="connsiteY3" fmla="*/ 1389495 h 1420314"/>
                <a:gd name="connsiteX4" fmla="*/ 632526 w 886382"/>
                <a:gd name="connsiteY4" fmla="*/ 1420314 h 1420314"/>
                <a:gd name="connsiteX5" fmla="*/ 711007 w 886382"/>
                <a:gd name="connsiteY5" fmla="*/ 523373 h 142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6382" h="1420314">
                  <a:moveTo>
                    <a:pt x="711007" y="523373"/>
                  </a:moveTo>
                  <a:lnTo>
                    <a:pt x="886382" y="0"/>
                  </a:lnTo>
                  <a:lnTo>
                    <a:pt x="822915" y="533041"/>
                  </a:lnTo>
                  <a:lnTo>
                    <a:pt x="0" y="1389495"/>
                  </a:lnTo>
                  <a:lnTo>
                    <a:pt x="632526" y="1420314"/>
                  </a:lnTo>
                  <a:lnTo>
                    <a:pt x="711007" y="523373"/>
                  </a:ln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A3A16D9-8748-40C5-9CCD-56B893A21CF2}"/>
                </a:ext>
              </a:extLst>
            </p:cNvPr>
            <p:cNvSpPr/>
            <p:nvPr/>
          </p:nvSpPr>
          <p:spPr>
            <a:xfrm>
              <a:off x="7469925" y="5472367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9AB9CB6-902A-4CD1-8A31-8B53CB529AE0}"/>
                </a:ext>
              </a:extLst>
            </p:cNvPr>
            <p:cNvSpPr/>
            <p:nvPr/>
          </p:nvSpPr>
          <p:spPr>
            <a:xfrm>
              <a:off x="8055441" y="5557657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D322893-46F8-4A1D-8DB6-B051A1F611C1}"/>
                </a:ext>
              </a:extLst>
            </p:cNvPr>
            <p:cNvSpPr/>
            <p:nvPr/>
          </p:nvSpPr>
          <p:spPr>
            <a:xfrm>
              <a:off x="8147876" y="4639649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41C5CF34-3982-41FD-A97D-5AE901C1EBE5}"/>
              </a:ext>
            </a:extLst>
          </p:cNvPr>
          <p:cNvSpPr txBox="1"/>
          <p:nvPr/>
        </p:nvSpPr>
        <p:spPr>
          <a:xfrm>
            <a:off x="6892585" y="5137695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D'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661423B-6A53-4222-A71C-89BF5224BB77}"/>
              </a:ext>
            </a:extLst>
          </p:cNvPr>
          <p:cNvSpPr txBox="1"/>
          <p:nvPr/>
        </p:nvSpPr>
        <p:spPr>
          <a:xfrm>
            <a:off x="1863844" y="4166104"/>
            <a:ext cx="4946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Self-transversal curve </a:t>
            </a:r>
            <a:r>
              <a:rPr lang="en-US" sz="2000" i="1" dirty="0"/>
              <a:t>ε</a:t>
            </a:r>
            <a:r>
              <a:rPr lang="en-US" sz="2000" dirty="0"/>
              <a:t>-close to </a:t>
            </a:r>
            <a:r>
              <a:rPr lang="en-US" sz="2000" i="1" dirty="0"/>
              <a:t>C</a:t>
            </a:r>
            <a:r>
              <a:rPr lang="en-US" sz="2000" dirty="0"/>
              <a:t>, with minimum number of self-intersections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D6AE9F5-982B-454C-8669-557C38BA8D03}"/>
              </a:ext>
            </a:extLst>
          </p:cNvPr>
          <p:cNvSpPr txBox="1"/>
          <p:nvPr/>
        </p:nvSpPr>
        <p:spPr>
          <a:xfrm>
            <a:off x="9914763" y="5021801"/>
            <a:ext cx="2274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Self-transversal curve </a:t>
            </a:r>
            <a:r>
              <a:rPr lang="en-US" sz="2000" i="1" dirty="0"/>
              <a:t>ε</a:t>
            </a:r>
            <a:r>
              <a:rPr lang="en-US" sz="2000" dirty="0"/>
              <a:t>-close to </a:t>
            </a:r>
            <a:r>
              <a:rPr lang="en-US" sz="2000" i="1" dirty="0"/>
              <a:t>C'</a:t>
            </a:r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304B27D4-6C16-4D6A-833D-86E42ED728F1}"/>
              </a:ext>
            </a:extLst>
          </p:cNvPr>
          <p:cNvSpPr/>
          <p:nvPr/>
        </p:nvSpPr>
        <p:spPr>
          <a:xfrm>
            <a:off x="3931399" y="5463727"/>
            <a:ext cx="2770469" cy="265960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4EA1701-758C-4845-AF8F-B38C5176B4BF}"/>
              </a:ext>
            </a:extLst>
          </p:cNvPr>
          <p:cNvSpPr txBox="1"/>
          <p:nvPr/>
        </p:nvSpPr>
        <p:spPr>
          <a:xfrm>
            <a:off x="4418583" y="5127067"/>
            <a:ext cx="1813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We will show: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AA0C2F1-503B-4D94-9B33-2F19C3B79F8B}"/>
              </a:ext>
            </a:extLst>
          </p:cNvPr>
          <p:cNvSpPr txBox="1"/>
          <p:nvPr/>
        </p:nvSpPr>
        <p:spPr>
          <a:xfrm>
            <a:off x="4154923" y="5701745"/>
            <a:ext cx="2474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Without increasing # of self-intersections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43C53C0B-8A8E-4576-A133-33D04ED2D8D1}"/>
              </a:ext>
            </a:extLst>
          </p:cNvPr>
          <p:cNvSpPr/>
          <p:nvPr/>
        </p:nvSpPr>
        <p:spPr>
          <a:xfrm>
            <a:off x="3931399" y="2912174"/>
            <a:ext cx="2770469" cy="265960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D15E105-6EFB-4AFC-BD00-DB203D2B8CA5}"/>
              </a:ext>
            </a:extLst>
          </p:cNvPr>
          <p:cNvSpPr txBox="1"/>
          <p:nvPr/>
        </p:nvSpPr>
        <p:spPr>
          <a:xfrm>
            <a:off x="5019261" y="2571750"/>
            <a:ext cx="1212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HCS</a:t>
            </a:r>
          </a:p>
        </p:txBody>
      </p:sp>
    </p:spTree>
    <p:extLst>
      <p:ext uri="{BB962C8B-B14F-4D97-AF65-F5344CB8AC3E}">
        <p14:creationId xmlns:p14="http://schemas.microsoft.com/office/powerpoint/2010/main" val="234816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30" grpId="0"/>
      <p:bldP spid="43" grpId="0"/>
      <p:bldP spid="57" grpId="0"/>
      <p:bldP spid="62" grpId="0"/>
      <p:bldP spid="63" grpId="0"/>
      <p:bldP spid="64" grpId="0" animBg="1"/>
      <p:bldP spid="65" grpId="0"/>
      <p:bldP spid="66" grpId="0"/>
      <p:bldP spid="67" grpId="0" animBg="1"/>
      <p:bldP spid="6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1352279-B9D8-4224-9F36-3FBE507DF141}"/>
              </a:ext>
            </a:extLst>
          </p:cNvPr>
          <p:cNvGrpSpPr/>
          <p:nvPr/>
        </p:nvGrpSpPr>
        <p:grpSpPr>
          <a:xfrm rot="4416542">
            <a:off x="913950" y="-38045"/>
            <a:ext cx="2241024" cy="2728669"/>
            <a:chOff x="3114023" y="3197378"/>
            <a:chExt cx="2241024" cy="272866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FC09A83-D617-416B-85E5-F6EDD8A4C0CC}"/>
                </a:ext>
              </a:extLst>
            </p:cNvPr>
            <p:cNvSpPr/>
            <p:nvPr/>
          </p:nvSpPr>
          <p:spPr>
            <a:xfrm>
              <a:off x="4149651" y="3197378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2B8440F-1FE6-441D-AFB8-D69C0A7DBCD7}"/>
                </a:ext>
              </a:extLst>
            </p:cNvPr>
            <p:cNvSpPr/>
            <p:nvPr/>
          </p:nvSpPr>
          <p:spPr>
            <a:xfrm>
              <a:off x="5203199" y="3425978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97F1BB6-F176-4904-92AA-A57A77C7D731}"/>
                </a:ext>
              </a:extLst>
            </p:cNvPr>
            <p:cNvSpPr/>
            <p:nvPr/>
          </p:nvSpPr>
          <p:spPr>
            <a:xfrm>
              <a:off x="4497521" y="4091900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2867BF5-DE43-4226-86BA-E86B21563DD2}"/>
                </a:ext>
              </a:extLst>
            </p:cNvPr>
            <p:cNvSpPr/>
            <p:nvPr/>
          </p:nvSpPr>
          <p:spPr>
            <a:xfrm>
              <a:off x="5122963" y="4872010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82D8066-DACD-4614-BD2F-ACFCF633E331}"/>
                </a:ext>
              </a:extLst>
            </p:cNvPr>
            <p:cNvSpPr/>
            <p:nvPr/>
          </p:nvSpPr>
          <p:spPr>
            <a:xfrm>
              <a:off x="3681789" y="4504263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9489451-D424-4072-9F17-62FAA4C2456B}"/>
                </a:ext>
              </a:extLst>
            </p:cNvPr>
            <p:cNvSpPr/>
            <p:nvPr/>
          </p:nvSpPr>
          <p:spPr>
            <a:xfrm>
              <a:off x="4736737" y="5806443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8FA90CF-169E-4156-B989-FD7736506BAD}"/>
                </a:ext>
              </a:extLst>
            </p:cNvPr>
            <p:cNvSpPr/>
            <p:nvPr/>
          </p:nvSpPr>
          <p:spPr>
            <a:xfrm>
              <a:off x="3114023" y="5506161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3228B8-5E1C-4B43-A28B-D39B68E267BC}"/>
                </a:ext>
              </a:extLst>
            </p:cNvPr>
            <p:cNvSpPr/>
            <p:nvPr/>
          </p:nvSpPr>
          <p:spPr>
            <a:xfrm>
              <a:off x="3232177" y="3312877"/>
              <a:ext cx="2122870" cy="2613170"/>
            </a:xfrm>
            <a:custGeom>
              <a:avLst/>
              <a:gdLst>
                <a:gd name="connsiteX0" fmla="*/ 654341 w 1711354"/>
                <a:gd name="connsiteY0" fmla="*/ 0 h 2457974"/>
                <a:gd name="connsiteX1" fmla="*/ 1711354 w 1711354"/>
                <a:gd name="connsiteY1" fmla="*/ 218114 h 2457974"/>
                <a:gd name="connsiteX2" fmla="*/ 1002484 w 1711354"/>
                <a:gd name="connsiteY2" fmla="*/ 889233 h 2457974"/>
                <a:gd name="connsiteX3" fmla="*/ 1627464 w 1711354"/>
                <a:gd name="connsiteY3" fmla="*/ 1669409 h 2457974"/>
                <a:gd name="connsiteX4" fmla="*/ 1006679 w 1711354"/>
                <a:gd name="connsiteY4" fmla="*/ 2457974 h 2457974"/>
                <a:gd name="connsiteX5" fmla="*/ 0 w 1711354"/>
                <a:gd name="connsiteY5" fmla="*/ 2336334 h 2457974"/>
                <a:gd name="connsiteX6" fmla="*/ 184558 w 1711354"/>
                <a:gd name="connsiteY6" fmla="*/ 1296099 h 2457974"/>
                <a:gd name="connsiteX7" fmla="*/ 1002484 w 1711354"/>
                <a:gd name="connsiteY7" fmla="*/ 885039 h 2457974"/>
                <a:gd name="connsiteX8" fmla="*/ 654341 w 1711354"/>
                <a:gd name="connsiteY8" fmla="*/ 0 h 2457974"/>
                <a:gd name="connsiteX0" fmla="*/ 713064 w 1770077"/>
                <a:gd name="connsiteY0" fmla="*/ 0 h 2336334"/>
                <a:gd name="connsiteX1" fmla="*/ 1770077 w 1770077"/>
                <a:gd name="connsiteY1" fmla="*/ 218114 h 2336334"/>
                <a:gd name="connsiteX2" fmla="*/ 1061207 w 1770077"/>
                <a:gd name="connsiteY2" fmla="*/ 889233 h 2336334"/>
                <a:gd name="connsiteX3" fmla="*/ 1686187 w 1770077"/>
                <a:gd name="connsiteY3" fmla="*/ 1669409 h 2336334"/>
                <a:gd name="connsiteX4" fmla="*/ 0 w 1770077"/>
                <a:gd name="connsiteY4" fmla="*/ 2155970 h 2336334"/>
                <a:gd name="connsiteX5" fmla="*/ 58723 w 1770077"/>
                <a:gd name="connsiteY5" fmla="*/ 2336334 h 2336334"/>
                <a:gd name="connsiteX6" fmla="*/ 243281 w 1770077"/>
                <a:gd name="connsiteY6" fmla="*/ 1296099 h 2336334"/>
                <a:gd name="connsiteX7" fmla="*/ 1061207 w 1770077"/>
                <a:gd name="connsiteY7" fmla="*/ 885039 h 2336334"/>
                <a:gd name="connsiteX8" fmla="*/ 713064 w 1770077"/>
                <a:gd name="connsiteY8" fmla="*/ 0 h 2336334"/>
                <a:gd name="connsiteX0" fmla="*/ 713064 w 1770077"/>
                <a:gd name="connsiteY0" fmla="*/ 0 h 2457974"/>
                <a:gd name="connsiteX1" fmla="*/ 1770077 w 1770077"/>
                <a:gd name="connsiteY1" fmla="*/ 218114 h 2457974"/>
                <a:gd name="connsiteX2" fmla="*/ 1061207 w 1770077"/>
                <a:gd name="connsiteY2" fmla="*/ 889233 h 2457974"/>
                <a:gd name="connsiteX3" fmla="*/ 1686187 w 1770077"/>
                <a:gd name="connsiteY3" fmla="*/ 1669409 h 2457974"/>
                <a:gd name="connsiteX4" fmla="*/ 0 w 1770077"/>
                <a:gd name="connsiteY4" fmla="*/ 2155970 h 2457974"/>
                <a:gd name="connsiteX5" fmla="*/ 1082180 w 1770077"/>
                <a:gd name="connsiteY5" fmla="*/ 2457974 h 2457974"/>
                <a:gd name="connsiteX6" fmla="*/ 243281 w 1770077"/>
                <a:gd name="connsiteY6" fmla="*/ 1296099 h 2457974"/>
                <a:gd name="connsiteX7" fmla="*/ 1061207 w 1770077"/>
                <a:gd name="connsiteY7" fmla="*/ 885039 h 2457974"/>
                <a:gd name="connsiteX8" fmla="*/ 713064 w 1770077"/>
                <a:gd name="connsiteY8" fmla="*/ 0 h 2457974"/>
                <a:gd name="connsiteX0" fmla="*/ 713064 w 1770077"/>
                <a:gd name="connsiteY0" fmla="*/ 0 h 2613170"/>
                <a:gd name="connsiteX1" fmla="*/ 1770077 w 1770077"/>
                <a:gd name="connsiteY1" fmla="*/ 218114 h 2613170"/>
                <a:gd name="connsiteX2" fmla="*/ 1061207 w 1770077"/>
                <a:gd name="connsiteY2" fmla="*/ 889233 h 2613170"/>
                <a:gd name="connsiteX3" fmla="*/ 1686187 w 1770077"/>
                <a:gd name="connsiteY3" fmla="*/ 1669409 h 2613170"/>
                <a:gd name="connsiteX4" fmla="*/ 0 w 1770077"/>
                <a:gd name="connsiteY4" fmla="*/ 2155970 h 2613170"/>
                <a:gd name="connsiteX5" fmla="*/ 1308683 w 1770077"/>
                <a:gd name="connsiteY5" fmla="*/ 2613170 h 2613170"/>
                <a:gd name="connsiteX6" fmla="*/ 243281 w 1770077"/>
                <a:gd name="connsiteY6" fmla="*/ 1296099 h 2613170"/>
                <a:gd name="connsiteX7" fmla="*/ 1061207 w 1770077"/>
                <a:gd name="connsiteY7" fmla="*/ 885039 h 2613170"/>
                <a:gd name="connsiteX8" fmla="*/ 713064 w 1770077"/>
                <a:gd name="connsiteY8" fmla="*/ 0 h 2613170"/>
                <a:gd name="connsiteX0" fmla="*/ 1036040 w 2093053"/>
                <a:gd name="connsiteY0" fmla="*/ 0 h 2613170"/>
                <a:gd name="connsiteX1" fmla="*/ 2093053 w 2093053"/>
                <a:gd name="connsiteY1" fmla="*/ 218114 h 2613170"/>
                <a:gd name="connsiteX2" fmla="*/ 1384183 w 2093053"/>
                <a:gd name="connsiteY2" fmla="*/ 889233 h 2613170"/>
                <a:gd name="connsiteX3" fmla="*/ 2009163 w 2093053"/>
                <a:gd name="connsiteY3" fmla="*/ 1669409 h 2613170"/>
                <a:gd name="connsiteX4" fmla="*/ 0 w 2093053"/>
                <a:gd name="connsiteY4" fmla="*/ 2306972 h 2613170"/>
                <a:gd name="connsiteX5" fmla="*/ 1631659 w 2093053"/>
                <a:gd name="connsiteY5" fmla="*/ 2613170 h 2613170"/>
                <a:gd name="connsiteX6" fmla="*/ 566257 w 2093053"/>
                <a:gd name="connsiteY6" fmla="*/ 1296099 h 2613170"/>
                <a:gd name="connsiteX7" fmla="*/ 1384183 w 2093053"/>
                <a:gd name="connsiteY7" fmla="*/ 885039 h 2613170"/>
                <a:gd name="connsiteX8" fmla="*/ 1036040 w 2093053"/>
                <a:gd name="connsiteY8" fmla="*/ 0 h 2613170"/>
                <a:gd name="connsiteX0" fmla="*/ 1036040 w 2093053"/>
                <a:gd name="connsiteY0" fmla="*/ 0 h 2672805"/>
                <a:gd name="connsiteX1" fmla="*/ 2093053 w 2093053"/>
                <a:gd name="connsiteY1" fmla="*/ 218114 h 2672805"/>
                <a:gd name="connsiteX2" fmla="*/ 1384183 w 2093053"/>
                <a:gd name="connsiteY2" fmla="*/ 889233 h 2672805"/>
                <a:gd name="connsiteX3" fmla="*/ 2009163 w 2093053"/>
                <a:gd name="connsiteY3" fmla="*/ 1669409 h 2672805"/>
                <a:gd name="connsiteX4" fmla="*/ 0 w 2093053"/>
                <a:gd name="connsiteY4" fmla="*/ 2306972 h 2672805"/>
                <a:gd name="connsiteX5" fmla="*/ 1726081 w 2093053"/>
                <a:gd name="connsiteY5" fmla="*/ 2672805 h 2672805"/>
                <a:gd name="connsiteX6" fmla="*/ 566257 w 2093053"/>
                <a:gd name="connsiteY6" fmla="*/ 1296099 h 2672805"/>
                <a:gd name="connsiteX7" fmla="*/ 1384183 w 2093053"/>
                <a:gd name="connsiteY7" fmla="*/ 885039 h 2672805"/>
                <a:gd name="connsiteX8" fmla="*/ 1036040 w 2093053"/>
                <a:gd name="connsiteY8" fmla="*/ 0 h 2672805"/>
                <a:gd name="connsiteX0" fmla="*/ 971436 w 2028449"/>
                <a:gd name="connsiteY0" fmla="*/ 0 h 2672805"/>
                <a:gd name="connsiteX1" fmla="*/ 2028449 w 2028449"/>
                <a:gd name="connsiteY1" fmla="*/ 218114 h 2672805"/>
                <a:gd name="connsiteX2" fmla="*/ 1319579 w 2028449"/>
                <a:gd name="connsiteY2" fmla="*/ 889233 h 2672805"/>
                <a:gd name="connsiteX3" fmla="*/ 1944559 w 2028449"/>
                <a:gd name="connsiteY3" fmla="*/ 1669409 h 2672805"/>
                <a:gd name="connsiteX4" fmla="*/ 0 w 2028449"/>
                <a:gd name="connsiteY4" fmla="*/ 2292064 h 2672805"/>
                <a:gd name="connsiteX5" fmla="*/ 1661477 w 2028449"/>
                <a:gd name="connsiteY5" fmla="*/ 2672805 h 2672805"/>
                <a:gd name="connsiteX6" fmla="*/ 501653 w 2028449"/>
                <a:gd name="connsiteY6" fmla="*/ 1296099 h 2672805"/>
                <a:gd name="connsiteX7" fmla="*/ 1319579 w 2028449"/>
                <a:gd name="connsiteY7" fmla="*/ 885039 h 2672805"/>
                <a:gd name="connsiteX8" fmla="*/ 971436 w 2028449"/>
                <a:gd name="connsiteY8" fmla="*/ 0 h 2672805"/>
                <a:gd name="connsiteX0" fmla="*/ 971436 w 2028449"/>
                <a:gd name="connsiteY0" fmla="*/ 0 h 2672805"/>
                <a:gd name="connsiteX1" fmla="*/ 2028449 w 2028449"/>
                <a:gd name="connsiteY1" fmla="*/ 218114 h 2672805"/>
                <a:gd name="connsiteX2" fmla="*/ 1319579 w 2028449"/>
                <a:gd name="connsiteY2" fmla="*/ 889233 h 2672805"/>
                <a:gd name="connsiteX3" fmla="*/ 1944559 w 2028449"/>
                <a:gd name="connsiteY3" fmla="*/ 1669409 h 2672805"/>
                <a:gd name="connsiteX4" fmla="*/ 0 w 2028449"/>
                <a:gd name="connsiteY4" fmla="*/ 2292064 h 2672805"/>
                <a:gd name="connsiteX5" fmla="*/ 1661477 w 2028449"/>
                <a:gd name="connsiteY5" fmla="*/ 2672805 h 2672805"/>
                <a:gd name="connsiteX6" fmla="*/ 576196 w 2028449"/>
                <a:gd name="connsiteY6" fmla="*/ 1330886 h 2672805"/>
                <a:gd name="connsiteX7" fmla="*/ 1319579 w 2028449"/>
                <a:gd name="connsiteY7" fmla="*/ 885039 h 2672805"/>
                <a:gd name="connsiteX8" fmla="*/ 971436 w 2028449"/>
                <a:gd name="connsiteY8" fmla="*/ 0 h 2672805"/>
                <a:gd name="connsiteX0" fmla="*/ 971436 w 2028449"/>
                <a:gd name="connsiteY0" fmla="*/ 0 h 2672805"/>
                <a:gd name="connsiteX1" fmla="*/ 2028449 w 2028449"/>
                <a:gd name="connsiteY1" fmla="*/ 218114 h 2672805"/>
                <a:gd name="connsiteX2" fmla="*/ 1319579 w 2028449"/>
                <a:gd name="connsiteY2" fmla="*/ 889233 h 2672805"/>
                <a:gd name="connsiteX3" fmla="*/ 1944559 w 2028449"/>
                <a:gd name="connsiteY3" fmla="*/ 1669409 h 2672805"/>
                <a:gd name="connsiteX4" fmla="*/ 0 w 2028449"/>
                <a:gd name="connsiteY4" fmla="*/ 2292064 h 2672805"/>
                <a:gd name="connsiteX5" fmla="*/ 1661477 w 2028449"/>
                <a:gd name="connsiteY5" fmla="*/ 2672805 h 2672805"/>
                <a:gd name="connsiteX6" fmla="*/ 576196 w 2028449"/>
                <a:gd name="connsiteY6" fmla="*/ 1330886 h 2672805"/>
                <a:gd name="connsiteX7" fmla="*/ 1250005 w 2028449"/>
                <a:gd name="connsiteY7" fmla="*/ 880069 h 2672805"/>
                <a:gd name="connsiteX8" fmla="*/ 971436 w 2028449"/>
                <a:gd name="connsiteY8" fmla="*/ 0 h 2672805"/>
                <a:gd name="connsiteX0" fmla="*/ 971436 w 2028449"/>
                <a:gd name="connsiteY0" fmla="*/ 0 h 2672805"/>
                <a:gd name="connsiteX1" fmla="*/ 2028449 w 2028449"/>
                <a:gd name="connsiteY1" fmla="*/ 218114 h 2672805"/>
                <a:gd name="connsiteX2" fmla="*/ 1389153 w 2028449"/>
                <a:gd name="connsiteY2" fmla="*/ 899172 h 2672805"/>
                <a:gd name="connsiteX3" fmla="*/ 1944559 w 2028449"/>
                <a:gd name="connsiteY3" fmla="*/ 1669409 h 2672805"/>
                <a:gd name="connsiteX4" fmla="*/ 0 w 2028449"/>
                <a:gd name="connsiteY4" fmla="*/ 2292064 h 2672805"/>
                <a:gd name="connsiteX5" fmla="*/ 1661477 w 2028449"/>
                <a:gd name="connsiteY5" fmla="*/ 2672805 h 2672805"/>
                <a:gd name="connsiteX6" fmla="*/ 576196 w 2028449"/>
                <a:gd name="connsiteY6" fmla="*/ 1330886 h 2672805"/>
                <a:gd name="connsiteX7" fmla="*/ 1250005 w 2028449"/>
                <a:gd name="connsiteY7" fmla="*/ 880069 h 2672805"/>
                <a:gd name="connsiteX8" fmla="*/ 971436 w 2028449"/>
                <a:gd name="connsiteY8" fmla="*/ 0 h 2672805"/>
                <a:gd name="connsiteX0" fmla="*/ 971436 w 2028449"/>
                <a:gd name="connsiteY0" fmla="*/ 0 h 2672805"/>
                <a:gd name="connsiteX1" fmla="*/ 2028449 w 2028449"/>
                <a:gd name="connsiteY1" fmla="*/ 218114 h 2672805"/>
                <a:gd name="connsiteX2" fmla="*/ 1389153 w 2028449"/>
                <a:gd name="connsiteY2" fmla="*/ 899172 h 2672805"/>
                <a:gd name="connsiteX3" fmla="*/ 1954498 w 2028449"/>
                <a:gd name="connsiteY3" fmla="*/ 1614744 h 2672805"/>
                <a:gd name="connsiteX4" fmla="*/ 0 w 2028449"/>
                <a:gd name="connsiteY4" fmla="*/ 2292064 h 2672805"/>
                <a:gd name="connsiteX5" fmla="*/ 1661477 w 2028449"/>
                <a:gd name="connsiteY5" fmla="*/ 2672805 h 2672805"/>
                <a:gd name="connsiteX6" fmla="*/ 576196 w 2028449"/>
                <a:gd name="connsiteY6" fmla="*/ 1330886 h 2672805"/>
                <a:gd name="connsiteX7" fmla="*/ 1250005 w 2028449"/>
                <a:gd name="connsiteY7" fmla="*/ 880069 h 2672805"/>
                <a:gd name="connsiteX8" fmla="*/ 971436 w 2028449"/>
                <a:gd name="connsiteY8" fmla="*/ 0 h 2672805"/>
                <a:gd name="connsiteX0" fmla="*/ 971436 w 2122870"/>
                <a:gd name="connsiteY0" fmla="*/ 0 h 2672805"/>
                <a:gd name="connsiteX1" fmla="*/ 2122870 w 2122870"/>
                <a:gd name="connsiteY1" fmla="*/ 213144 h 2672805"/>
                <a:gd name="connsiteX2" fmla="*/ 1389153 w 2122870"/>
                <a:gd name="connsiteY2" fmla="*/ 899172 h 2672805"/>
                <a:gd name="connsiteX3" fmla="*/ 1954498 w 2122870"/>
                <a:gd name="connsiteY3" fmla="*/ 1614744 h 2672805"/>
                <a:gd name="connsiteX4" fmla="*/ 0 w 2122870"/>
                <a:gd name="connsiteY4" fmla="*/ 2292064 h 2672805"/>
                <a:gd name="connsiteX5" fmla="*/ 1661477 w 2122870"/>
                <a:gd name="connsiteY5" fmla="*/ 2672805 h 2672805"/>
                <a:gd name="connsiteX6" fmla="*/ 576196 w 2122870"/>
                <a:gd name="connsiteY6" fmla="*/ 1330886 h 2672805"/>
                <a:gd name="connsiteX7" fmla="*/ 1250005 w 2122870"/>
                <a:gd name="connsiteY7" fmla="*/ 880069 h 2672805"/>
                <a:gd name="connsiteX8" fmla="*/ 971436 w 2122870"/>
                <a:gd name="connsiteY8" fmla="*/ 0 h 2672805"/>
                <a:gd name="connsiteX0" fmla="*/ 966467 w 2122870"/>
                <a:gd name="connsiteY0" fmla="*/ 0 h 2613170"/>
                <a:gd name="connsiteX1" fmla="*/ 2122870 w 2122870"/>
                <a:gd name="connsiteY1" fmla="*/ 153509 h 2613170"/>
                <a:gd name="connsiteX2" fmla="*/ 1389153 w 2122870"/>
                <a:gd name="connsiteY2" fmla="*/ 839537 h 2613170"/>
                <a:gd name="connsiteX3" fmla="*/ 1954498 w 2122870"/>
                <a:gd name="connsiteY3" fmla="*/ 1555109 h 2613170"/>
                <a:gd name="connsiteX4" fmla="*/ 0 w 2122870"/>
                <a:gd name="connsiteY4" fmla="*/ 2232429 h 2613170"/>
                <a:gd name="connsiteX5" fmla="*/ 1661477 w 2122870"/>
                <a:gd name="connsiteY5" fmla="*/ 2613170 h 2613170"/>
                <a:gd name="connsiteX6" fmla="*/ 576196 w 2122870"/>
                <a:gd name="connsiteY6" fmla="*/ 1271251 h 2613170"/>
                <a:gd name="connsiteX7" fmla="*/ 1250005 w 2122870"/>
                <a:gd name="connsiteY7" fmla="*/ 820434 h 2613170"/>
                <a:gd name="connsiteX8" fmla="*/ 966467 w 2122870"/>
                <a:gd name="connsiteY8" fmla="*/ 0 h 261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870" h="2613170">
                  <a:moveTo>
                    <a:pt x="966467" y="0"/>
                  </a:moveTo>
                  <a:lnTo>
                    <a:pt x="2122870" y="153509"/>
                  </a:lnTo>
                  <a:lnTo>
                    <a:pt x="1389153" y="839537"/>
                  </a:lnTo>
                  <a:lnTo>
                    <a:pt x="1954498" y="1555109"/>
                  </a:lnTo>
                  <a:lnTo>
                    <a:pt x="0" y="2232429"/>
                  </a:lnTo>
                  <a:lnTo>
                    <a:pt x="1661477" y="2613170"/>
                  </a:lnTo>
                  <a:lnTo>
                    <a:pt x="576196" y="1271251"/>
                  </a:lnTo>
                  <a:lnTo>
                    <a:pt x="1250005" y="820434"/>
                  </a:lnTo>
                  <a:lnTo>
                    <a:pt x="966467" y="0"/>
                  </a:ln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73F5A32-046B-4002-9B1A-B759871A63D2}"/>
                </a:ext>
              </a:extLst>
            </p:cNvPr>
            <p:cNvSpPr/>
            <p:nvPr/>
          </p:nvSpPr>
          <p:spPr>
            <a:xfrm>
              <a:off x="3697635" y="5472367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4B41FB0-3EB0-48AE-B082-1FCA0E870B4F}"/>
                </a:ext>
              </a:extLst>
            </p:cNvPr>
            <p:cNvSpPr/>
            <p:nvPr/>
          </p:nvSpPr>
          <p:spPr>
            <a:xfrm>
              <a:off x="4283151" y="5557657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B2CB2A9-CDC3-4038-B911-1DFC4CC38E87}"/>
                </a:ext>
              </a:extLst>
            </p:cNvPr>
            <p:cNvSpPr/>
            <p:nvPr/>
          </p:nvSpPr>
          <p:spPr>
            <a:xfrm>
              <a:off x="4375586" y="4639649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FD69B94-1012-47B6-B4F0-824907D02CAD}"/>
              </a:ext>
            </a:extLst>
          </p:cNvPr>
          <p:cNvSpPr txBox="1"/>
          <p:nvPr/>
        </p:nvSpPr>
        <p:spPr>
          <a:xfrm>
            <a:off x="382152" y="1223088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37E0A0-0E4F-47FB-902C-2BB16C2FBB89}"/>
              </a:ext>
            </a:extLst>
          </p:cNvPr>
          <p:cNvSpPr txBox="1"/>
          <p:nvPr/>
        </p:nvSpPr>
        <p:spPr>
          <a:xfrm>
            <a:off x="4211240" y="956094"/>
            <a:ext cx="7614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Make sure curve passes on the “correct” side of each obstacle (like in “shortcutting” step of HCS)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DBE01C-60B3-41F6-9A12-85CDB745A7DB}"/>
              </a:ext>
            </a:extLst>
          </p:cNvPr>
          <p:cNvSpPr txBox="1"/>
          <p:nvPr/>
        </p:nvSpPr>
        <p:spPr>
          <a:xfrm>
            <a:off x="3212996" y="4090943"/>
            <a:ext cx="11701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“Snap”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9383C8B-F768-4A71-9182-8E0EF9B603E0}"/>
              </a:ext>
            </a:extLst>
          </p:cNvPr>
          <p:cNvSpPr/>
          <p:nvPr/>
        </p:nvSpPr>
        <p:spPr>
          <a:xfrm>
            <a:off x="1523949" y="3617843"/>
            <a:ext cx="1331843" cy="1540566"/>
          </a:xfrm>
          <a:custGeom>
            <a:avLst/>
            <a:gdLst>
              <a:gd name="connsiteX0" fmla="*/ 0 w 1480930"/>
              <a:gd name="connsiteY0" fmla="*/ 19879 h 1540566"/>
              <a:gd name="connsiteX1" fmla="*/ 377687 w 1480930"/>
              <a:gd name="connsiteY1" fmla="*/ 1540566 h 1540566"/>
              <a:gd name="connsiteX2" fmla="*/ 1480930 w 1480930"/>
              <a:gd name="connsiteY2" fmla="*/ 0 h 1540566"/>
              <a:gd name="connsiteX0" fmla="*/ 0 w 1331843"/>
              <a:gd name="connsiteY0" fmla="*/ 1 h 1540566"/>
              <a:gd name="connsiteX1" fmla="*/ 228600 w 1331843"/>
              <a:gd name="connsiteY1" fmla="*/ 1540566 h 1540566"/>
              <a:gd name="connsiteX2" fmla="*/ 1331843 w 1331843"/>
              <a:gd name="connsiteY2" fmla="*/ 0 h 1540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843" h="1540566">
                <a:moveTo>
                  <a:pt x="0" y="1"/>
                </a:moveTo>
                <a:lnTo>
                  <a:pt x="228600" y="1540566"/>
                </a:lnTo>
                <a:lnTo>
                  <a:pt x="1331843" y="0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CE755CA-90EB-4A4A-A5C0-EAB154156C75}"/>
              </a:ext>
            </a:extLst>
          </p:cNvPr>
          <p:cNvGrpSpPr/>
          <p:nvPr/>
        </p:nvGrpSpPr>
        <p:grpSpPr>
          <a:xfrm>
            <a:off x="636922" y="2013154"/>
            <a:ext cx="3370729" cy="3991489"/>
            <a:chOff x="636922" y="2013154"/>
            <a:chExt cx="3370729" cy="39914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53E8ED-A60F-4DCC-941A-09941C156336}"/>
                </a:ext>
              </a:extLst>
            </p:cNvPr>
            <p:cNvSpPr/>
            <p:nvPr/>
          </p:nvSpPr>
          <p:spPr>
            <a:xfrm>
              <a:off x="704862" y="2013154"/>
              <a:ext cx="450292" cy="4502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A5D1182-7203-4936-8086-CF64B8AEA16F}"/>
                </a:ext>
              </a:extLst>
            </p:cNvPr>
            <p:cNvSpPr/>
            <p:nvPr/>
          </p:nvSpPr>
          <p:spPr>
            <a:xfrm>
              <a:off x="636922" y="3624092"/>
              <a:ext cx="2380551" cy="238055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42905D4-51DA-4101-B7C1-0171532C41B0}"/>
                </a:ext>
              </a:extLst>
            </p:cNvPr>
            <p:cNvSpPr/>
            <p:nvPr/>
          </p:nvSpPr>
          <p:spPr>
            <a:xfrm>
              <a:off x="1061771" y="4052881"/>
              <a:ext cx="1522972" cy="1522972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EDA3DEB-AA0F-4BED-97C6-F37CA78069D1}"/>
                </a:ext>
              </a:extLst>
            </p:cNvPr>
            <p:cNvSpPr/>
            <p:nvPr/>
          </p:nvSpPr>
          <p:spPr>
            <a:xfrm>
              <a:off x="1771351" y="4758914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1FF90C5-0832-44C7-9C15-2CC4B0DEE0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850" y="2013154"/>
              <a:ext cx="57012" cy="16046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BECC2E3-89C4-40BF-BD65-46C7D6D99A63}"/>
                </a:ext>
              </a:extLst>
            </p:cNvPr>
            <p:cNvCxnSpPr>
              <a:cxnSpLocks/>
            </p:cNvCxnSpPr>
            <p:nvPr/>
          </p:nvCxnSpPr>
          <p:spPr>
            <a:xfrm>
              <a:off x="1155154" y="2013154"/>
              <a:ext cx="1862319" cy="16046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0A65C99-11CA-413B-8464-38C13CE6AEF1}"/>
                </a:ext>
              </a:extLst>
            </p:cNvPr>
            <p:cNvSpPr txBox="1"/>
            <p:nvPr/>
          </p:nvSpPr>
          <p:spPr>
            <a:xfrm>
              <a:off x="2467528" y="5128217"/>
              <a:ext cx="15401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chemeClr val="accent6">
                      <a:lumMod val="75000"/>
                    </a:schemeClr>
                  </a:solidFill>
                </a:rPr>
                <a:t>Tiny circle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46E19B2-9839-4AE8-8FE8-DB9BF122EE57}"/>
              </a:ext>
            </a:extLst>
          </p:cNvPr>
          <p:cNvSpPr txBox="1"/>
          <p:nvPr/>
        </p:nvSpPr>
        <p:spPr>
          <a:xfrm>
            <a:off x="5615976" y="4388126"/>
            <a:ext cx="5356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This doesn’t increase # of self-intersections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2AE1D3CF-E4F9-46CE-81F5-EA4D9621372E}"/>
              </a:ext>
            </a:extLst>
          </p:cNvPr>
          <p:cNvSpPr/>
          <p:nvPr/>
        </p:nvSpPr>
        <p:spPr>
          <a:xfrm>
            <a:off x="1526732" y="3623383"/>
            <a:ext cx="1331843" cy="668470"/>
          </a:xfrm>
          <a:custGeom>
            <a:avLst/>
            <a:gdLst>
              <a:gd name="connsiteX0" fmla="*/ 0 w 1480930"/>
              <a:gd name="connsiteY0" fmla="*/ 19879 h 1540566"/>
              <a:gd name="connsiteX1" fmla="*/ 377687 w 1480930"/>
              <a:gd name="connsiteY1" fmla="*/ 1540566 h 1540566"/>
              <a:gd name="connsiteX2" fmla="*/ 1480930 w 1480930"/>
              <a:gd name="connsiteY2" fmla="*/ 0 h 1540566"/>
              <a:gd name="connsiteX0" fmla="*/ 0 w 1331843"/>
              <a:gd name="connsiteY0" fmla="*/ 1 h 1540566"/>
              <a:gd name="connsiteX1" fmla="*/ 228600 w 1331843"/>
              <a:gd name="connsiteY1" fmla="*/ 1540566 h 1540566"/>
              <a:gd name="connsiteX2" fmla="*/ 1331843 w 1331843"/>
              <a:gd name="connsiteY2" fmla="*/ 0 h 1540566"/>
              <a:gd name="connsiteX0" fmla="*/ 0 w 1331843"/>
              <a:gd name="connsiteY0" fmla="*/ 1 h 467042"/>
              <a:gd name="connsiteX1" fmla="*/ 67235 w 1331843"/>
              <a:gd name="connsiteY1" fmla="*/ 467042 h 467042"/>
              <a:gd name="connsiteX2" fmla="*/ 1331843 w 1331843"/>
              <a:gd name="connsiteY2" fmla="*/ 0 h 467042"/>
              <a:gd name="connsiteX0" fmla="*/ 0 w 1331843"/>
              <a:gd name="connsiteY0" fmla="*/ 1 h 467042"/>
              <a:gd name="connsiteX1" fmla="*/ 67235 w 1331843"/>
              <a:gd name="connsiteY1" fmla="*/ 467042 h 467042"/>
              <a:gd name="connsiteX2" fmla="*/ 358097 w 1331843"/>
              <a:gd name="connsiteY2" fmla="*/ 354705 h 467042"/>
              <a:gd name="connsiteX3" fmla="*/ 1331843 w 1331843"/>
              <a:gd name="connsiteY3" fmla="*/ 0 h 467042"/>
              <a:gd name="connsiteX0" fmla="*/ 0 w 1331843"/>
              <a:gd name="connsiteY0" fmla="*/ 1 h 668470"/>
              <a:gd name="connsiteX1" fmla="*/ 67235 w 1331843"/>
              <a:gd name="connsiteY1" fmla="*/ 467042 h 668470"/>
              <a:gd name="connsiteX2" fmla="*/ 848914 w 1331843"/>
              <a:gd name="connsiteY2" fmla="*/ 668470 h 668470"/>
              <a:gd name="connsiteX3" fmla="*/ 1331843 w 1331843"/>
              <a:gd name="connsiteY3" fmla="*/ 0 h 668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1843" h="668470">
                <a:moveTo>
                  <a:pt x="0" y="1"/>
                </a:moveTo>
                <a:lnTo>
                  <a:pt x="67235" y="467042"/>
                </a:lnTo>
                <a:lnTo>
                  <a:pt x="848914" y="668470"/>
                </a:lnTo>
                <a:lnTo>
                  <a:pt x="1331843" y="0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47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6" grpId="0"/>
      <p:bldP spid="34" grpId="0" animBg="1"/>
      <p:bldP spid="34" grpId="1" animBg="1"/>
      <p:bldP spid="48" grpId="0"/>
      <p:bldP spid="4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>
            <a:extLst>
              <a:ext uri="{FF2B5EF4-FFF2-40B4-BE49-F238E27FC236}">
                <a16:creationId xmlns:a16="http://schemas.microsoft.com/office/drawing/2014/main" id="{0F9A41BF-6509-46EB-9054-B31F4863E489}"/>
              </a:ext>
            </a:extLst>
          </p:cNvPr>
          <p:cNvGrpSpPr/>
          <p:nvPr/>
        </p:nvGrpSpPr>
        <p:grpSpPr>
          <a:xfrm>
            <a:off x="4413510" y="2080974"/>
            <a:ext cx="1967597" cy="1952769"/>
            <a:chOff x="4413510" y="1160724"/>
            <a:chExt cx="1967597" cy="1952769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0BFDE18-1E8D-4FA5-B361-FE8D75EAEEDA}"/>
                </a:ext>
              </a:extLst>
            </p:cNvPr>
            <p:cNvCxnSpPr>
              <a:cxnSpLocks/>
            </p:cNvCxnSpPr>
            <p:nvPr/>
          </p:nvCxnSpPr>
          <p:spPr>
            <a:xfrm>
              <a:off x="4413510" y="1160724"/>
              <a:ext cx="1486337" cy="170671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5046DD0-F611-4BCE-AA6B-3F2A474749B3}"/>
                </a:ext>
              </a:extLst>
            </p:cNvPr>
            <p:cNvSpPr txBox="1"/>
            <p:nvPr/>
          </p:nvSpPr>
          <p:spPr>
            <a:xfrm>
              <a:off x="5930815" y="2713383"/>
              <a:ext cx="4502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solidFill>
                    <a:srgbClr val="C00000"/>
                  </a:solidFill>
                </a:rPr>
                <a:t>D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7AE3879-3498-4B7C-9F82-69A3E3DD66CF}"/>
              </a:ext>
            </a:extLst>
          </p:cNvPr>
          <p:cNvGrpSpPr/>
          <p:nvPr/>
        </p:nvGrpSpPr>
        <p:grpSpPr>
          <a:xfrm>
            <a:off x="4575620" y="2071034"/>
            <a:ext cx="2347396" cy="1657505"/>
            <a:chOff x="4575620" y="1150784"/>
            <a:chExt cx="2347396" cy="1657505"/>
          </a:xfrm>
        </p:grpSpPr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F997FCC-2B41-4F25-9A52-AAA43F8B31B9}"/>
                </a:ext>
              </a:extLst>
            </p:cNvPr>
            <p:cNvCxnSpPr>
              <a:cxnSpLocks/>
            </p:cNvCxnSpPr>
            <p:nvPr/>
          </p:nvCxnSpPr>
          <p:spPr>
            <a:xfrm>
              <a:off x="4575620" y="1150784"/>
              <a:ext cx="1311658" cy="1506137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27C59810-A315-4F4A-A0B6-4E1338E37EED}"/>
                </a:ext>
              </a:extLst>
            </p:cNvPr>
            <p:cNvSpPr txBox="1"/>
            <p:nvPr/>
          </p:nvSpPr>
          <p:spPr>
            <a:xfrm>
              <a:off x="5927034" y="2408179"/>
              <a:ext cx="4502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solidFill>
                    <a:schemeClr val="accent1">
                      <a:lumMod val="75000"/>
                    </a:schemeClr>
                  </a:solidFill>
                </a:rPr>
                <a:t>C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C34CC1C-F509-48C8-844E-08D4FE07C13C}"/>
                </a:ext>
              </a:extLst>
            </p:cNvPr>
            <p:cNvSpPr txBox="1"/>
            <p:nvPr/>
          </p:nvSpPr>
          <p:spPr>
            <a:xfrm>
              <a:off x="5551539" y="1786888"/>
              <a:ext cx="13714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Nailed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60370B8-1F72-4FD9-8283-D30D310190F6}"/>
              </a:ext>
            </a:extLst>
          </p:cNvPr>
          <p:cNvSpPr txBox="1"/>
          <p:nvPr/>
        </p:nvSpPr>
        <p:spPr>
          <a:xfrm>
            <a:off x="447262" y="451540"/>
            <a:ext cx="5784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Introduce a triangulation of the ambient space.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408B2AA-3B93-4B19-BA46-853EF04DACEA}"/>
              </a:ext>
            </a:extLst>
          </p:cNvPr>
          <p:cNvSpPr/>
          <p:nvPr/>
        </p:nvSpPr>
        <p:spPr>
          <a:xfrm>
            <a:off x="559904" y="2071035"/>
            <a:ext cx="5317435" cy="35703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B5BB8AD-7EB6-4AA7-96BD-6A911DED8FA7}"/>
              </a:ext>
            </a:extLst>
          </p:cNvPr>
          <p:cNvGrpSpPr/>
          <p:nvPr/>
        </p:nvGrpSpPr>
        <p:grpSpPr>
          <a:xfrm>
            <a:off x="549965" y="2071034"/>
            <a:ext cx="5337313" cy="3570304"/>
            <a:chOff x="983974" y="882426"/>
            <a:chExt cx="5337313" cy="357030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3C43A32-ECD9-4C09-B8C6-F8E33D8651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7948" y="2156790"/>
              <a:ext cx="1500808" cy="238541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974E786-D6D5-4103-8417-0B47DACC987F}"/>
                </a:ext>
              </a:extLst>
            </p:cNvPr>
            <p:cNvCxnSpPr>
              <a:cxnSpLocks/>
            </p:cNvCxnSpPr>
            <p:nvPr/>
          </p:nvCxnSpPr>
          <p:spPr>
            <a:xfrm>
              <a:off x="3458817" y="2156790"/>
              <a:ext cx="1441174" cy="88458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3D608F1-D0DA-4F8D-B158-2F097123B708}"/>
                </a:ext>
              </a:extLst>
            </p:cNvPr>
            <p:cNvCxnSpPr>
              <a:cxnSpLocks/>
            </p:cNvCxnSpPr>
            <p:nvPr/>
          </p:nvCxnSpPr>
          <p:spPr>
            <a:xfrm>
              <a:off x="4899991" y="3051313"/>
              <a:ext cx="536713" cy="120263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77118EB-46C3-4D6A-A055-B3AAA2C035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0138" y="1192695"/>
              <a:ext cx="1053549" cy="496955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5730075-DD32-4881-886D-452E6D4FB57C}"/>
                </a:ext>
              </a:extLst>
            </p:cNvPr>
            <p:cNvCxnSpPr>
              <a:cxnSpLocks/>
            </p:cNvCxnSpPr>
            <p:nvPr/>
          </p:nvCxnSpPr>
          <p:spPr>
            <a:xfrm>
              <a:off x="1620077" y="1689650"/>
              <a:ext cx="337932" cy="705679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4E41B8F-4868-4925-A4B4-3C6092BF3312}"/>
                </a:ext>
              </a:extLst>
            </p:cNvPr>
            <p:cNvCxnSpPr/>
            <p:nvPr/>
          </p:nvCxnSpPr>
          <p:spPr>
            <a:xfrm>
              <a:off x="1958009" y="2395330"/>
              <a:ext cx="864704" cy="1202635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007C8BD-ACE2-43BE-ABB8-F42071DB0521}"/>
                </a:ext>
              </a:extLst>
            </p:cNvPr>
            <p:cNvCxnSpPr/>
            <p:nvPr/>
          </p:nvCxnSpPr>
          <p:spPr>
            <a:xfrm flipH="1">
              <a:off x="2832652" y="2146852"/>
              <a:ext cx="626165" cy="1451113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5503D5F-B1E4-48B0-9438-179EE51BAC6C}"/>
                </a:ext>
              </a:extLst>
            </p:cNvPr>
            <p:cNvCxnSpPr/>
            <p:nvPr/>
          </p:nvCxnSpPr>
          <p:spPr>
            <a:xfrm flipH="1">
              <a:off x="2822713" y="3051313"/>
              <a:ext cx="2077278" cy="556591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DA80B2-1896-49D5-B469-69BEC607ECD8}"/>
                </a:ext>
              </a:extLst>
            </p:cNvPr>
            <p:cNvCxnSpPr/>
            <p:nvPr/>
          </p:nvCxnSpPr>
          <p:spPr>
            <a:xfrm flipV="1">
              <a:off x="3458817" y="1282148"/>
              <a:ext cx="755374" cy="874643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9982B34-8FED-441E-A296-3CB074CDB8C1}"/>
                </a:ext>
              </a:extLst>
            </p:cNvPr>
            <p:cNvCxnSpPr/>
            <p:nvPr/>
          </p:nvCxnSpPr>
          <p:spPr>
            <a:xfrm>
              <a:off x="4204252" y="1282147"/>
              <a:ext cx="695739" cy="1769166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DC12184-EB19-41CB-9D23-383226FB0A61}"/>
                </a:ext>
              </a:extLst>
            </p:cNvPr>
            <p:cNvCxnSpPr/>
            <p:nvPr/>
          </p:nvCxnSpPr>
          <p:spPr>
            <a:xfrm flipH="1" flipV="1">
              <a:off x="2673626" y="1192696"/>
              <a:ext cx="1540565" cy="89452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DEB8DF2-E467-4225-86A4-7D1FB9571FA1}"/>
                </a:ext>
              </a:extLst>
            </p:cNvPr>
            <p:cNvCxnSpPr>
              <a:cxnSpLocks/>
            </p:cNvCxnSpPr>
            <p:nvPr/>
          </p:nvCxnSpPr>
          <p:spPr>
            <a:xfrm>
              <a:off x="2673626" y="1182757"/>
              <a:ext cx="785191" cy="97403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C80CFD-009D-43B3-A817-062DC365A1DB}"/>
                </a:ext>
              </a:extLst>
            </p:cNvPr>
            <p:cNvCxnSpPr/>
            <p:nvPr/>
          </p:nvCxnSpPr>
          <p:spPr>
            <a:xfrm flipH="1">
              <a:off x="1958009" y="1192696"/>
              <a:ext cx="715617" cy="120263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2C1CCC-958A-468A-B390-EABF936279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92696" y="2395330"/>
              <a:ext cx="755374" cy="755373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D8B41F4-89D7-4B5E-89D3-4A3DB79E3C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92696" y="3150703"/>
              <a:ext cx="1639957" cy="46714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117E616-9D30-4F34-A7E5-160AC2243626}"/>
                </a:ext>
              </a:extLst>
            </p:cNvPr>
            <p:cNvCxnSpPr>
              <a:cxnSpLocks/>
            </p:cNvCxnSpPr>
            <p:nvPr/>
          </p:nvCxnSpPr>
          <p:spPr>
            <a:xfrm>
              <a:off x="4204252" y="1282147"/>
              <a:ext cx="1620078" cy="55659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E40D000-1ED1-4C3A-98A2-77ECAB82F6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9991" y="1838738"/>
              <a:ext cx="924339" cy="1212575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9D89497-3CCA-4D7F-9F49-315FE03779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6704" y="1838738"/>
              <a:ext cx="387626" cy="2415207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4178C4-D32B-4CDF-9EF6-D926E0345B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12774" y="3607904"/>
              <a:ext cx="2633869" cy="655982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10B94FD-13DE-4814-8C8A-8D8DFD6FA628}"/>
                </a:ext>
              </a:extLst>
            </p:cNvPr>
            <p:cNvCxnSpPr/>
            <p:nvPr/>
          </p:nvCxnSpPr>
          <p:spPr>
            <a:xfrm flipV="1">
              <a:off x="5824330" y="1371600"/>
              <a:ext cx="487018" cy="467138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743E960-20D4-4A68-9308-7434621D53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46036" y="882428"/>
              <a:ext cx="278294" cy="956309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7A52CEA-E52D-4F79-8DB3-9399212C412A}"/>
                </a:ext>
              </a:extLst>
            </p:cNvPr>
            <p:cNvCxnSpPr/>
            <p:nvPr/>
          </p:nvCxnSpPr>
          <p:spPr>
            <a:xfrm flipV="1">
              <a:off x="4194313" y="882427"/>
              <a:ext cx="288234" cy="39972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5A92256-0251-49BC-A42F-AB24109576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66322" y="882426"/>
              <a:ext cx="337929" cy="399721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126409F-657B-4033-828B-16CF7D3DF3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3687" y="882427"/>
              <a:ext cx="149086" cy="310268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D21DDA8-35F6-4A25-BE3E-5FA223EEEB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38945" y="882426"/>
              <a:ext cx="181132" cy="80722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AEE98B3-B223-4010-AD30-611E7AD30627}"/>
                </a:ext>
              </a:extLst>
            </p:cNvPr>
            <p:cNvCxnSpPr/>
            <p:nvPr/>
          </p:nvCxnSpPr>
          <p:spPr>
            <a:xfrm flipH="1">
              <a:off x="983974" y="1679712"/>
              <a:ext cx="646042" cy="19877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7A56CFB-31CA-4641-8D8E-972B6B3D35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92696" y="1679712"/>
              <a:ext cx="417442" cy="1470991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3C6D460-177A-495C-94D4-756670946C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3913" y="3051311"/>
              <a:ext cx="198782" cy="9939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7CCA472-87B6-4E70-A41E-8CAD296CBF04}"/>
                </a:ext>
              </a:extLst>
            </p:cNvPr>
            <p:cNvCxnSpPr>
              <a:cxnSpLocks/>
            </p:cNvCxnSpPr>
            <p:nvPr/>
          </p:nvCxnSpPr>
          <p:spPr>
            <a:xfrm>
              <a:off x="1192696" y="3150701"/>
              <a:ext cx="477078" cy="1302029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D8B4AD7-0293-47F9-966D-CADB9B3E6F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5695" y="3607904"/>
              <a:ext cx="496957" cy="844826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E74374E-2313-4916-BBDC-A5A97B98CA7F}"/>
                </a:ext>
              </a:extLst>
            </p:cNvPr>
            <p:cNvCxnSpPr>
              <a:cxnSpLocks/>
            </p:cNvCxnSpPr>
            <p:nvPr/>
          </p:nvCxnSpPr>
          <p:spPr>
            <a:xfrm>
              <a:off x="2832652" y="3607904"/>
              <a:ext cx="457200" cy="844826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4434C15-7F6E-45F9-9F38-21549EDCD4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7496" y="4253948"/>
              <a:ext cx="139147" cy="198782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3A03828-3EE7-429A-A315-D38E0F025C62}"/>
                </a:ext>
              </a:extLst>
            </p:cNvPr>
            <p:cNvCxnSpPr>
              <a:cxnSpLocks/>
            </p:cNvCxnSpPr>
            <p:nvPr/>
          </p:nvCxnSpPr>
          <p:spPr>
            <a:xfrm>
              <a:off x="5829299" y="1838738"/>
              <a:ext cx="491988" cy="25626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BC2DEC0-052A-4F42-BC64-0BD6F2341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6643" y="3945834"/>
              <a:ext cx="864705" cy="318055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4AA4D97-080E-4A9C-8D85-48E44783EC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86607" y="882426"/>
              <a:ext cx="487020" cy="310268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97BCA95A-2218-49C7-8770-71365C6F070D}"/>
              </a:ext>
            </a:extLst>
          </p:cNvPr>
          <p:cNvSpPr/>
          <p:nvPr/>
        </p:nvSpPr>
        <p:spPr>
          <a:xfrm>
            <a:off x="715555" y="4283857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77D1CA49-FD23-4B9B-9354-43B08009853E}"/>
              </a:ext>
            </a:extLst>
          </p:cNvPr>
          <p:cNvSpPr/>
          <p:nvPr/>
        </p:nvSpPr>
        <p:spPr>
          <a:xfrm>
            <a:off x="2335736" y="4739541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00E6E24-DE8C-4895-8162-092A3F441E0F}"/>
              </a:ext>
            </a:extLst>
          </p:cNvPr>
          <p:cNvSpPr/>
          <p:nvPr/>
        </p:nvSpPr>
        <p:spPr>
          <a:xfrm>
            <a:off x="1466411" y="3528484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1BA1223B-3137-472F-B412-88BB981D89AA}"/>
              </a:ext>
            </a:extLst>
          </p:cNvPr>
          <p:cNvSpPr/>
          <p:nvPr/>
        </p:nvSpPr>
        <p:spPr>
          <a:xfrm>
            <a:off x="2971052" y="3296961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DFF8C59B-9F95-4807-96E5-45D55A0077F6}"/>
              </a:ext>
            </a:extLst>
          </p:cNvPr>
          <p:cNvSpPr/>
          <p:nvPr/>
        </p:nvSpPr>
        <p:spPr>
          <a:xfrm>
            <a:off x="4410529" y="4178570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DA2D78FA-DEAE-4E77-85B2-EABFC325AEB7}"/>
              </a:ext>
            </a:extLst>
          </p:cNvPr>
          <p:cNvSpPr/>
          <p:nvPr/>
        </p:nvSpPr>
        <p:spPr>
          <a:xfrm>
            <a:off x="4952254" y="5390807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D702228-E911-4FB3-BCE0-F1778B63D09A}"/>
              </a:ext>
            </a:extLst>
          </p:cNvPr>
          <p:cNvSpPr/>
          <p:nvPr/>
        </p:nvSpPr>
        <p:spPr>
          <a:xfrm>
            <a:off x="5336637" y="2965556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55C23035-B220-4108-B8BA-63102C83493F}"/>
              </a:ext>
            </a:extLst>
          </p:cNvPr>
          <p:cNvSpPr/>
          <p:nvPr/>
        </p:nvSpPr>
        <p:spPr>
          <a:xfrm>
            <a:off x="2181889" y="2330774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A6B9143B-29F1-4CBC-B282-D13B6370EDE8}"/>
              </a:ext>
            </a:extLst>
          </p:cNvPr>
          <p:cNvSpPr/>
          <p:nvPr/>
        </p:nvSpPr>
        <p:spPr>
          <a:xfrm>
            <a:off x="3717274" y="2420019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CEB17C7-1DA6-4971-B1C3-62C976E39219}"/>
              </a:ext>
            </a:extLst>
          </p:cNvPr>
          <p:cNvSpPr/>
          <p:nvPr/>
        </p:nvSpPr>
        <p:spPr>
          <a:xfrm>
            <a:off x="1124859" y="2815531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134A0FCD-5920-4649-BC61-0FD68BC84258}"/>
              </a:ext>
            </a:extLst>
          </p:cNvPr>
          <p:cNvSpPr/>
          <p:nvPr/>
        </p:nvSpPr>
        <p:spPr>
          <a:xfrm>
            <a:off x="5254377" y="3060960"/>
            <a:ext cx="110906" cy="110906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35D6FF4-72F3-443E-B97C-5C9ED7B05BCD}"/>
              </a:ext>
            </a:extLst>
          </p:cNvPr>
          <p:cNvSpPr txBox="1"/>
          <p:nvPr/>
        </p:nvSpPr>
        <p:spPr>
          <a:xfrm>
            <a:off x="3672966" y="3034741"/>
            <a:ext cx="1371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Nail this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D71BA93C-695A-4D58-8226-316008FA2EC7}"/>
              </a:ext>
            </a:extLst>
          </p:cNvPr>
          <p:cNvGrpSpPr/>
          <p:nvPr/>
        </p:nvGrpSpPr>
        <p:grpSpPr>
          <a:xfrm>
            <a:off x="6994234" y="2866864"/>
            <a:ext cx="4791604" cy="1422372"/>
            <a:chOff x="6994234" y="2866864"/>
            <a:chExt cx="4791604" cy="1422372"/>
          </a:xfrm>
        </p:grpSpPr>
        <p:sp>
          <p:nvSpPr>
            <p:cNvPr id="139" name="Isosceles Triangle 138">
              <a:extLst>
                <a:ext uri="{FF2B5EF4-FFF2-40B4-BE49-F238E27FC236}">
                  <a16:creationId xmlns:a16="http://schemas.microsoft.com/office/drawing/2014/main" id="{E7896F81-D25C-406F-8A58-C8B73A1D815A}"/>
                </a:ext>
              </a:extLst>
            </p:cNvPr>
            <p:cNvSpPr/>
            <p:nvPr/>
          </p:nvSpPr>
          <p:spPr>
            <a:xfrm>
              <a:off x="6994234" y="2866864"/>
              <a:ext cx="1794073" cy="921186"/>
            </a:xfrm>
            <a:prstGeom prst="triangle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E67569C-ACA3-409D-AD94-8F3029CD74B8}"/>
                </a:ext>
              </a:extLst>
            </p:cNvPr>
            <p:cNvSpPr/>
            <p:nvPr/>
          </p:nvSpPr>
          <p:spPr>
            <a:xfrm>
              <a:off x="7188454" y="3332632"/>
              <a:ext cx="944799" cy="956603"/>
            </a:xfrm>
            <a:custGeom>
              <a:avLst/>
              <a:gdLst>
                <a:gd name="connsiteX0" fmla="*/ 0 w 600335"/>
                <a:gd name="connsiteY0" fmla="*/ 630908 h 630908"/>
                <a:gd name="connsiteX1" fmla="*/ 250140 w 600335"/>
                <a:gd name="connsiteY1" fmla="*/ 0 h 630908"/>
                <a:gd name="connsiteX2" fmla="*/ 600335 w 600335"/>
                <a:gd name="connsiteY2" fmla="*/ 617012 h 630908"/>
                <a:gd name="connsiteX0" fmla="*/ 0 w 600335"/>
                <a:gd name="connsiteY0" fmla="*/ 630908 h 630908"/>
                <a:gd name="connsiteX1" fmla="*/ 250140 w 600335"/>
                <a:gd name="connsiteY1" fmla="*/ 0 h 630908"/>
                <a:gd name="connsiteX2" fmla="*/ 533631 w 600335"/>
                <a:gd name="connsiteY2" fmla="*/ 108394 h 630908"/>
                <a:gd name="connsiteX3" fmla="*/ 600335 w 600335"/>
                <a:gd name="connsiteY3" fmla="*/ 617012 h 630908"/>
                <a:gd name="connsiteX0" fmla="*/ 0 w 600335"/>
                <a:gd name="connsiteY0" fmla="*/ 630908 h 630908"/>
                <a:gd name="connsiteX1" fmla="*/ 250140 w 600335"/>
                <a:gd name="connsiteY1" fmla="*/ 0 h 630908"/>
                <a:gd name="connsiteX2" fmla="*/ 533631 w 600335"/>
                <a:gd name="connsiteY2" fmla="*/ 108394 h 630908"/>
                <a:gd name="connsiteX3" fmla="*/ 600335 w 600335"/>
                <a:gd name="connsiteY3" fmla="*/ 617012 h 630908"/>
                <a:gd name="connsiteX0" fmla="*/ 0 w 675377"/>
                <a:gd name="connsiteY0" fmla="*/ 630908 h 630908"/>
                <a:gd name="connsiteX1" fmla="*/ 250140 w 675377"/>
                <a:gd name="connsiteY1" fmla="*/ 0 h 630908"/>
                <a:gd name="connsiteX2" fmla="*/ 533631 w 675377"/>
                <a:gd name="connsiteY2" fmla="*/ 108394 h 630908"/>
                <a:gd name="connsiteX3" fmla="*/ 675377 w 675377"/>
                <a:gd name="connsiteY3" fmla="*/ 608674 h 630908"/>
                <a:gd name="connsiteX0" fmla="*/ 0 w 675377"/>
                <a:gd name="connsiteY0" fmla="*/ 639246 h 639246"/>
                <a:gd name="connsiteX1" fmla="*/ 250140 w 675377"/>
                <a:gd name="connsiteY1" fmla="*/ 8338 h 639246"/>
                <a:gd name="connsiteX2" fmla="*/ 505838 w 675377"/>
                <a:gd name="connsiteY2" fmla="*/ 0 h 639246"/>
                <a:gd name="connsiteX3" fmla="*/ 675377 w 675377"/>
                <a:gd name="connsiteY3" fmla="*/ 617012 h 639246"/>
                <a:gd name="connsiteX0" fmla="*/ 0 w 675377"/>
                <a:gd name="connsiteY0" fmla="*/ 633687 h 633687"/>
                <a:gd name="connsiteX1" fmla="*/ 250140 w 675377"/>
                <a:gd name="connsiteY1" fmla="*/ 2779 h 633687"/>
                <a:gd name="connsiteX2" fmla="*/ 505838 w 675377"/>
                <a:gd name="connsiteY2" fmla="*/ 0 h 633687"/>
                <a:gd name="connsiteX3" fmla="*/ 675377 w 675377"/>
                <a:gd name="connsiteY3" fmla="*/ 611453 h 633687"/>
                <a:gd name="connsiteX0" fmla="*/ 0 w 675377"/>
                <a:gd name="connsiteY0" fmla="*/ 630908 h 630908"/>
                <a:gd name="connsiteX1" fmla="*/ 250140 w 675377"/>
                <a:gd name="connsiteY1" fmla="*/ 0 h 630908"/>
                <a:gd name="connsiteX2" fmla="*/ 505838 w 675377"/>
                <a:gd name="connsiteY2" fmla="*/ 3571 h 630908"/>
                <a:gd name="connsiteX3" fmla="*/ 675377 w 675377"/>
                <a:gd name="connsiteY3" fmla="*/ 608674 h 630908"/>
                <a:gd name="connsiteX0" fmla="*/ 0 w 675377"/>
                <a:gd name="connsiteY0" fmla="*/ 633687 h 633687"/>
                <a:gd name="connsiteX1" fmla="*/ 250140 w 675377"/>
                <a:gd name="connsiteY1" fmla="*/ 2779 h 633687"/>
                <a:gd name="connsiteX2" fmla="*/ 505838 w 675377"/>
                <a:gd name="connsiteY2" fmla="*/ 0 h 633687"/>
                <a:gd name="connsiteX3" fmla="*/ 675377 w 675377"/>
                <a:gd name="connsiteY3" fmla="*/ 611453 h 633687"/>
                <a:gd name="connsiteX0" fmla="*/ 0 w 675377"/>
                <a:gd name="connsiteY0" fmla="*/ 632099 h 632099"/>
                <a:gd name="connsiteX1" fmla="*/ 250140 w 675377"/>
                <a:gd name="connsiteY1" fmla="*/ 1191 h 632099"/>
                <a:gd name="connsiteX2" fmla="*/ 505838 w 675377"/>
                <a:gd name="connsiteY2" fmla="*/ 0 h 632099"/>
                <a:gd name="connsiteX3" fmla="*/ 675377 w 675377"/>
                <a:gd name="connsiteY3" fmla="*/ 609865 h 632099"/>
                <a:gd name="connsiteX0" fmla="*/ 0 w 670615"/>
                <a:gd name="connsiteY0" fmla="*/ 611461 h 611461"/>
                <a:gd name="connsiteX1" fmla="*/ 245378 w 670615"/>
                <a:gd name="connsiteY1" fmla="*/ 1191 h 611461"/>
                <a:gd name="connsiteX2" fmla="*/ 501076 w 670615"/>
                <a:gd name="connsiteY2" fmla="*/ 0 h 611461"/>
                <a:gd name="connsiteX3" fmla="*/ 670615 w 670615"/>
                <a:gd name="connsiteY3" fmla="*/ 609865 h 611461"/>
                <a:gd name="connsiteX0" fmla="*/ 0 w 670615"/>
                <a:gd name="connsiteY0" fmla="*/ 611461 h 614628"/>
                <a:gd name="connsiteX1" fmla="*/ 245378 w 670615"/>
                <a:gd name="connsiteY1" fmla="*/ 1191 h 614628"/>
                <a:gd name="connsiteX2" fmla="*/ 501076 w 670615"/>
                <a:gd name="connsiteY2" fmla="*/ 0 h 614628"/>
                <a:gd name="connsiteX3" fmla="*/ 670615 w 670615"/>
                <a:gd name="connsiteY3" fmla="*/ 614628 h 614628"/>
                <a:gd name="connsiteX0" fmla="*/ 0 w 670615"/>
                <a:gd name="connsiteY0" fmla="*/ 610270 h 613437"/>
                <a:gd name="connsiteX1" fmla="*/ 245378 w 670615"/>
                <a:gd name="connsiteY1" fmla="*/ 0 h 613437"/>
                <a:gd name="connsiteX2" fmla="*/ 523301 w 670615"/>
                <a:gd name="connsiteY2" fmla="*/ 78184 h 613437"/>
                <a:gd name="connsiteX3" fmla="*/ 670615 w 670615"/>
                <a:gd name="connsiteY3" fmla="*/ 613437 h 613437"/>
                <a:gd name="connsiteX0" fmla="*/ 0 w 670615"/>
                <a:gd name="connsiteY0" fmla="*/ 532483 h 535650"/>
                <a:gd name="connsiteX1" fmla="*/ 213628 w 670615"/>
                <a:gd name="connsiteY1" fmla="*/ 0 h 535650"/>
                <a:gd name="connsiteX2" fmla="*/ 523301 w 670615"/>
                <a:gd name="connsiteY2" fmla="*/ 397 h 535650"/>
                <a:gd name="connsiteX3" fmla="*/ 670615 w 670615"/>
                <a:gd name="connsiteY3" fmla="*/ 535650 h 535650"/>
                <a:gd name="connsiteX0" fmla="*/ 0 w 670615"/>
                <a:gd name="connsiteY0" fmla="*/ 590817 h 593984"/>
                <a:gd name="connsiteX1" fmla="*/ 213628 w 670615"/>
                <a:gd name="connsiteY1" fmla="*/ 58334 h 593984"/>
                <a:gd name="connsiteX2" fmla="*/ 378785 w 670615"/>
                <a:gd name="connsiteY2" fmla="*/ 0 h 593984"/>
                <a:gd name="connsiteX3" fmla="*/ 523301 w 670615"/>
                <a:gd name="connsiteY3" fmla="*/ 58731 h 593984"/>
                <a:gd name="connsiteX4" fmla="*/ 670615 w 670615"/>
                <a:gd name="connsiteY4" fmla="*/ 593984 h 593984"/>
                <a:gd name="connsiteX0" fmla="*/ 0 w 670615"/>
                <a:gd name="connsiteY0" fmla="*/ 590817 h 593984"/>
                <a:gd name="connsiteX1" fmla="*/ 213628 w 670615"/>
                <a:gd name="connsiteY1" fmla="*/ 58334 h 593984"/>
                <a:gd name="connsiteX2" fmla="*/ 378785 w 670615"/>
                <a:gd name="connsiteY2" fmla="*/ 0 h 593984"/>
                <a:gd name="connsiteX3" fmla="*/ 523301 w 670615"/>
                <a:gd name="connsiteY3" fmla="*/ 58731 h 593984"/>
                <a:gd name="connsiteX4" fmla="*/ 670615 w 670615"/>
                <a:gd name="connsiteY4" fmla="*/ 593984 h 593984"/>
                <a:gd name="connsiteX0" fmla="*/ 0 w 670615"/>
                <a:gd name="connsiteY0" fmla="*/ 632507 h 635674"/>
                <a:gd name="connsiteX1" fmla="*/ 213628 w 670615"/>
                <a:gd name="connsiteY1" fmla="*/ 100024 h 635674"/>
                <a:gd name="connsiteX2" fmla="*/ 345433 w 670615"/>
                <a:gd name="connsiteY2" fmla="*/ 0 h 635674"/>
                <a:gd name="connsiteX3" fmla="*/ 523301 w 670615"/>
                <a:gd name="connsiteY3" fmla="*/ 100421 h 635674"/>
                <a:gd name="connsiteX4" fmla="*/ 670615 w 670615"/>
                <a:gd name="connsiteY4" fmla="*/ 635674 h 635674"/>
                <a:gd name="connsiteX0" fmla="*/ 0 w 724590"/>
                <a:gd name="connsiteY0" fmla="*/ 767445 h 767445"/>
                <a:gd name="connsiteX1" fmla="*/ 267603 w 724590"/>
                <a:gd name="connsiteY1" fmla="*/ 100024 h 767445"/>
                <a:gd name="connsiteX2" fmla="*/ 399408 w 724590"/>
                <a:gd name="connsiteY2" fmla="*/ 0 h 767445"/>
                <a:gd name="connsiteX3" fmla="*/ 577276 w 724590"/>
                <a:gd name="connsiteY3" fmla="*/ 100421 h 767445"/>
                <a:gd name="connsiteX4" fmla="*/ 724590 w 724590"/>
                <a:gd name="connsiteY4" fmla="*/ 635674 h 767445"/>
                <a:gd name="connsiteX0" fmla="*/ 0 w 761102"/>
                <a:gd name="connsiteY0" fmla="*/ 767445 h 770611"/>
                <a:gd name="connsiteX1" fmla="*/ 267603 w 761102"/>
                <a:gd name="connsiteY1" fmla="*/ 100024 h 770611"/>
                <a:gd name="connsiteX2" fmla="*/ 399408 w 761102"/>
                <a:gd name="connsiteY2" fmla="*/ 0 h 770611"/>
                <a:gd name="connsiteX3" fmla="*/ 577276 w 761102"/>
                <a:gd name="connsiteY3" fmla="*/ 100421 h 770611"/>
                <a:gd name="connsiteX4" fmla="*/ 761102 w 761102"/>
                <a:gd name="connsiteY4" fmla="*/ 770611 h 770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102" h="770611">
                  <a:moveTo>
                    <a:pt x="0" y="767445"/>
                  </a:moveTo>
                  <a:lnTo>
                    <a:pt x="267603" y="100024"/>
                  </a:lnTo>
                  <a:lnTo>
                    <a:pt x="399408" y="0"/>
                  </a:lnTo>
                  <a:lnTo>
                    <a:pt x="577276" y="100421"/>
                  </a:lnTo>
                  <a:lnTo>
                    <a:pt x="761102" y="770611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469A1D54-AB90-4E1F-BDAB-43A5E3F2D3C0}"/>
                </a:ext>
              </a:extLst>
            </p:cNvPr>
            <p:cNvSpPr/>
            <p:nvPr/>
          </p:nvSpPr>
          <p:spPr>
            <a:xfrm>
              <a:off x="7347150" y="3583519"/>
              <a:ext cx="488907" cy="704260"/>
            </a:xfrm>
            <a:custGeom>
              <a:avLst/>
              <a:gdLst>
                <a:gd name="connsiteX0" fmla="*/ 0 w 344637"/>
                <a:gd name="connsiteY0" fmla="*/ 469707 h 469707"/>
                <a:gd name="connsiteX1" fmla="*/ 138967 w 344637"/>
                <a:gd name="connsiteY1" fmla="*/ 0 h 469707"/>
                <a:gd name="connsiteX2" fmla="*/ 344637 w 344637"/>
                <a:gd name="connsiteY2" fmla="*/ 394665 h 469707"/>
                <a:gd name="connsiteX0" fmla="*/ 0 w 344637"/>
                <a:gd name="connsiteY0" fmla="*/ 469707 h 469707"/>
                <a:gd name="connsiteX1" fmla="*/ 138967 w 344637"/>
                <a:gd name="connsiteY1" fmla="*/ 0 h 469707"/>
                <a:gd name="connsiteX2" fmla="*/ 289051 w 344637"/>
                <a:gd name="connsiteY2" fmla="*/ 16676 h 469707"/>
                <a:gd name="connsiteX3" fmla="*/ 344637 w 344637"/>
                <a:gd name="connsiteY3" fmla="*/ 394665 h 469707"/>
                <a:gd name="connsiteX0" fmla="*/ 0 w 344637"/>
                <a:gd name="connsiteY0" fmla="*/ 469707 h 469707"/>
                <a:gd name="connsiteX1" fmla="*/ 138967 w 344637"/>
                <a:gd name="connsiteY1" fmla="*/ 0 h 469707"/>
                <a:gd name="connsiteX2" fmla="*/ 289051 w 344637"/>
                <a:gd name="connsiteY2" fmla="*/ 16676 h 469707"/>
                <a:gd name="connsiteX3" fmla="*/ 344637 w 344637"/>
                <a:gd name="connsiteY3" fmla="*/ 394665 h 469707"/>
                <a:gd name="connsiteX0" fmla="*/ 0 w 344637"/>
                <a:gd name="connsiteY0" fmla="*/ 475256 h 475256"/>
                <a:gd name="connsiteX1" fmla="*/ 138967 w 344637"/>
                <a:gd name="connsiteY1" fmla="*/ 5549 h 475256"/>
                <a:gd name="connsiteX2" fmla="*/ 281114 w 344637"/>
                <a:gd name="connsiteY2" fmla="*/ 0 h 475256"/>
                <a:gd name="connsiteX3" fmla="*/ 344637 w 344637"/>
                <a:gd name="connsiteY3" fmla="*/ 400214 h 475256"/>
                <a:gd name="connsiteX0" fmla="*/ 0 w 344637"/>
                <a:gd name="connsiteY0" fmla="*/ 472081 h 472081"/>
                <a:gd name="connsiteX1" fmla="*/ 138967 w 344637"/>
                <a:gd name="connsiteY1" fmla="*/ 2374 h 472081"/>
                <a:gd name="connsiteX2" fmla="*/ 281114 w 344637"/>
                <a:gd name="connsiteY2" fmla="*/ 0 h 472081"/>
                <a:gd name="connsiteX3" fmla="*/ 344637 w 344637"/>
                <a:gd name="connsiteY3" fmla="*/ 397039 h 472081"/>
                <a:gd name="connsiteX0" fmla="*/ 0 w 344637"/>
                <a:gd name="connsiteY0" fmla="*/ 470494 h 470494"/>
                <a:gd name="connsiteX1" fmla="*/ 138967 w 344637"/>
                <a:gd name="connsiteY1" fmla="*/ 787 h 470494"/>
                <a:gd name="connsiteX2" fmla="*/ 281114 w 344637"/>
                <a:gd name="connsiteY2" fmla="*/ 0 h 470494"/>
                <a:gd name="connsiteX3" fmla="*/ 344637 w 344637"/>
                <a:gd name="connsiteY3" fmla="*/ 395452 h 470494"/>
                <a:gd name="connsiteX0" fmla="*/ 0 w 333524"/>
                <a:gd name="connsiteY0" fmla="*/ 432394 h 432394"/>
                <a:gd name="connsiteX1" fmla="*/ 127854 w 333524"/>
                <a:gd name="connsiteY1" fmla="*/ 787 h 432394"/>
                <a:gd name="connsiteX2" fmla="*/ 270001 w 333524"/>
                <a:gd name="connsiteY2" fmla="*/ 0 h 432394"/>
                <a:gd name="connsiteX3" fmla="*/ 333524 w 333524"/>
                <a:gd name="connsiteY3" fmla="*/ 395452 h 432394"/>
                <a:gd name="connsiteX0" fmla="*/ 0 w 336699"/>
                <a:gd name="connsiteY0" fmla="*/ 432394 h 432394"/>
                <a:gd name="connsiteX1" fmla="*/ 127854 w 336699"/>
                <a:gd name="connsiteY1" fmla="*/ 787 h 432394"/>
                <a:gd name="connsiteX2" fmla="*/ 270001 w 336699"/>
                <a:gd name="connsiteY2" fmla="*/ 0 h 432394"/>
                <a:gd name="connsiteX3" fmla="*/ 336699 w 336699"/>
                <a:gd name="connsiteY3" fmla="*/ 431964 h 432394"/>
                <a:gd name="connsiteX0" fmla="*/ 0 w 355749"/>
                <a:gd name="connsiteY0" fmla="*/ 432394 h 562139"/>
                <a:gd name="connsiteX1" fmla="*/ 127854 w 355749"/>
                <a:gd name="connsiteY1" fmla="*/ 787 h 562139"/>
                <a:gd name="connsiteX2" fmla="*/ 270001 w 355749"/>
                <a:gd name="connsiteY2" fmla="*/ 0 h 562139"/>
                <a:gd name="connsiteX3" fmla="*/ 355749 w 355749"/>
                <a:gd name="connsiteY3" fmla="*/ 562139 h 562139"/>
                <a:gd name="connsiteX0" fmla="*/ 0 w 393849"/>
                <a:gd name="connsiteY0" fmla="*/ 567332 h 567332"/>
                <a:gd name="connsiteX1" fmla="*/ 165954 w 393849"/>
                <a:gd name="connsiteY1" fmla="*/ 787 h 567332"/>
                <a:gd name="connsiteX2" fmla="*/ 308101 w 393849"/>
                <a:gd name="connsiteY2" fmla="*/ 0 h 567332"/>
                <a:gd name="connsiteX3" fmla="*/ 393849 w 393849"/>
                <a:gd name="connsiteY3" fmla="*/ 562139 h 56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849" h="567332">
                  <a:moveTo>
                    <a:pt x="0" y="567332"/>
                  </a:moveTo>
                  <a:lnTo>
                    <a:pt x="165954" y="787"/>
                  </a:lnTo>
                  <a:lnTo>
                    <a:pt x="308101" y="0"/>
                  </a:lnTo>
                  <a:lnTo>
                    <a:pt x="393849" y="562139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9136EF68-4A3E-4E4A-9774-32B38DD533C9}"/>
                </a:ext>
              </a:extLst>
            </p:cNvPr>
            <p:cNvSpPr/>
            <p:nvPr/>
          </p:nvSpPr>
          <p:spPr>
            <a:xfrm>
              <a:off x="7493048" y="3180827"/>
              <a:ext cx="1146876" cy="1102974"/>
            </a:xfrm>
            <a:custGeom>
              <a:avLst/>
              <a:gdLst>
                <a:gd name="connsiteX0" fmla="*/ 0 w 764316"/>
                <a:gd name="connsiteY0" fmla="*/ 644805 h 644805"/>
                <a:gd name="connsiteX1" fmla="*/ 41690 w 764316"/>
                <a:gd name="connsiteY1" fmla="*/ 0 h 644805"/>
                <a:gd name="connsiteX2" fmla="*/ 383547 w 764316"/>
                <a:gd name="connsiteY2" fmla="*/ 72263 h 644805"/>
                <a:gd name="connsiteX3" fmla="*/ 764316 w 764316"/>
                <a:gd name="connsiteY3" fmla="*/ 636467 h 644805"/>
                <a:gd name="connsiteX0" fmla="*/ 0 w 836578"/>
                <a:gd name="connsiteY0" fmla="*/ 658701 h 658701"/>
                <a:gd name="connsiteX1" fmla="*/ 113952 w 836578"/>
                <a:gd name="connsiteY1" fmla="*/ 0 h 658701"/>
                <a:gd name="connsiteX2" fmla="*/ 455809 w 836578"/>
                <a:gd name="connsiteY2" fmla="*/ 72263 h 658701"/>
                <a:gd name="connsiteX3" fmla="*/ 836578 w 836578"/>
                <a:gd name="connsiteY3" fmla="*/ 636467 h 658701"/>
                <a:gd name="connsiteX0" fmla="*/ 0 w 836578"/>
                <a:gd name="connsiteY0" fmla="*/ 658701 h 658701"/>
                <a:gd name="connsiteX1" fmla="*/ 113952 w 836578"/>
                <a:gd name="connsiteY1" fmla="*/ 0 h 658701"/>
                <a:gd name="connsiteX2" fmla="*/ 539189 w 836578"/>
                <a:gd name="connsiteY2" fmla="*/ 0 h 658701"/>
                <a:gd name="connsiteX3" fmla="*/ 836578 w 836578"/>
                <a:gd name="connsiteY3" fmla="*/ 636467 h 658701"/>
                <a:gd name="connsiteX0" fmla="*/ 0 w 836578"/>
                <a:gd name="connsiteY0" fmla="*/ 667039 h 667039"/>
                <a:gd name="connsiteX1" fmla="*/ 163980 w 836578"/>
                <a:gd name="connsiteY1" fmla="*/ 0 h 667039"/>
                <a:gd name="connsiteX2" fmla="*/ 539189 w 836578"/>
                <a:gd name="connsiteY2" fmla="*/ 8338 h 667039"/>
                <a:gd name="connsiteX3" fmla="*/ 836578 w 836578"/>
                <a:gd name="connsiteY3" fmla="*/ 644805 h 667039"/>
                <a:gd name="connsiteX0" fmla="*/ 0 w 836578"/>
                <a:gd name="connsiteY0" fmla="*/ 663864 h 663864"/>
                <a:gd name="connsiteX1" fmla="*/ 162392 w 836578"/>
                <a:gd name="connsiteY1" fmla="*/ 0 h 663864"/>
                <a:gd name="connsiteX2" fmla="*/ 539189 w 836578"/>
                <a:gd name="connsiteY2" fmla="*/ 5163 h 663864"/>
                <a:gd name="connsiteX3" fmla="*/ 836578 w 836578"/>
                <a:gd name="connsiteY3" fmla="*/ 641630 h 663864"/>
                <a:gd name="connsiteX0" fmla="*/ 0 w 836578"/>
                <a:gd name="connsiteY0" fmla="*/ 659101 h 659101"/>
                <a:gd name="connsiteX1" fmla="*/ 162392 w 836578"/>
                <a:gd name="connsiteY1" fmla="*/ 0 h 659101"/>
                <a:gd name="connsiteX2" fmla="*/ 539189 w 836578"/>
                <a:gd name="connsiteY2" fmla="*/ 400 h 659101"/>
                <a:gd name="connsiteX3" fmla="*/ 836578 w 836578"/>
                <a:gd name="connsiteY3" fmla="*/ 636867 h 659101"/>
                <a:gd name="connsiteX0" fmla="*/ 0 w 827053"/>
                <a:gd name="connsiteY0" fmla="*/ 659101 h 686080"/>
                <a:gd name="connsiteX1" fmla="*/ 162392 w 827053"/>
                <a:gd name="connsiteY1" fmla="*/ 0 h 686080"/>
                <a:gd name="connsiteX2" fmla="*/ 539189 w 827053"/>
                <a:gd name="connsiteY2" fmla="*/ 400 h 686080"/>
                <a:gd name="connsiteX3" fmla="*/ 827053 w 827053"/>
                <a:gd name="connsiteY3" fmla="*/ 686080 h 686080"/>
                <a:gd name="connsiteX0" fmla="*/ 0 w 838165"/>
                <a:gd name="connsiteY0" fmla="*/ 689264 h 689264"/>
                <a:gd name="connsiteX1" fmla="*/ 173504 w 838165"/>
                <a:gd name="connsiteY1" fmla="*/ 0 h 689264"/>
                <a:gd name="connsiteX2" fmla="*/ 550301 w 838165"/>
                <a:gd name="connsiteY2" fmla="*/ 400 h 689264"/>
                <a:gd name="connsiteX3" fmla="*/ 838165 w 838165"/>
                <a:gd name="connsiteY3" fmla="*/ 686080 h 689264"/>
                <a:gd name="connsiteX0" fmla="*/ 0 w 838165"/>
                <a:gd name="connsiteY0" fmla="*/ 691645 h 691645"/>
                <a:gd name="connsiteX1" fmla="*/ 173504 w 838165"/>
                <a:gd name="connsiteY1" fmla="*/ 2381 h 691645"/>
                <a:gd name="connsiteX2" fmla="*/ 302942 w 838165"/>
                <a:gd name="connsiteY2" fmla="*/ 0 h 691645"/>
                <a:gd name="connsiteX3" fmla="*/ 550301 w 838165"/>
                <a:gd name="connsiteY3" fmla="*/ 2781 h 691645"/>
                <a:gd name="connsiteX4" fmla="*/ 838165 w 838165"/>
                <a:gd name="connsiteY4" fmla="*/ 688461 h 691645"/>
                <a:gd name="connsiteX0" fmla="*/ 0 w 838165"/>
                <a:gd name="connsiteY0" fmla="*/ 758349 h 758349"/>
                <a:gd name="connsiteX1" fmla="*/ 173504 w 838165"/>
                <a:gd name="connsiteY1" fmla="*/ 69085 h 758349"/>
                <a:gd name="connsiteX2" fmla="*/ 305722 w 838165"/>
                <a:gd name="connsiteY2" fmla="*/ 0 h 758349"/>
                <a:gd name="connsiteX3" fmla="*/ 550301 w 838165"/>
                <a:gd name="connsiteY3" fmla="*/ 69485 h 758349"/>
                <a:gd name="connsiteX4" fmla="*/ 838165 w 838165"/>
                <a:gd name="connsiteY4" fmla="*/ 755165 h 758349"/>
                <a:gd name="connsiteX0" fmla="*/ 0 w 838165"/>
                <a:gd name="connsiteY0" fmla="*/ 758349 h 758349"/>
                <a:gd name="connsiteX1" fmla="*/ 173504 w 838165"/>
                <a:gd name="connsiteY1" fmla="*/ 69085 h 758349"/>
                <a:gd name="connsiteX2" fmla="*/ 305722 w 838165"/>
                <a:gd name="connsiteY2" fmla="*/ 0 h 758349"/>
                <a:gd name="connsiteX3" fmla="*/ 594770 w 838165"/>
                <a:gd name="connsiteY3" fmla="*/ 158424 h 758349"/>
                <a:gd name="connsiteX4" fmla="*/ 838165 w 838165"/>
                <a:gd name="connsiteY4" fmla="*/ 755165 h 758349"/>
                <a:gd name="connsiteX0" fmla="*/ 0 w 892140"/>
                <a:gd name="connsiteY0" fmla="*/ 758349 h 888515"/>
                <a:gd name="connsiteX1" fmla="*/ 173504 w 892140"/>
                <a:gd name="connsiteY1" fmla="*/ 69085 h 888515"/>
                <a:gd name="connsiteX2" fmla="*/ 305722 w 892140"/>
                <a:gd name="connsiteY2" fmla="*/ 0 h 888515"/>
                <a:gd name="connsiteX3" fmla="*/ 594770 w 892140"/>
                <a:gd name="connsiteY3" fmla="*/ 158424 h 888515"/>
                <a:gd name="connsiteX4" fmla="*/ 892140 w 892140"/>
                <a:gd name="connsiteY4" fmla="*/ 888515 h 888515"/>
                <a:gd name="connsiteX0" fmla="*/ 0 w 923890"/>
                <a:gd name="connsiteY0" fmla="*/ 888524 h 888524"/>
                <a:gd name="connsiteX1" fmla="*/ 205254 w 923890"/>
                <a:gd name="connsiteY1" fmla="*/ 69085 h 888524"/>
                <a:gd name="connsiteX2" fmla="*/ 337472 w 923890"/>
                <a:gd name="connsiteY2" fmla="*/ 0 h 888524"/>
                <a:gd name="connsiteX3" fmla="*/ 626520 w 923890"/>
                <a:gd name="connsiteY3" fmla="*/ 158424 h 888524"/>
                <a:gd name="connsiteX4" fmla="*/ 923890 w 923890"/>
                <a:gd name="connsiteY4" fmla="*/ 888515 h 88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890" h="888524">
                  <a:moveTo>
                    <a:pt x="0" y="888524"/>
                  </a:moveTo>
                  <a:lnTo>
                    <a:pt x="205254" y="69085"/>
                  </a:lnTo>
                  <a:lnTo>
                    <a:pt x="337472" y="0"/>
                  </a:lnTo>
                  <a:lnTo>
                    <a:pt x="626520" y="158424"/>
                  </a:lnTo>
                  <a:lnTo>
                    <a:pt x="923890" y="888515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A4EEEFCA-933F-4DBC-AD4F-C7DDDEDB0596}"/>
                </a:ext>
              </a:extLst>
            </p:cNvPr>
            <p:cNvSpPr txBox="1"/>
            <p:nvPr/>
          </p:nvSpPr>
          <p:spPr>
            <a:xfrm>
              <a:off x="8059420" y="3439456"/>
              <a:ext cx="3016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endParaRPr lang="en-GB" sz="20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" name="Isosceles Triangle 143">
              <a:extLst>
                <a:ext uri="{FF2B5EF4-FFF2-40B4-BE49-F238E27FC236}">
                  <a16:creationId xmlns:a16="http://schemas.microsoft.com/office/drawing/2014/main" id="{B4500160-FA06-47B8-8C5F-C25C1D80A45C}"/>
                </a:ext>
              </a:extLst>
            </p:cNvPr>
            <p:cNvSpPr/>
            <p:nvPr/>
          </p:nvSpPr>
          <p:spPr>
            <a:xfrm>
              <a:off x="9991765" y="2866864"/>
              <a:ext cx="1794073" cy="921186"/>
            </a:xfrm>
            <a:prstGeom prst="triangle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A8C203D7-8EF3-4318-B9D5-87CF93584EEF}"/>
                </a:ext>
              </a:extLst>
            </p:cNvPr>
            <p:cNvSpPr/>
            <p:nvPr/>
          </p:nvSpPr>
          <p:spPr>
            <a:xfrm>
              <a:off x="10187956" y="3864723"/>
              <a:ext cx="940856" cy="424513"/>
            </a:xfrm>
            <a:custGeom>
              <a:avLst/>
              <a:gdLst>
                <a:gd name="connsiteX0" fmla="*/ 0 w 600335"/>
                <a:gd name="connsiteY0" fmla="*/ 630908 h 630908"/>
                <a:gd name="connsiteX1" fmla="*/ 250140 w 600335"/>
                <a:gd name="connsiteY1" fmla="*/ 0 h 630908"/>
                <a:gd name="connsiteX2" fmla="*/ 600335 w 600335"/>
                <a:gd name="connsiteY2" fmla="*/ 617012 h 630908"/>
                <a:gd name="connsiteX0" fmla="*/ 0 w 600335"/>
                <a:gd name="connsiteY0" fmla="*/ 630908 h 630908"/>
                <a:gd name="connsiteX1" fmla="*/ 250140 w 600335"/>
                <a:gd name="connsiteY1" fmla="*/ 0 h 630908"/>
                <a:gd name="connsiteX2" fmla="*/ 533631 w 600335"/>
                <a:gd name="connsiteY2" fmla="*/ 108394 h 630908"/>
                <a:gd name="connsiteX3" fmla="*/ 600335 w 600335"/>
                <a:gd name="connsiteY3" fmla="*/ 617012 h 630908"/>
                <a:gd name="connsiteX0" fmla="*/ 0 w 600335"/>
                <a:gd name="connsiteY0" fmla="*/ 630908 h 630908"/>
                <a:gd name="connsiteX1" fmla="*/ 250140 w 600335"/>
                <a:gd name="connsiteY1" fmla="*/ 0 h 630908"/>
                <a:gd name="connsiteX2" fmla="*/ 533631 w 600335"/>
                <a:gd name="connsiteY2" fmla="*/ 108394 h 630908"/>
                <a:gd name="connsiteX3" fmla="*/ 600335 w 600335"/>
                <a:gd name="connsiteY3" fmla="*/ 617012 h 630908"/>
                <a:gd name="connsiteX0" fmla="*/ 0 w 675377"/>
                <a:gd name="connsiteY0" fmla="*/ 630908 h 630908"/>
                <a:gd name="connsiteX1" fmla="*/ 250140 w 675377"/>
                <a:gd name="connsiteY1" fmla="*/ 0 h 630908"/>
                <a:gd name="connsiteX2" fmla="*/ 533631 w 675377"/>
                <a:gd name="connsiteY2" fmla="*/ 108394 h 630908"/>
                <a:gd name="connsiteX3" fmla="*/ 675377 w 675377"/>
                <a:gd name="connsiteY3" fmla="*/ 608674 h 630908"/>
                <a:gd name="connsiteX0" fmla="*/ 0 w 675377"/>
                <a:gd name="connsiteY0" fmla="*/ 639246 h 639246"/>
                <a:gd name="connsiteX1" fmla="*/ 250140 w 675377"/>
                <a:gd name="connsiteY1" fmla="*/ 8338 h 639246"/>
                <a:gd name="connsiteX2" fmla="*/ 505838 w 675377"/>
                <a:gd name="connsiteY2" fmla="*/ 0 h 639246"/>
                <a:gd name="connsiteX3" fmla="*/ 675377 w 675377"/>
                <a:gd name="connsiteY3" fmla="*/ 617012 h 639246"/>
                <a:gd name="connsiteX0" fmla="*/ 0 w 675377"/>
                <a:gd name="connsiteY0" fmla="*/ 633687 h 633687"/>
                <a:gd name="connsiteX1" fmla="*/ 250140 w 675377"/>
                <a:gd name="connsiteY1" fmla="*/ 2779 h 633687"/>
                <a:gd name="connsiteX2" fmla="*/ 505838 w 675377"/>
                <a:gd name="connsiteY2" fmla="*/ 0 h 633687"/>
                <a:gd name="connsiteX3" fmla="*/ 675377 w 675377"/>
                <a:gd name="connsiteY3" fmla="*/ 611453 h 633687"/>
                <a:gd name="connsiteX0" fmla="*/ 0 w 675377"/>
                <a:gd name="connsiteY0" fmla="*/ 630908 h 630908"/>
                <a:gd name="connsiteX1" fmla="*/ 250140 w 675377"/>
                <a:gd name="connsiteY1" fmla="*/ 0 h 630908"/>
                <a:gd name="connsiteX2" fmla="*/ 505838 w 675377"/>
                <a:gd name="connsiteY2" fmla="*/ 3571 h 630908"/>
                <a:gd name="connsiteX3" fmla="*/ 675377 w 675377"/>
                <a:gd name="connsiteY3" fmla="*/ 608674 h 630908"/>
                <a:gd name="connsiteX0" fmla="*/ 0 w 675377"/>
                <a:gd name="connsiteY0" fmla="*/ 633687 h 633687"/>
                <a:gd name="connsiteX1" fmla="*/ 250140 w 675377"/>
                <a:gd name="connsiteY1" fmla="*/ 2779 h 633687"/>
                <a:gd name="connsiteX2" fmla="*/ 505838 w 675377"/>
                <a:gd name="connsiteY2" fmla="*/ 0 h 633687"/>
                <a:gd name="connsiteX3" fmla="*/ 675377 w 675377"/>
                <a:gd name="connsiteY3" fmla="*/ 611453 h 633687"/>
                <a:gd name="connsiteX0" fmla="*/ 0 w 675377"/>
                <a:gd name="connsiteY0" fmla="*/ 632099 h 632099"/>
                <a:gd name="connsiteX1" fmla="*/ 250140 w 675377"/>
                <a:gd name="connsiteY1" fmla="*/ 1191 h 632099"/>
                <a:gd name="connsiteX2" fmla="*/ 505838 w 675377"/>
                <a:gd name="connsiteY2" fmla="*/ 0 h 632099"/>
                <a:gd name="connsiteX3" fmla="*/ 675377 w 675377"/>
                <a:gd name="connsiteY3" fmla="*/ 609865 h 632099"/>
                <a:gd name="connsiteX0" fmla="*/ 0 w 670615"/>
                <a:gd name="connsiteY0" fmla="*/ 611461 h 611461"/>
                <a:gd name="connsiteX1" fmla="*/ 245378 w 670615"/>
                <a:gd name="connsiteY1" fmla="*/ 1191 h 611461"/>
                <a:gd name="connsiteX2" fmla="*/ 501076 w 670615"/>
                <a:gd name="connsiteY2" fmla="*/ 0 h 611461"/>
                <a:gd name="connsiteX3" fmla="*/ 670615 w 670615"/>
                <a:gd name="connsiteY3" fmla="*/ 609865 h 611461"/>
                <a:gd name="connsiteX0" fmla="*/ 0 w 670615"/>
                <a:gd name="connsiteY0" fmla="*/ 611461 h 614628"/>
                <a:gd name="connsiteX1" fmla="*/ 245378 w 670615"/>
                <a:gd name="connsiteY1" fmla="*/ 1191 h 614628"/>
                <a:gd name="connsiteX2" fmla="*/ 501076 w 670615"/>
                <a:gd name="connsiteY2" fmla="*/ 0 h 614628"/>
                <a:gd name="connsiteX3" fmla="*/ 670615 w 670615"/>
                <a:gd name="connsiteY3" fmla="*/ 614628 h 614628"/>
                <a:gd name="connsiteX0" fmla="*/ 0 w 670615"/>
                <a:gd name="connsiteY0" fmla="*/ 610270 h 613437"/>
                <a:gd name="connsiteX1" fmla="*/ 245378 w 670615"/>
                <a:gd name="connsiteY1" fmla="*/ 0 h 613437"/>
                <a:gd name="connsiteX2" fmla="*/ 523301 w 670615"/>
                <a:gd name="connsiteY2" fmla="*/ 78184 h 613437"/>
                <a:gd name="connsiteX3" fmla="*/ 670615 w 670615"/>
                <a:gd name="connsiteY3" fmla="*/ 613437 h 613437"/>
                <a:gd name="connsiteX0" fmla="*/ 0 w 670615"/>
                <a:gd name="connsiteY0" fmla="*/ 532483 h 535650"/>
                <a:gd name="connsiteX1" fmla="*/ 213628 w 670615"/>
                <a:gd name="connsiteY1" fmla="*/ 0 h 535650"/>
                <a:gd name="connsiteX2" fmla="*/ 523301 w 670615"/>
                <a:gd name="connsiteY2" fmla="*/ 397 h 535650"/>
                <a:gd name="connsiteX3" fmla="*/ 670615 w 670615"/>
                <a:gd name="connsiteY3" fmla="*/ 535650 h 535650"/>
                <a:gd name="connsiteX0" fmla="*/ 0 w 670615"/>
                <a:gd name="connsiteY0" fmla="*/ 590817 h 593984"/>
                <a:gd name="connsiteX1" fmla="*/ 213628 w 670615"/>
                <a:gd name="connsiteY1" fmla="*/ 58334 h 593984"/>
                <a:gd name="connsiteX2" fmla="*/ 378785 w 670615"/>
                <a:gd name="connsiteY2" fmla="*/ 0 h 593984"/>
                <a:gd name="connsiteX3" fmla="*/ 523301 w 670615"/>
                <a:gd name="connsiteY3" fmla="*/ 58731 h 593984"/>
                <a:gd name="connsiteX4" fmla="*/ 670615 w 670615"/>
                <a:gd name="connsiteY4" fmla="*/ 593984 h 593984"/>
                <a:gd name="connsiteX0" fmla="*/ 0 w 670615"/>
                <a:gd name="connsiteY0" fmla="*/ 590817 h 593984"/>
                <a:gd name="connsiteX1" fmla="*/ 213628 w 670615"/>
                <a:gd name="connsiteY1" fmla="*/ 58334 h 593984"/>
                <a:gd name="connsiteX2" fmla="*/ 378785 w 670615"/>
                <a:gd name="connsiteY2" fmla="*/ 0 h 593984"/>
                <a:gd name="connsiteX3" fmla="*/ 523301 w 670615"/>
                <a:gd name="connsiteY3" fmla="*/ 58731 h 593984"/>
                <a:gd name="connsiteX4" fmla="*/ 670615 w 670615"/>
                <a:gd name="connsiteY4" fmla="*/ 593984 h 593984"/>
                <a:gd name="connsiteX0" fmla="*/ 0 w 670615"/>
                <a:gd name="connsiteY0" fmla="*/ 632507 h 635674"/>
                <a:gd name="connsiteX1" fmla="*/ 213628 w 670615"/>
                <a:gd name="connsiteY1" fmla="*/ 100024 h 635674"/>
                <a:gd name="connsiteX2" fmla="*/ 345433 w 670615"/>
                <a:gd name="connsiteY2" fmla="*/ 0 h 635674"/>
                <a:gd name="connsiteX3" fmla="*/ 523301 w 670615"/>
                <a:gd name="connsiteY3" fmla="*/ 100421 h 635674"/>
                <a:gd name="connsiteX4" fmla="*/ 670615 w 670615"/>
                <a:gd name="connsiteY4" fmla="*/ 635674 h 635674"/>
                <a:gd name="connsiteX0" fmla="*/ 0 w 670615"/>
                <a:gd name="connsiteY0" fmla="*/ 532483 h 535650"/>
                <a:gd name="connsiteX1" fmla="*/ 213628 w 670615"/>
                <a:gd name="connsiteY1" fmla="*/ 0 h 535650"/>
                <a:gd name="connsiteX2" fmla="*/ 523301 w 670615"/>
                <a:gd name="connsiteY2" fmla="*/ 397 h 535650"/>
                <a:gd name="connsiteX3" fmla="*/ 670615 w 670615"/>
                <a:gd name="connsiteY3" fmla="*/ 535650 h 535650"/>
                <a:gd name="connsiteX0" fmla="*/ 0 w 670615"/>
                <a:gd name="connsiteY0" fmla="*/ 532086 h 535253"/>
                <a:gd name="connsiteX1" fmla="*/ 75515 w 670615"/>
                <a:gd name="connsiteY1" fmla="*/ 339328 h 535253"/>
                <a:gd name="connsiteX2" fmla="*/ 523301 w 670615"/>
                <a:gd name="connsiteY2" fmla="*/ 0 h 535253"/>
                <a:gd name="connsiteX3" fmla="*/ 670615 w 670615"/>
                <a:gd name="connsiteY3" fmla="*/ 535253 h 535253"/>
                <a:gd name="connsiteX0" fmla="*/ 0 w 670615"/>
                <a:gd name="connsiteY0" fmla="*/ 208236 h 211403"/>
                <a:gd name="connsiteX1" fmla="*/ 75515 w 670615"/>
                <a:gd name="connsiteY1" fmla="*/ 15478 h 211403"/>
                <a:gd name="connsiteX2" fmla="*/ 613789 w 670615"/>
                <a:gd name="connsiteY2" fmla="*/ 0 h 211403"/>
                <a:gd name="connsiteX3" fmla="*/ 670615 w 670615"/>
                <a:gd name="connsiteY3" fmla="*/ 211403 h 211403"/>
                <a:gd name="connsiteX0" fmla="*/ 0 w 670615"/>
                <a:gd name="connsiteY0" fmla="*/ 210221 h 213388"/>
                <a:gd name="connsiteX1" fmla="*/ 81865 w 670615"/>
                <a:gd name="connsiteY1" fmla="*/ 0 h 213388"/>
                <a:gd name="connsiteX2" fmla="*/ 613789 w 670615"/>
                <a:gd name="connsiteY2" fmla="*/ 1985 h 213388"/>
                <a:gd name="connsiteX3" fmla="*/ 670615 w 670615"/>
                <a:gd name="connsiteY3" fmla="*/ 213388 h 213388"/>
                <a:gd name="connsiteX0" fmla="*/ 0 w 670615"/>
                <a:gd name="connsiteY0" fmla="*/ 208236 h 211403"/>
                <a:gd name="connsiteX1" fmla="*/ 81865 w 670615"/>
                <a:gd name="connsiteY1" fmla="*/ 1190 h 211403"/>
                <a:gd name="connsiteX2" fmla="*/ 613789 w 670615"/>
                <a:gd name="connsiteY2" fmla="*/ 0 h 211403"/>
                <a:gd name="connsiteX3" fmla="*/ 670615 w 670615"/>
                <a:gd name="connsiteY3" fmla="*/ 211403 h 211403"/>
                <a:gd name="connsiteX0" fmla="*/ 0 w 670615"/>
                <a:gd name="connsiteY0" fmla="*/ 207046 h 210213"/>
                <a:gd name="connsiteX1" fmla="*/ 81865 w 670615"/>
                <a:gd name="connsiteY1" fmla="*/ 0 h 210213"/>
                <a:gd name="connsiteX2" fmla="*/ 613789 w 670615"/>
                <a:gd name="connsiteY2" fmla="*/ 398 h 210213"/>
                <a:gd name="connsiteX3" fmla="*/ 670615 w 670615"/>
                <a:gd name="connsiteY3" fmla="*/ 210213 h 210213"/>
                <a:gd name="connsiteX0" fmla="*/ 0 w 723002"/>
                <a:gd name="connsiteY0" fmla="*/ 340396 h 340396"/>
                <a:gd name="connsiteX1" fmla="*/ 134252 w 723002"/>
                <a:gd name="connsiteY1" fmla="*/ 0 h 340396"/>
                <a:gd name="connsiteX2" fmla="*/ 666176 w 723002"/>
                <a:gd name="connsiteY2" fmla="*/ 398 h 340396"/>
                <a:gd name="connsiteX3" fmla="*/ 723002 w 723002"/>
                <a:gd name="connsiteY3" fmla="*/ 210213 h 340396"/>
                <a:gd name="connsiteX0" fmla="*/ 0 w 757927"/>
                <a:gd name="connsiteY0" fmla="*/ 340396 h 341975"/>
                <a:gd name="connsiteX1" fmla="*/ 134252 w 757927"/>
                <a:gd name="connsiteY1" fmla="*/ 0 h 341975"/>
                <a:gd name="connsiteX2" fmla="*/ 666176 w 757927"/>
                <a:gd name="connsiteY2" fmla="*/ 398 h 341975"/>
                <a:gd name="connsiteX3" fmla="*/ 757927 w 757927"/>
                <a:gd name="connsiteY3" fmla="*/ 341975 h 34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927" h="341975">
                  <a:moveTo>
                    <a:pt x="0" y="340396"/>
                  </a:moveTo>
                  <a:lnTo>
                    <a:pt x="134252" y="0"/>
                  </a:lnTo>
                  <a:lnTo>
                    <a:pt x="666176" y="398"/>
                  </a:lnTo>
                  <a:lnTo>
                    <a:pt x="757927" y="341975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F0B06419-7AED-48D4-BFB3-3F5942823584}"/>
                </a:ext>
              </a:extLst>
            </p:cNvPr>
            <p:cNvSpPr/>
            <p:nvPr/>
          </p:nvSpPr>
          <p:spPr>
            <a:xfrm>
              <a:off x="10348623" y="3907682"/>
              <a:ext cx="492848" cy="376155"/>
            </a:xfrm>
            <a:custGeom>
              <a:avLst/>
              <a:gdLst>
                <a:gd name="connsiteX0" fmla="*/ 0 w 344637"/>
                <a:gd name="connsiteY0" fmla="*/ 469707 h 469707"/>
                <a:gd name="connsiteX1" fmla="*/ 138967 w 344637"/>
                <a:gd name="connsiteY1" fmla="*/ 0 h 469707"/>
                <a:gd name="connsiteX2" fmla="*/ 344637 w 344637"/>
                <a:gd name="connsiteY2" fmla="*/ 394665 h 469707"/>
                <a:gd name="connsiteX0" fmla="*/ 0 w 344637"/>
                <a:gd name="connsiteY0" fmla="*/ 469707 h 469707"/>
                <a:gd name="connsiteX1" fmla="*/ 138967 w 344637"/>
                <a:gd name="connsiteY1" fmla="*/ 0 h 469707"/>
                <a:gd name="connsiteX2" fmla="*/ 289051 w 344637"/>
                <a:gd name="connsiteY2" fmla="*/ 16676 h 469707"/>
                <a:gd name="connsiteX3" fmla="*/ 344637 w 344637"/>
                <a:gd name="connsiteY3" fmla="*/ 394665 h 469707"/>
                <a:gd name="connsiteX0" fmla="*/ 0 w 344637"/>
                <a:gd name="connsiteY0" fmla="*/ 469707 h 469707"/>
                <a:gd name="connsiteX1" fmla="*/ 138967 w 344637"/>
                <a:gd name="connsiteY1" fmla="*/ 0 h 469707"/>
                <a:gd name="connsiteX2" fmla="*/ 289051 w 344637"/>
                <a:gd name="connsiteY2" fmla="*/ 16676 h 469707"/>
                <a:gd name="connsiteX3" fmla="*/ 344637 w 344637"/>
                <a:gd name="connsiteY3" fmla="*/ 394665 h 469707"/>
                <a:gd name="connsiteX0" fmla="*/ 0 w 344637"/>
                <a:gd name="connsiteY0" fmla="*/ 475256 h 475256"/>
                <a:gd name="connsiteX1" fmla="*/ 138967 w 344637"/>
                <a:gd name="connsiteY1" fmla="*/ 5549 h 475256"/>
                <a:gd name="connsiteX2" fmla="*/ 281114 w 344637"/>
                <a:gd name="connsiteY2" fmla="*/ 0 h 475256"/>
                <a:gd name="connsiteX3" fmla="*/ 344637 w 344637"/>
                <a:gd name="connsiteY3" fmla="*/ 400214 h 475256"/>
                <a:gd name="connsiteX0" fmla="*/ 0 w 344637"/>
                <a:gd name="connsiteY0" fmla="*/ 472081 h 472081"/>
                <a:gd name="connsiteX1" fmla="*/ 138967 w 344637"/>
                <a:gd name="connsiteY1" fmla="*/ 2374 h 472081"/>
                <a:gd name="connsiteX2" fmla="*/ 281114 w 344637"/>
                <a:gd name="connsiteY2" fmla="*/ 0 h 472081"/>
                <a:gd name="connsiteX3" fmla="*/ 344637 w 344637"/>
                <a:gd name="connsiteY3" fmla="*/ 397039 h 472081"/>
                <a:gd name="connsiteX0" fmla="*/ 0 w 344637"/>
                <a:gd name="connsiteY0" fmla="*/ 470494 h 470494"/>
                <a:gd name="connsiteX1" fmla="*/ 138967 w 344637"/>
                <a:gd name="connsiteY1" fmla="*/ 787 h 470494"/>
                <a:gd name="connsiteX2" fmla="*/ 281114 w 344637"/>
                <a:gd name="connsiteY2" fmla="*/ 0 h 470494"/>
                <a:gd name="connsiteX3" fmla="*/ 344637 w 344637"/>
                <a:gd name="connsiteY3" fmla="*/ 395452 h 470494"/>
                <a:gd name="connsiteX0" fmla="*/ 0 w 333524"/>
                <a:gd name="connsiteY0" fmla="*/ 432394 h 432394"/>
                <a:gd name="connsiteX1" fmla="*/ 127854 w 333524"/>
                <a:gd name="connsiteY1" fmla="*/ 787 h 432394"/>
                <a:gd name="connsiteX2" fmla="*/ 270001 w 333524"/>
                <a:gd name="connsiteY2" fmla="*/ 0 h 432394"/>
                <a:gd name="connsiteX3" fmla="*/ 333524 w 333524"/>
                <a:gd name="connsiteY3" fmla="*/ 395452 h 432394"/>
                <a:gd name="connsiteX0" fmla="*/ 0 w 336699"/>
                <a:gd name="connsiteY0" fmla="*/ 432394 h 432394"/>
                <a:gd name="connsiteX1" fmla="*/ 127854 w 336699"/>
                <a:gd name="connsiteY1" fmla="*/ 787 h 432394"/>
                <a:gd name="connsiteX2" fmla="*/ 270001 w 336699"/>
                <a:gd name="connsiteY2" fmla="*/ 0 h 432394"/>
                <a:gd name="connsiteX3" fmla="*/ 336699 w 336699"/>
                <a:gd name="connsiteY3" fmla="*/ 431964 h 432394"/>
                <a:gd name="connsiteX0" fmla="*/ 0 w 336699"/>
                <a:gd name="connsiteY0" fmla="*/ 432394 h 432394"/>
                <a:gd name="connsiteX1" fmla="*/ 69116 w 336699"/>
                <a:gd name="connsiteY1" fmla="*/ 200812 h 432394"/>
                <a:gd name="connsiteX2" fmla="*/ 270001 w 336699"/>
                <a:gd name="connsiteY2" fmla="*/ 0 h 432394"/>
                <a:gd name="connsiteX3" fmla="*/ 336699 w 336699"/>
                <a:gd name="connsiteY3" fmla="*/ 431964 h 432394"/>
                <a:gd name="connsiteX0" fmla="*/ 0 w 336699"/>
                <a:gd name="connsiteY0" fmla="*/ 231582 h 231582"/>
                <a:gd name="connsiteX1" fmla="*/ 69116 w 336699"/>
                <a:gd name="connsiteY1" fmla="*/ 0 h 231582"/>
                <a:gd name="connsiteX2" fmla="*/ 298576 w 336699"/>
                <a:gd name="connsiteY2" fmla="*/ 800 h 231582"/>
                <a:gd name="connsiteX3" fmla="*/ 336699 w 336699"/>
                <a:gd name="connsiteY3" fmla="*/ 231152 h 231582"/>
                <a:gd name="connsiteX0" fmla="*/ 0 w 336699"/>
                <a:gd name="connsiteY0" fmla="*/ 230782 h 230782"/>
                <a:gd name="connsiteX1" fmla="*/ 48479 w 336699"/>
                <a:gd name="connsiteY1" fmla="*/ 59525 h 230782"/>
                <a:gd name="connsiteX2" fmla="*/ 298576 w 336699"/>
                <a:gd name="connsiteY2" fmla="*/ 0 h 230782"/>
                <a:gd name="connsiteX3" fmla="*/ 336699 w 336699"/>
                <a:gd name="connsiteY3" fmla="*/ 230352 h 230782"/>
                <a:gd name="connsiteX0" fmla="*/ 0 w 336699"/>
                <a:gd name="connsiteY0" fmla="*/ 175220 h 175220"/>
                <a:gd name="connsiteX1" fmla="*/ 48479 w 336699"/>
                <a:gd name="connsiteY1" fmla="*/ 3963 h 175220"/>
                <a:gd name="connsiteX2" fmla="*/ 306513 w 336699"/>
                <a:gd name="connsiteY2" fmla="*/ 0 h 175220"/>
                <a:gd name="connsiteX3" fmla="*/ 336699 w 336699"/>
                <a:gd name="connsiteY3" fmla="*/ 174790 h 175220"/>
                <a:gd name="connsiteX0" fmla="*/ 0 w 336699"/>
                <a:gd name="connsiteY0" fmla="*/ 173632 h 173632"/>
                <a:gd name="connsiteX1" fmla="*/ 48479 w 336699"/>
                <a:gd name="connsiteY1" fmla="*/ 2375 h 173632"/>
                <a:gd name="connsiteX2" fmla="*/ 306513 w 336699"/>
                <a:gd name="connsiteY2" fmla="*/ 0 h 173632"/>
                <a:gd name="connsiteX3" fmla="*/ 336699 w 336699"/>
                <a:gd name="connsiteY3" fmla="*/ 173202 h 173632"/>
                <a:gd name="connsiteX0" fmla="*/ 0 w 336699"/>
                <a:gd name="connsiteY0" fmla="*/ 172044 h 172044"/>
                <a:gd name="connsiteX1" fmla="*/ 48479 w 336699"/>
                <a:gd name="connsiteY1" fmla="*/ 787 h 172044"/>
                <a:gd name="connsiteX2" fmla="*/ 306513 w 336699"/>
                <a:gd name="connsiteY2" fmla="*/ 0 h 172044"/>
                <a:gd name="connsiteX3" fmla="*/ 336699 w 336699"/>
                <a:gd name="connsiteY3" fmla="*/ 171614 h 172044"/>
                <a:gd name="connsiteX0" fmla="*/ 0 w 336699"/>
                <a:gd name="connsiteY0" fmla="*/ 171257 h 171257"/>
                <a:gd name="connsiteX1" fmla="*/ 48479 w 336699"/>
                <a:gd name="connsiteY1" fmla="*/ 0 h 171257"/>
                <a:gd name="connsiteX2" fmla="*/ 306513 w 336699"/>
                <a:gd name="connsiteY2" fmla="*/ 801 h 171257"/>
                <a:gd name="connsiteX3" fmla="*/ 336699 w 336699"/>
                <a:gd name="connsiteY3" fmla="*/ 170827 h 171257"/>
                <a:gd name="connsiteX0" fmla="*/ 0 w 371624"/>
                <a:gd name="connsiteY0" fmla="*/ 303020 h 303020"/>
                <a:gd name="connsiteX1" fmla="*/ 83404 w 371624"/>
                <a:gd name="connsiteY1" fmla="*/ 0 h 303020"/>
                <a:gd name="connsiteX2" fmla="*/ 341438 w 371624"/>
                <a:gd name="connsiteY2" fmla="*/ 801 h 303020"/>
                <a:gd name="connsiteX3" fmla="*/ 371624 w 371624"/>
                <a:gd name="connsiteY3" fmla="*/ 170827 h 303020"/>
                <a:gd name="connsiteX0" fmla="*/ 0 w 397024"/>
                <a:gd name="connsiteY0" fmla="*/ 303020 h 303020"/>
                <a:gd name="connsiteX1" fmla="*/ 83404 w 397024"/>
                <a:gd name="connsiteY1" fmla="*/ 0 h 303020"/>
                <a:gd name="connsiteX2" fmla="*/ 341438 w 397024"/>
                <a:gd name="connsiteY2" fmla="*/ 801 h 303020"/>
                <a:gd name="connsiteX3" fmla="*/ 397024 w 397024"/>
                <a:gd name="connsiteY3" fmla="*/ 296240 h 30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024" h="303020">
                  <a:moveTo>
                    <a:pt x="0" y="303020"/>
                  </a:moveTo>
                  <a:lnTo>
                    <a:pt x="83404" y="0"/>
                  </a:lnTo>
                  <a:lnTo>
                    <a:pt x="341438" y="801"/>
                  </a:lnTo>
                  <a:lnTo>
                    <a:pt x="397024" y="296240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BB5B2B86-05E3-4255-A33E-65AA08DD951A}"/>
                </a:ext>
              </a:extLst>
            </p:cNvPr>
            <p:cNvSpPr/>
            <p:nvPr/>
          </p:nvSpPr>
          <p:spPr>
            <a:xfrm>
              <a:off x="10492547" y="3824279"/>
              <a:ext cx="1146876" cy="459509"/>
            </a:xfrm>
            <a:custGeom>
              <a:avLst/>
              <a:gdLst>
                <a:gd name="connsiteX0" fmla="*/ 0 w 764316"/>
                <a:gd name="connsiteY0" fmla="*/ 644805 h 644805"/>
                <a:gd name="connsiteX1" fmla="*/ 41690 w 764316"/>
                <a:gd name="connsiteY1" fmla="*/ 0 h 644805"/>
                <a:gd name="connsiteX2" fmla="*/ 383547 w 764316"/>
                <a:gd name="connsiteY2" fmla="*/ 72263 h 644805"/>
                <a:gd name="connsiteX3" fmla="*/ 764316 w 764316"/>
                <a:gd name="connsiteY3" fmla="*/ 636467 h 644805"/>
                <a:gd name="connsiteX0" fmla="*/ 0 w 836578"/>
                <a:gd name="connsiteY0" fmla="*/ 658701 h 658701"/>
                <a:gd name="connsiteX1" fmla="*/ 113952 w 836578"/>
                <a:gd name="connsiteY1" fmla="*/ 0 h 658701"/>
                <a:gd name="connsiteX2" fmla="*/ 455809 w 836578"/>
                <a:gd name="connsiteY2" fmla="*/ 72263 h 658701"/>
                <a:gd name="connsiteX3" fmla="*/ 836578 w 836578"/>
                <a:gd name="connsiteY3" fmla="*/ 636467 h 658701"/>
                <a:gd name="connsiteX0" fmla="*/ 0 w 836578"/>
                <a:gd name="connsiteY0" fmla="*/ 658701 h 658701"/>
                <a:gd name="connsiteX1" fmla="*/ 113952 w 836578"/>
                <a:gd name="connsiteY1" fmla="*/ 0 h 658701"/>
                <a:gd name="connsiteX2" fmla="*/ 539189 w 836578"/>
                <a:gd name="connsiteY2" fmla="*/ 0 h 658701"/>
                <a:gd name="connsiteX3" fmla="*/ 836578 w 836578"/>
                <a:gd name="connsiteY3" fmla="*/ 636467 h 658701"/>
                <a:gd name="connsiteX0" fmla="*/ 0 w 836578"/>
                <a:gd name="connsiteY0" fmla="*/ 667039 h 667039"/>
                <a:gd name="connsiteX1" fmla="*/ 163980 w 836578"/>
                <a:gd name="connsiteY1" fmla="*/ 0 h 667039"/>
                <a:gd name="connsiteX2" fmla="*/ 539189 w 836578"/>
                <a:gd name="connsiteY2" fmla="*/ 8338 h 667039"/>
                <a:gd name="connsiteX3" fmla="*/ 836578 w 836578"/>
                <a:gd name="connsiteY3" fmla="*/ 644805 h 667039"/>
                <a:gd name="connsiteX0" fmla="*/ 0 w 836578"/>
                <a:gd name="connsiteY0" fmla="*/ 663864 h 663864"/>
                <a:gd name="connsiteX1" fmla="*/ 162392 w 836578"/>
                <a:gd name="connsiteY1" fmla="*/ 0 h 663864"/>
                <a:gd name="connsiteX2" fmla="*/ 539189 w 836578"/>
                <a:gd name="connsiteY2" fmla="*/ 5163 h 663864"/>
                <a:gd name="connsiteX3" fmla="*/ 836578 w 836578"/>
                <a:gd name="connsiteY3" fmla="*/ 641630 h 663864"/>
                <a:gd name="connsiteX0" fmla="*/ 0 w 836578"/>
                <a:gd name="connsiteY0" fmla="*/ 659101 h 659101"/>
                <a:gd name="connsiteX1" fmla="*/ 162392 w 836578"/>
                <a:gd name="connsiteY1" fmla="*/ 0 h 659101"/>
                <a:gd name="connsiteX2" fmla="*/ 539189 w 836578"/>
                <a:gd name="connsiteY2" fmla="*/ 400 h 659101"/>
                <a:gd name="connsiteX3" fmla="*/ 836578 w 836578"/>
                <a:gd name="connsiteY3" fmla="*/ 636867 h 659101"/>
                <a:gd name="connsiteX0" fmla="*/ 0 w 827053"/>
                <a:gd name="connsiteY0" fmla="*/ 659101 h 686080"/>
                <a:gd name="connsiteX1" fmla="*/ 162392 w 827053"/>
                <a:gd name="connsiteY1" fmla="*/ 0 h 686080"/>
                <a:gd name="connsiteX2" fmla="*/ 539189 w 827053"/>
                <a:gd name="connsiteY2" fmla="*/ 400 h 686080"/>
                <a:gd name="connsiteX3" fmla="*/ 827053 w 827053"/>
                <a:gd name="connsiteY3" fmla="*/ 686080 h 686080"/>
                <a:gd name="connsiteX0" fmla="*/ 0 w 838165"/>
                <a:gd name="connsiteY0" fmla="*/ 689264 h 689264"/>
                <a:gd name="connsiteX1" fmla="*/ 173504 w 838165"/>
                <a:gd name="connsiteY1" fmla="*/ 0 h 689264"/>
                <a:gd name="connsiteX2" fmla="*/ 550301 w 838165"/>
                <a:gd name="connsiteY2" fmla="*/ 400 h 689264"/>
                <a:gd name="connsiteX3" fmla="*/ 838165 w 838165"/>
                <a:gd name="connsiteY3" fmla="*/ 686080 h 689264"/>
                <a:gd name="connsiteX0" fmla="*/ 0 w 838165"/>
                <a:gd name="connsiteY0" fmla="*/ 691645 h 691645"/>
                <a:gd name="connsiteX1" fmla="*/ 173504 w 838165"/>
                <a:gd name="connsiteY1" fmla="*/ 2381 h 691645"/>
                <a:gd name="connsiteX2" fmla="*/ 302942 w 838165"/>
                <a:gd name="connsiteY2" fmla="*/ 0 h 691645"/>
                <a:gd name="connsiteX3" fmla="*/ 550301 w 838165"/>
                <a:gd name="connsiteY3" fmla="*/ 2781 h 691645"/>
                <a:gd name="connsiteX4" fmla="*/ 838165 w 838165"/>
                <a:gd name="connsiteY4" fmla="*/ 688461 h 691645"/>
                <a:gd name="connsiteX0" fmla="*/ 0 w 838165"/>
                <a:gd name="connsiteY0" fmla="*/ 758349 h 758349"/>
                <a:gd name="connsiteX1" fmla="*/ 173504 w 838165"/>
                <a:gd name="connsiteY1" fmla="*/ 69085 h 758349"/>
                <a:gd name="connsiteX2" fmla="*/ 305722 w 838165"/>
                <a:gd name="connsiteY2" fmla="*/ 0 h 758349"/>
                <a:gd name="connsiteX3" fmla="*/ 550301 w 838165"/>
                <a:gd name="connsiteY3" fmla="*/ 69485 h 758349"/>
                <a:gd name="connsiteX4" fmla="*/ 838165 w 838165"/>
                <a:gd name="connsiteY4" fmla="*/ 755165 h 758349"/>
                <a:gd name="connsiteX0" fmla="*/ 0 w 838165"/>
                <a:gd name="connsiteY0" fmla="*/ 758349 h 758349"/>
                <a:gd name="connsiteX1" fmla="*/ 173504 w 838165"/>
                <a:gd name="connsiteY1" fmla="*/ 69085 h 758349"/>
                <a:gd name="connsiteX2" fmla="*/ 305722 w 838165"/>
                <a:gd name="connsiteY2" fmla="*/ 0 h 758349"/>
                <a:gd name="connsiteX3" fmla="*/ 594770 w 838165"/>
                <a:gd name="connsiteY3" fmla="*/ 158424 h 758349"/>
                <a:gd name="connsiteX4" fmla="*/ 838165 w 838165"/>
                <a:gd name="connsiteY4" fmla="*/ 755165 h 758349"/>
                <a:gd name="connsiteX0" fmla="*/ 0 w 838165"/>
                <a:gd name="connsiteY0" fmla="*/ 689264 h 689264"/>
                <a:gd name="connsiteX1" fmla="*/ 173504 w 838165"/>
                <a:gd name="connsiteY1" fmla="*/ 0 h 689264"/>
                <a:gd name="connsiteX2" fmla="*/ 594770 w 838165"/>
                <a:gd name="connsiteY2" fmla="*/ 89339 h 689264"/>
                <a:gd name="connsiteX3" fmla="*/ 838165 w 838165"/>
                <a:gd name="connsiteY3" fmla="*/ 686080 h 689264"/>
                <a:gd name="connsiteX0" fmla="*/ 0 w 838165"/>
                <a:gd name="connsiteY0" fmla="*/ 599925 h 599925"/>
                <a:gd name="connsiteX1" fmla="*/ 60792 w 838165"/>
                <a:gd name="connsiteY1" fmla="*/ 366273 h 599925"/>
                <a:gd name="connsiteX2" fmla="*/ 594770 w 838165"/>
                <a:gd name="connsiteY2" fmla="*/ 0 h 599925"/>
                <a:gd name="connsiteX3" fmla="*/ 838165 w 838165"/>
                <a:gd name="connsiteY3" fmla="*/ 596741 h 599925"/>
                <a:gd name="connsiteX0" fmla="*/ 0 w 838165"/>
                <a:gd name="connsiteY0" fmla="*/ 236387 h 236387"/>
                <a:gd name="connsiteX1" fmla="*/ 60792 w 838165"/>
                <a:gd name="connsiteY1" fmla="*/ 2735 h 236387"/>
                <a:gd name="connsiteX2" fmla="*/ 745583 w 838165"/>
                <a:gd name="connsiteY2" fmla="*/ 0 h 236387"/>
                <a:gd name="connsiteX3" fmla="*/ 838165 w 838165"/>
                <a:gd name="connsiteY3" fmla="*/ 233203 h 236387"/>
                <a:gd name="connsiteX0" fmla="*/ 0 w 838165"/>
                <a:gd name="connsiteY0" fmla="*/ 240002 h 240002"/>
                <a:gd name="connsiteX1" fmla="*/ 60792 w 838165"/>
                <a:gd name="connsiteY1" fmla="*/ 0 h 240002"/>
                <a:gd name="connsiteX2" fmla="*/ 745583 w 838165"/>
                <a:gd name="connsiteY2" fmla="*/ 3615 h 240002"/>
                <a:gd name="connsiteX3" fmla="*/ 838165 w 838165"/>
                <a:gd name="connsiteY3" fmla="*/ 236818 h 240002"/>
                <a:gd name="connsiteX0" fmla="*/ 0 w 838165"/>
                <a:gd name="connsiteY0" fmla="*/ 240002 h 240002"/>
                <a:gd name="connsiteX1" fmla="*/ 60792 w 838165"/>
                <a:gd name="connsiteY1" fmla="*/ 0 h 240002"/>
                <a:gd name="connsiteX2" fmla="*/ 742408 w 838165"/>
                <a:gd name="connsiteY2" fmla="*/ 440 h 240002"/>
                <a:gd name="connsiteX3" fmla="*/ 838165 w 838165"/>
                <a:gd name="connsiteY3" fmla="*/ 236818 h 240002"/>
                <a:gd name="connsiteX0" fmla="*/ 0 w 868328"/>
                <a:gd name="connsiteY0" fmla="*/ 368590 h 368590"/>
                <a:gd name="connsiteX1" fmla="*/ 90955 w 868328"/>
                <a:gd name="connsiteY1" fmla="*/ 0 h 368590"/>
                <a:gd name="connsiteX2" fmla="*/ 772571 w 868328"/>
                <a:gd name="connsiteY2" fmla="*/ 440 h 368590"/>
                <a:gd name="connsiteX3" fmla="*/ 868328 w 868328"/>
                <a:gd name="connsiteY3" fmla="*/ 236818 h 368590"/>
                <a:gd name="connsiteX0" fmla="*/ 0 w 923890"/>
                <a:gd name="connsiteY0" fmla="*/ 368590 h 370168"/>
                <a:gd name="connsiteX1" fmla="*/ 90955 w 923890"/>
                <a:gd name="connsiteY1" fmla="*/ 0 h 370168"/>
                <a:gd name="connsiteX2" fmla="*/ 772571 w 923890"/>
                <a:gd name="connsiteY2" fmla="*/ 440 h 370168"/>
                <a:gd name="connsiteX3" fmla="*/ 923890 w 923890"/>
                <a:gd name="connsiteY3" fmla="*/ 370168 h 37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890" h="370168">
                  <a:moveTo>
                    <a:pt x="0" y="368590"/>
                  </a:moveTo>
                  <a:lnTo>
                    <a:pt x="90955" y="0"/>
                  </a:lnTo>
                  <a:lnTo>
                    <a:pt x="772571" y="440"/>
                  </a:lnTo>
                  <a:lnTo>
                    <a:pt x="923890" y="370168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84E2B245-13B0-4A59-AA9A-5C2452654BEE}"/>
                </a:ext>
              </a:extLst>
            </p:cNvPr>
            <p:cNvSpPr txBox="1"/>
            <p:nvPr/>
          </p:nvSpPr>
          <p:spPr>
            <a:xfrm>
              <a:off x="11059073" y="3439455"/>
              <a:ext cx="3016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endParaRPr lang="en-GB" sz="20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" name="Arrow: Right 148">
              <a:extLst>
                <a:ext uri="{FF2B5EF4-FFF2-40B4-BE49-F238E27FC236}">
                  <a16:creationId xmlns:a16="http://schemas.microsoft.com/office/drawing/2014/main" id="{344A6BD4-B2A2-45C2-AFE6-4650C531F455}"/>
                </a:ext>
              </a:extLst>
            </p:cNvPr>
            <p:cNvSpPr/>
            <p:nvPr/>
          </p:nvSpPr>
          <p:spPr>
            <a:xfrm>
              <a:off x="9166004" y="3451999"/>
              <a:ext cx="464422" cy="394440"/>
            </a:xfrm>
            <a:prstGeom prst="rightArrow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44B4E439-27B8-4AF6-B4FD-C0B01073EE10}"/>
              </a:ext>
            </a:extLst>
          </p:cNvPr>
          <p:cNvSpPr txBox="1"/>
          <p:nvPr/>
        </p:nvSpPr>
        <p:spPr>
          <a:xfrm>
            <a:off x="7090348" y="1561333"/>
            <a:ext cx="4349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Remove adjacent repetitions “</a:t>
            </a:r>
            <a:r>
              <a:rPr lang="en-US" sz="2200" i="1" dirty="0" err="1"/>
              <a:t>ee</a:t>
            </a:r>
            <a:r>
              <a:rPr lang="en-US" sz="2200" dirty="0"/>
              <a:t>” in the edge sequence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51BCF49C-D2F2-4D95-A4FA-4AF15E624985}"/>
              </a:ext>
            </a:extLst>
          </p:cNvPr>
          <p:cNvSpPr txBox="1"/>
          <p:nvPr/>
        </p:nvSpPr>
        <p:spPr>
          <a:xfrm>
            <a:off x="6988622" y="4908748"/>
            <a:ext cx="4379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This can be done without increasing # of self-intersections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1C1B8AAA-3756-450D-863D-0C76F5B880E5}"/>
              </a:ext>
            </a:extLst>
          </p:cNvPr>
          <p:cNvCxnSpPr>
            <a:cxnSpLocks/>
          </p:cNvCxnSpPr>
          <p:nvPr/>
        </p:nvCxnSpPr>
        <p:spPr>
          <a:xfrm flipV="1">
            <a:off x="4702621" y="3133746"/>
            <a:ext cx="448612" cy="97351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13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2" grpId="0"/>
      <p:bldP spid="151" grpId="0"/>
      <p:bldP spid="15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DE7C70-ECA6-4D75-9AE4-EC00BDDF1D43}"/>
              </a:ext>
            </a:extLst>
          </p:cNvPr>
          <p:cNvCxnSpPr>
            <a:cxnSpLocks/>
          </p:cNvCxnSpPr>
          <p:nvPr/>
        </p:nvCxnSpPr>
        <p:spPr>
          <a:xfrm flipH="1">
            <a:off x="740063" y="2916735"/>
            <a:ext cx="3992923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7B5241E-DD48-4DA0-8F29-E717EA78FDF3}"/>
              </a:ext>
            </a:extLst>
          </p:cNvPr>
          <p:cNvSpPr txBox="1"/>
          <p:nvPr/>
        </p:nvSpPr>
        <p:spPr>
          <a:xfrm>
            <a:off x="447262" y="628392"/>
            <a:ext cx="1068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On each triangulation edge, slide the vertices to within </a:t>
            </a:r>
            <a:r>
              <a:rPr lang="el-GR" sz="2200" i="1" dirty="0"/>
              <a:t>ε</a:t>
            </a:r>
            <a:r>
              <a:rPr lang="en-US" sz="2200" dirty="0"/>
              <a:t> of their final positions.</a:t>
            </a:r>
          </a:p>
          <a:p>
            <a:r>
              <a:rPr lang="en-US" sz="2200" dirty="0"/>
              <a:t>Do not switch order of vertices, unless necessary.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41FAB8-D1F7-4F75-A36F-C63A85CBD5DB}"/>
              </a:ext>
            </a:extLst>
          </p:cNvPr>
          <p:cNvSpPr/>
          <p:nvPr/>
        </p:nvSpPr>
        <p:spPr>
          <a:xfrm rot="5400000">
            <a:off x="666248" y="2861282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645E64-4956-49AB-8619-B874DF1EAC25}"/>
              </a:ext>
            </a:extLst>
          </p:cNvPr>
          <p:cNvSpPr/>
          <p:nvPr/>
        </p:nvSpPr>
        <p:spPr>
          <a:xfrm rot="5400000">
            <a:off x="3913635" y="2861282"/>
            <a:ext cx="110906" cy="11090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6E2B53-1269-4837-9033-B940C27505C9}"/>
              </a:ext>
            </a:extLst>
          </p:cNvPr>
          <p:cNvSpPr/>
          <p:nvPr/>
        </p:nvSpPr>
        <p:spPr>
          <a:xfrm rot="5400000">
            <a:off x="3142986" y="2861282"/>
            <a:ext cx="110906" cy="11090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FE93948-8F00-4F97-8FAF-2A9B653ADA90}"/>
              </a:ext>
            </a:extLst>
          </p:cNvPr>
          <p:cNvSpPr/>
          <p:nvPr/>
        </p:nvSpPr>
        <p:spPr>
          <a:xfrm rot="5400000">
            <a:off x="2304358" y="2861282"/>
            <a:ext cx="110906" cy="11090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1260F1-4350-4B1F-A5A6-AD3B1DA32384}"/>
              </a:ext>
            </a:extLst>
          </p:cNvPr>
          <p:cNvSpPr/>
          <p:nvPr/>
        </p:nvSpPr>
        <p:spPr>
          <a:xfrm rot="5400000">
            <a:off x="1606607" y="2861282"/>
            <a:ext cx="110906" cy="11090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CAEC4F5-1860-4D07-9467-A7B9B865DFAE}"/>
              </a:ext>
            </a:extLst>
          </p:cNvPr>
          <p:cNvSpPr/>
          <p:nvPr/>
        </p:nvSpPr>
        <p:spPr>
          <a:xfrm rot="5400000">
            <a:off x="1076387" y="2861282"/>
            <a:ext cx="110906" cy="11090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C30012-996B-4FE3-84D9-0E357BAF3279}"/>
              </a:ext>
            </a:extLst>
          </p:cNvPr>
          <p:cNvSpPr txBox="1"/>
          <p:nvPr/>
        </p:nvSpPr>
        <p:spPr>
          <a:xfrm>
            <a:off x="968586" y="3014763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45D11A7-7258-42E5-BD7D-2B7EC9195B4C}"/>
              </a:ext>
            </a:extLst>
          </p:cNvPr>
          <p:cNvSpPr/>
          <p:nvPr/>
        </p:nvSpPr>
        <p:spPr>
          <a:xfrm rot="5400000">
            <a:off x="4684285" y="2861282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4282F5-A033-448A-9AC9-6C5CA61FF051}"/>
              </a:ext>
            </a:extLst>
          </p:cNvPr>
          <p:cNvSpPr txBox="1"/>
          <p:nvPr/>
        </p:nvSpPr>
        <p:spPr>
          <a:xfrm>
            <a:off x="1505245" y="3014763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56973A-17AF-448C-99B8-D5CE96326C6C}"/>
              </a:ext>
            </a:extLst>
          </p:cNvPr>
          <p:cNvSpPr txBox="1"/>
          <p:nvPr/>
        </p:nvSpPr>
        <p:spPr>
          <a:xfrm>
            <a:off x="2190118" y="3014763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C7DC94-3E33-4593-AA1E-62CD71724138}"/>
              </a:ext>
            </a:extLst>
          </p:cNvPr>
          <p:cNvSpPr txBox="1"/>
          <p:nvPr/>
        </p:nvSpPr>
        <p:spPr>
          <a:xfrm>
            <a:off x="3028746" y="3014763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707BAE-5C60-4306-A84A-9AD789240D43}"/>
              </a:ext>
            </a:extLst>
          </p:cNvPr>
          <p:cNvSpPr txBox="1"/>
          <p:nvPr/>
        </p:nvSpPr>
        <p:spPr>
          <a:xfrm>
            <a:off x="3799396" y="3014763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7DDE66-A245-4E60-A1EA-E765D9AF053A}"/>
              </a:ext>
            </a:extLst>
          </p:cNvPr>
          <p:cNvSpPr txBox="1"/>
          <p:nvPr/>
        </p:nvSpPr>
        <p:spPr>
          <a:xfrm>
            <a:off x="552008" y="2407392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CEF7D85-4B23-4058-A7BD-50C2FF1AEA31}"/>
              </a:ext>
            </a:extLst>
          </p:cNvPr>
          <p:cNvCxnSpPr>
            <a:cxnSpLocks/>
          </p:cNvCxnSpPr>
          <p:nvPr/>
        </p:nvCxnSpPr>
        <p:spPr>
          <a:xfrm flipH="1">
            <a:off x="6941648" y="2916735"/>
            <a:ext cx="3992923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69D0292F-B8F8-4EA9-B98B-4558F3C6280B}"/>
              </a:ext>
            </a:extLst>
          </p:cNvPr>
          <p:cNvSpPr/>
          <p:nvPr/>
        </p:nvSpPr>
        <p:spPr>
          <a:xfrm rot="5400000">
            <a:off x="6867833" y="2861282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E6EC048-FE13-4D0B-8431-911946EB1D4E}"/>
              </a:ext>
            </a:extLst>
          </p:cNvPr>
          <p:cNvSpPr/>
          <p:nvPr/>
        </p:nvSpPr>
        <p:spPr>
          <a:xfrm rot="5400000">
            <a:off x="9344571" y="2861282"/>
            <a:ext cx="110906" cy="11090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BFA9A1-2AAF-4258-86F4-E424F4C7DCE2}"/>
              </a:ext>
            </a:extLst>
          </p:cNvPr>
          <p:cNvSpPr/>
          <p:nvPr/>
        </p:nvSpPr>
        <p:spPr>
          <a:xfrm rot="5400000">
            <a:off x="6867833" y="2861282"/>
            <a:ext cx="110906" cy="11090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50BC3DB-1916-48FB-9C3F-669D05AA4D6C}"/>
              </a:ext>
            </a:extLst>
          </p:cNvPr>
          <p:cNvSpPr/>
          <p:nvPr/>
        </p:nvSpPr>
        <p:spPr>
          <a:xfrm rot="5400000">
            <a:off x="8100141" y="2861282"/>
            <a:ext cx="110906" cy="11090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6E8640-A826-4FC0-9B5B-216ADFD8D48B}"/>
              </a:ext>
            </a:extLst>
          </p:cNvPr>
          <p:cNvSpPr txBox="1"/>
          <p:nvPr/>
        </p:nvSpPr>
        <p:spPr>
          <a:xfrm>
            <a:off x="6779622" y="3014763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1240C88-143D-426B-BEBF-722C00CC3FF9}"/>
              </a:ext>
            </a:extLst>
          </p:cNvPr>
          <p:cNvSpPr/>
          <p:nvPr/>
        </p:nvSpPr>
        <p:spPr>
          <a:xfrm rot="5400000">
            <a:off x="10885870" y="2861282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819387-725D-4DED-A8C5-760B8AF4CA92}"/>
              </a:ext>
            </a:extLst>
          </p:cNvPr>
          <p:cNvSpPr txBox="1"/>
          <p:nvPr/>
        </p:nvSpPr>
        <p:spPr>
          <a:xfrm>
            <a:off x="7801117" y="3014763"/>
            <a:ext cx="753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1,2,5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162A574-8B5E-451E-B5B4-32EE8CFD993F}"/>
              </a:ext>
            </a:extLst>
          </p:cNvPr>
          <p:cNvSpPr txBox="1"/>
          <p:nvPr/>
        </p:nvSpPr>
        <p:spPr>
          <a:xfrm>
            <a:off x="9230331" y="3014763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CD6063-00EA-4C91-9932-20A321D403F9}"/>
              </a:ext>
            </a:extLst>
          </p:cNvPr>
          <p:cNvSpPr txBox="1"/>
          <p:nvPr/>
        </p:nvSpPr>
        <p:spPr>
          <a:xfrm>
            <a:off x="6753593" y="2407392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C'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9638BAD-38B7-44C1-85B6-9E16D8071E7A}"/>
              </a:ext>
            </a:extLst>
          </p:cNvPr>
          <p:cNvCxnSpPr>
            <a:cxnSpLocks/>
          </p:cNvCxnSpPr>
          <p:nvPr/>
        </p:nvCxnSpPr>
        <p:spPr>
          <a:xfrm flipH="1">
            <a:off x="740063" y="4150926"/>
            <a:ext cx="3992923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C582E0CA-B330-4759-870A-74EC7256E825}"/>
              </a:ext>
            </a:extLst>
          </p:cNvPr>
          <p:cNvSpPr/>
          <p:nvPr/>
        </p:nvSpPr>
        <p:spPr>
          <a:xfrm rot="5400000">
            <a:off x="666248" y="4095473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522C64F-D727-40B9-9171-4754D7EEDC4F}"/>
              </a:ext>
            </a:extLst>
          </p:cNvPr>
          <p:cNvSpPr/>
          <p:nvPr/>
        </p:nvSpPr>
        <p:spPr>
          <a:xfrm rot="5400000">
            <a:off x="3839424" y="4095473"/>
            <a:ext cx="110906" cy="110906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1288A85-016A-4ED1-B832-2B7358644B86}"/>
              </a:ext>
            </a:extLst>
          </p:cNvPr>
          <p:cNvSpPr/>
          <p:nvPr/>
        </p:nvSpPr>
        <p:spPr>
          <a:xfrm rot="5400000">
            <a:off x="3217197" y="4095473"/>
            <a:ext cx="110906" cy="110906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5CBB988-04CD-4464-8D00-A275D2E1027B}"/>
              </a:ext>
            </a:extLst>
          </p:cNvPr>
          <p:cNvSpPr/>
          <p:nvPr/>
        </p:nvSpPr>
        <p:spPr>
          <a:xfrm rot="5400000">
            <a:off x="2230147" y="4095473"/>
            <a:ext cx="110906" cy="110906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B6A55E8-FDCB-4D8A-9978-BD10C7068D2F}"/>
              </a:ext>
            </a:extLst>
          </p:cNvPr>
          <p:cNvSpPr/>
          <p:nvPr/>
        </p:nvSpPr>
        <p:spPr>
          <a:xfrm rot="5400000">
            <a:off x="1680818" y="4095473"/>
            <a:ext cx="110906" cy="110906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A6A3888-C4F3-4842-86D4-295ED16CE3F4}"/>
              </a:ext>
            </a:extLst>
          </p:cNvPr>
          <p:cNvSpPr/>
          <p:nvPr/>
        </p:nvSpPr>
        <p:spPr>
          <a:xfrm rot="5400000">
            <a:off x="1002176" y="4095473"/>
            <a:ext cx="110906" cy="110906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B59EC64-0E32-4D95-B034-86A522D7FFAE}"/>
              </a:ext>
            </a:extLst>
          </p:cNvPr>
          <p:cNvSpPr txBox="1"/>
          <p:nvPr/>
        </p:nvSpPr>
        <p:spPr>
          <a:xfrm>
            <a:off x="894375" y="4248954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E20F1C4-FBB3-413E-AB29-29609D829CFE}"/>
              </a:ext>
            </a:extLst>
          </p:cNvPr>
          <p:cNvSpPr/>
          <p:nvPr/>
        </p:nvSpPr>
        <p:spPr>
          <a:xfrm rot="5400000">
            <a:off x="4684285" y="4095473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03F21BA-9DC0-4185-B7A5-EAF109B36631}"/>
              </a:ext>
            </a:extLst>
          </p:cNvPr>
          <p:cNvSpPr txBox="1"/>
          <p:nvPr/>
        </p:nvSpPr>
        <p:spPr>
          <a:xfrm>
            <a:off x="1579456" y="4248954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F3AF455-D1DE-4631-954E-4164B8C0661C}"/>
              </a:ext>
            </a:extLst>
          </p:cNvPr>
          <p:cNvSpPr txBox="1"/>
          <p:nvPr/>
        </p:nvSpPr>
        <p:spPr>
          <a:xfrm>
            <a:off x="2115907" y="4248954"/>
            <a:ext cx="45029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2037CBD-C518-4C5F-9D61-7584FFADE707}"/>
              </a:ext>
            </a:extLst>
          </p:cNvPr>
          <p:cNvSpPr txBox="1"/>
          <p:nvPr/>
        </p:nvSpPr>
        <p:spPr>
          <a:xfrm>
            <a:off x="3102957" y="4248954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335DFE-47CA-40FC-BA26-9D5C5CB66634}"/>
              </a:ext>
            </a:extLst>
          </p:cNvPr>
          <p:cNvSpPr txBox="1"/>
          <p:nvPr/>
        </p:nvSpPr>
        <p:spPr>
          <a:xfrm>
            <a:off x="3725185" y="4248954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BA084F5-CD78-4734-A234-EBA709B431A6}"/>
              </a:ext>
            </a:extLst>
          </p:cNvPr>
          <p:cNvSpPr txBox="1"/>
          <p:nvPr/>
        </p:nvSpPr>
        <p:spPr>
          <a:xfrm>
            <a:off x="552008" y="3641583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D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2EE1991-945A-497D-98FE-54A8DC89F83A}"/>
              </a:ext>
            </a:extLst>
          </p:cNvPr>
          <p:cNvCxnSpPr>
            <a:cxnSpLocks/>
          </p:cNvCxnSpPr>
          <p:nvPr/>
        </p:nvCxnSpPr>
        <p:spPr>
          <a:xfrm flipH="1">
            <a:off x="6941648" y="4150926"/>
            <a:ext cx="3992923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1FC4BD58-E048-43F6-8025-DFB02318C4AF}"/>
              </a:ext>
            </a:extLst>
          </p:cNvPr>
          <p:cNvSpPr/>
          <p:nvPr/>
        </p:nvSpPr>
        <p:spPr>
          <a:xfrm rot="5400000">
            <a:off x="6867833" y="4095473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6BBBCE8-7BFD-4C92-B8B1-CF52A2EE6CF6}"/>
              </a:ext>
            </a:extLst>
          </p:cNvPr>
          <p:cNvSpPr/>
          <p:nvPr/>
        </p:nvSpPr>
        <p:spPr>
          <a:xfrm rot="5400000">
            <a:off x="9407631" y="4095473"/>
            <a:ext cx="110906" cy="110906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5F63CBF-1768-4AB3-AA7A-15ED6996633C}"/>
              </a:ext>
            </a:extLst>
          </p:cNvPr>
          <p:cNvSpPr/>
          <p:nvPr/>
        </p:nvSpPr>
        <p:spPr>
          <a:xfrm rot="5400000">
            <a:off x="7012249" y="4095473"/>
            <a:ext cx="110906" cy="110906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4D59E7D-0D13-4EEF-8E53-BBABCBEF8B38}"/>
              </a:ext>
            </a:extLst>
          </p:cNvPr>
          <p:cNvSpPr/>
          <p:nvPr/>
        </p:nvSpPr>
        <p:spPr>
          <a:xfrm rot="5400000">
            <a:off x="8100141" y="4095473"/>
            <a:ext cx="110906" cy="110906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97CA1CD-AF2B-4D7A-9564-3F7C63306EEB}"/>
              </a:ext>
            </a:extLst>
          </p:cNvPr>
          <p:cNvSpPr txBox="1"/>
          <p:nvPr/>
        </p:nvSpPr>
        <p:spPr>
          <a:xfrm>
            <a:off x="6947785" y="4248954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C96B59C-CB9B-49F4-B3F8-C21285D232F3}"/>
              </a:ext>
            </a:extLst>
          </p:cNvPr>
          <p:cNvSpPr/>
          <p:nvPr/>
        </p:nvSpPr>
        <p:spPr>
          <a:xfrm rot="5400000">
            <a:off x="10885870" y="4095473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9B286B9-3236-43B7-9D4F-ACFC1F74B1D9}"/>
              </a:ext>
            </a:extLst>
          </p:cNvPr>
          <p:cNvSpPr txBox="1"/>
          <p:nvPr/>
        </p:nvSpPr>
        <p:spPr>
          <a:xfrm>
            <a:off x="7801117" y="4248954"/>
            <a:ext cx="753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1 2 5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27FE81-F3B8-4212-AC07-C479A05F573C}"/>
              </a:ext>
            </a:extLst>
          </p:cNvPr>
          <p:cNvSpPr txBox="1"/>
          <p:nvPr/>
        </p:nvSpPr>
        <p:spPr>
          <a:xfrm>
            <a:off x="9293391" y="4248954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C00E5DB-B805-404D-9AD4-3AEB077E64BE}"/>
              </a:ext>
            </a:extLst>
          </p:cNvPr>
          <p:cNvSpPr txBox="1"/>
          <p:nvPr/>
        </p:nvSpPr>
        <p:spPr>
          <a:xfrm>
            <a:off x="6753593" y="3641583"/>
            <a:ext cx="45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D'</a:t>
            </a:r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3F1666A5-1262-494F-9348-2D2398E3F092}"/>
              </a:ext>
            </a:extLst>
          </p:cNvPr>
          <p:cNvSpPr/>
          <p:nvPr/>
        </p:nvSpPr>
        <p:spPr>
          <a:xfrm>
            <a:off x="5392729" y="2708138"/>
            <a:ext cx="752886" cy="375167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D136274-401A-4CC4-8C0C-CE6EEA0146AA}"/>
              </a:ext>
            </a:extLst>
          </p:cNvPr>
          <p:cNvSpPr/>
          <p:nvPr/>
        </p:nvSpPr>
        <p:spPr>
          <a:xfrm rot="5400000">
            <a:off x="7952328" y="4095473"/>
            <a:ext cx="110906" cy="110906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57EA4AA-E670-4130-A961-61572E212CB6}"/>
              </a:ext>
            </a:extLst>
          </p:cNvPr>
          <p:cNvSpPr/>
          <p:nvPr/>
        </p:nvSpPr>
        <p:spPr>
          <a:xfrm rot="5400000">
            <a:off x="8244558" y="4095473"/>
            <a:ext cx="110906" cy="110906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341E5A5E-5F80-4CE8-854A-250C9A3AC30E}"/>
              </a:ext>
            </a:extLst>
          </p:cNvPr>
          <p:cNvSpPr/>
          <p:nvPr/>
        </p:nvSpPr>
        <p:spPr>
          <a:xfrm>
            <a:off x="5392729" y="3964204"/>
            <a:ext cx="752886" cy="375167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647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8E0C7-4AD5-4289-A5D8-33147F29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1/3?</a:t>
            </a:r>
            <a:endParaRPr lang="en-GB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1A1C5C-9F11-4AD9-BA06-11DD65D14A30}"/>
              </a:ext>
            </a:extLst>
          </p:cNvPr>
          <p:cNvSpPr txBox="1"/>
          <p:nvPr/>
        </p:nvSpPr>
        <p:spPr>
          <a:xfrm>
            <a:off x="838200" y="1923313"/>
            <a:ext cx="63196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ACSF is invariant under affine transformations: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088F37-9681-47BF-98A0-DBA778C0F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92" y="2406043"/>
            <a:ext cx="2768550" cy="188111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AC8C153D-B728-4E78-BCBB-2D9073BF5415}"/>
              </a:ext>
            </a:extLst>
          </p:cNvPr>
          <p:cNvSpPr/>
          <p:nvPr/>
        </p:nvSpPr>
        <p:spPr>
          <a:xfrm>
            <a:off x="4424516" y="3106994"/>
            <a:ext cx="806245" cy="580103"/>
          </a:xfrm>
          <a:prstGeom prst="right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EDBF3E-80B8-4F93-AB2D-10F0F3E269E8}"/>
              </a:ext>
            </a:extLst>
          </p:cNvPr>
          <p:cNvSpPr txBox="1"/>
          <p:nvPr/>
        </p:nvSpPr>
        <p:spPr>
          <a:xfrm>
            <a:off x="838199" y="4609064"/>
            <a:ext cx="10311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If the affine transformation is area-preserving, then the time scale is unaffected.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70A928-8B68-413F-9156-7F60C7837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357" y="2871264"/>
            <a:ext cx="4522378" cy="123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41CF45E-C62F-4751-B4B3-FCC2951564B8}"/>
              </a:ext>
            </a:extLst>
          </p:cNvPr>
          <p:cNvGrpSpPr/>
          <p:nvPr/>
        </p:nvGrpSpPr>
        <p:grpSpPr>
          <a:xfrm>
            <a:off x="796862" y="1108299"/>
            <a:ext cx="8022058" cy="2314250"/>
            <a:chOff x="29607" y="40067"/>
            <a:chExt cx="3610926" cy="13707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5138608-7FF0-417D-AB87-CA8F8BD844DF}"/>
                </a:ext>
              </a:extLst>
            </p:cNvPr>
            <p:cNvGrpSpPr/>
            <p:nvPr/>
          </p:nvGrpSpPr>
          <p:grpSpPr>
            <a:xfrm>
              <a:off x="71599" y="109783"/>
              <a:ext cx="3476871" cy="1301004"/>
              <a:chOff x="2824802" y="1964278"/>
              <a:chExt cx="6756520" cy="2528209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EB48BA4-AAA8-40D3-AB88-67079DD6F7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24802" y="1964278"/>
                <a:ext cx="2124887" cy="142819"/>
              </a:xfrm>
              <a:prstGeom prst="line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7F8A8A9D-E2A9-41D1-A679-B0A2F02445B5}"/>
                  </a:ext>
                </a:extLst>
              </p:cNvPr>
              <p:cNvCxnSpPr/>
              <p:nvPr/>
            </p:nvCxnSpPr>
            <p:spPr>
              <a:xfrm flipH="1">
                <a:off x="3955774" y="2107096"/>
                <a:ext cx="993913" cy="2246243"/>
              </a:xfrm>
              <a:prstGeom prst="line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4DCA3EE-322C-4B84-99D0-B620697D88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9687" y="2107096"/>
                <a:ext cx="1282148" cy="2385391"/>
              </a:xfrm>
              <a:prstGeom prst="line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0EF4C58-C01E-47A9-87C4-A7D4F94ED066}"/>
                  </a:ext>
                </a:extLst>
              </p:cNvPr>
              <p:cNvCxnSpPr/>
              <p:nvPr/>
            </p:nvCxnSpPr>
            <p:spPr>
              <a:xfrm>
                <a:off x="3955774" y="4353339"/>
                <a:ext cx="2276061" cy="139148"/>
              </a:xfrm>
              <a:prstGeom prst="line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AE0EA0-FDD8-412D-B0BF-04695089DCFD}"/>
                  </a:ext>
                </a:extLst>
              </p:cNvPr>
              <p:cNvCxnSpPr/>
              <p:nvPr/>
            </p:nvCxnSpPr>
            <p:spPr>
              <a:xfrm flipV="1">
                <a:off x="4949687" y="2017643"/>
                <a:ext cx="2292628" cy="89453"/>
              </a:xfrm>
              <a:prstGeom prst="line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E3C9EF1-2BDB-4049-A83A-CB04EC0FB4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31835" y="2017643"/>
                <a:ext cx="1010480" cy="2474844"/>
              </a:xfrm>
              <a:prstGeom prst="line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681B0D3-E6AA-4001-B329-E2FA05546963}"/>
                  </a:ext>
                </a:extLst>
              </p:cNvPr>
              <p:cNvCxnSpPr/>
              <p:nvPr/>
            </p:nvCxnSpPr>
            <p:spPr>
              <a:xfrm flipV="1">
                <a:off x="6231835" y="4353339"/>
                <a:ext cx="2206487" cy="139148"/>
              </a:xfrm>
              <a:prstGeom prst="line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C0E00C1-0AAC-476F-9F00-30682C431E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2315" y="2017643"/>
                <a:ext cx="1196007" cy="2335696"/>
              </a:xfrm>
              <a:prstGeom prst="line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F6E35A4-06E5-40C4-B842-CFB88EB8C6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2315" y="2017643"/>
                <a:ext cx="2339007" cy="487018"/>
              </a:xfrm>
              <a:prstGeom prst="line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B7BE6C0-827D-4D6A-A5A9-E59FAF0A8E60}"/>
                  </a:ext>
                </a:extLst>
              </p:cNvPr>
              <p:cNvCxnSpPr/>
              <p:nvPr/>
            </p:nvCxnSpPr>
            <p:spPr>
              <a:xfrm flipH="1">
                <a:off x="8438322" y="2504661"/>
                <a:ext cx="1143000" cy="1848678"/>
              </a:xfrm>
              <a:prstGeom prst="line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DED4EFC-2294-480F-B33B-E6C408157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24802" y="1967947"/>
                <a:ext cx="1130971" cy="2385391"/>
              </a:xfrm>
              <a:prstGeom prst="line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84964E9-7ED4-43C5-93EA-32B75D1E9801}"/>
                </a:ext>
              </a:extLst>
            </p:cNvPr>
            <p:cNvCxnSpPr/>
            <p:nvPr/>
          </p:nvCxnSpPr>
          <p:spPr>
            <a:xfrm flipH="1">
              <a:off x="75639" y="183277"/>
              <a:ext cx="3472831" cy="813225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85C307A-22EF-4F33-AF36-D5B3C2E7AD07}"/>
                </a:ext>
              </a:extLst>
            </p:cNvPr>
            <p:cNvCxnSpPr/>
            <p:nvPr/>
          </p:nvCxnSpPr>
          <p:spPr>
            <a:xfrm flipH="1" flipV="1">
              <a:off x="29607" y="812376"/>
              <a:ext cx="3590468" cy="255731"/>
            </a:xfrm>
            <a:prstGeom prst="line">
              <a:avLst/>
            </a:prstGeom>
            <a:ln w="19050">
              <a:solidFill>
                <a:srgbClr val="7030A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0E238AA-1952-4115-AD6B-7596C1E5DAAC}"/>
                </a:ext>
              </a:extLst>
            </p:cNvPr>
            <p:cNvSpPr/>
            <p:nvPr/>
          </p:nvSpPr>
          <p:spPr>
            <a:xfrm>
              <a:off x="341599" y="40067"/>
              <a:ext cx="3053432" cy="1191708"/>
            </a:xfrm>
            <a:custGeom>
              <a:avLst/>
              <a:gdLst>
                <a:gd name="connsiteX0" fmla="*/ 0 w 5933661"/>
                <a:gd name="connsiteY0" fmla="*/ 2315817 h 2315817"/>
                <a:gd name="connsiteX1" fmla="*/ 387626 w 5933661"/>
                <a:gd name="connsiteY1" fmla="*/ 2097157 h 2315817"/>
                <a:gd name="connsiteX2" fmla="*/ 834887 w 5933661"/>
                <a:gd name="connsiteY2" fmla="*/ 2037522 h 2315817"/>
                <a:gd name="connsiteX3" fmla="*/ 2683565 w 5933661"/>
                <a:gd name="connsiteY3" fmla="*/ 2276061 h 2315817"/>
                <a:gd name="connsiteX4" fmla="*/ 3150704 w 5933661"/>
                <a:gd name="connsiteY4" fmla="*/ 2067339 h 2315817"/>
                <a:gd name="connsiteX5" fmla="*/ 4611756 w 5933661"/>
                <a:gd name="connsiteY5" fmla="*/ 1600200 h 2315817"/>
                <a:gd name="connsiteX6" fmla="*/ 5665304 w 5933661"/>
                <a:gd name="connsiteY6" fmla="*/ 556591 h 2315817"/>
                <a:gd name="connsiteX7" fmla="*/ 5933661 w 5933661"/>
                <a:gd name="connsiteY7" fmla="*/ 0 h 2315817"/>
                <a:gd name="connsiteX0" fmla="*/ 0 w 5933661"/>
                <a:gd name="connsiteY0" fmla="*/ 2315817 h 2315817"/>
                <a:gd name="connsiteX1" fmla="*/ 399965 w 5933661"/>
                <a:gd name="connsiteY1" fmla="*/ 2094072 h 2315817"/>
                <a:gd name="connsiteX2" fmla="*/ 834887 w 5933661"/>
                <a:gd name="connsiteY2" fmla="*/ 2037522 h 2315817"/>
                <a:gd name="connsiteX3" fmla="*/ 2683565 w 5933661"/>
                <a:gd name="connsiteY3" fmla="*/ 2276061 h 2315817"/>
                <a:gd name="connsiteX4" fmla="*/ 3150704 w 5933661"/>
                <a:gd name="connsiteY4" fmla="*/ 2067339 h 2315817"/>
                <a:gd name="connsiteX5" fmla="*/ 4611756 w 5933661"/>
                <a:gd name="connsiteY5" fmla="*/ 1600200 h 2315817"/>
                <a:gd name="connsiteX6" fmla="*/ 5665304 w 5933661"/>
                <a:gd name="connsiteY6" fmla="*/ 556591 h 2315817"/>
                <a:gd name="connsiteX7" fmla="*/ 5933661 w 5933661"/>
                <a:gd name="connsiteY7" fmla="*/ 0 h 23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3661" h="2315817">
                  <a:moveTo>
                    <a:pt x="0" y="2315817"/>
                  </a:moveTo>
                  <a:lnTo>
                    <a:pt x="399965" y="2094072"/>
                  </a:lnTo>
                  <a:lnTo>
                    <a:pt x="834887" y="2037522"/>
                  </a:lnTo>
                  <a:lnTo>
                    <a:pt x="2683565" y="2276061"/>
                  </a:lnTo>
                  <a:lnTo>
                    <a:pt x="3150704" y="2067339"/>
                  </a:lnTo>
                  <a:lnTo>
                    <a:pt x="4611756" y="1600200"/>
                  </a:lnTo>
                  <a:lnTo>
                    <a:pt x="5665304" y="556591"/>
                  </a:lnTo>
                  <a:lnTo>
                    <a:pt x="5933661" y="0"/>
                  </a:ln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5E68A2-1DFF-47B2-ACA4-E43201486E79}"/>
                </a:ext>
              </a:extLst>
            </p:cNvPr>
            <p:cNvSpPr/>
            <p:nvPr/>
          </p:nvSpPr>
          <p:spPr>
            <a:xfrm>
              <a:off x="75639" y="300913"/>
              <a:ext cx="3564894" cy="429629"/>
            </a:xfrm>
            <a:custGeom>
              <a:avLst/>
              <a:gdLst>
                <a:gd name="connsiteX0" fmla="*/ 0 w 6927574"/>
                <a:gd name="connsiteY0" fmla="*/ 815008 h 834887"/>
                <a:gd name="connsiteX1" fmla="*/ 496957 w 6927574"/>
                <a:gd name="connsiteY1" fmla="*/ 785191 h 834887"/>
                <a:gd name="connsiteX2" fmla="*/ 1918252 w 6927574"/>
                <a:gd name="connsiteY2" fmla="*/ 278295 h 834887"/>
                <a:gd name="connsiteX3" fmla="*/ 2474844 w 6927574"/>
                <a:gd name="connsiteY3" fmla="*/ 407504 h 834887"/>
                <a:gd name="connsiteX4" fmla="*/ 4283765 w 6927574"/>
                <a:gd name="connsiteY4" fmla="*/ 0 h 834887"/>
                <a:gd name="connsiteX5" fmla="*/ 4810539 w 6927574"/>
                <a:gd name="connsiteY5" fmla="*/ 447261 h 834887"/>
                <a:gd name="connsiteX6" fmla="*/ 6351105 w 6927574"/>
                <a:gd name="connsiteY6" fmla="*/ 834887 h 834887"/>
                <a:gd name="connsiteX7" fmla="*/ 6927574 w 6927574"/>
                <a:gd name="connsiteY7" fmla="*/ 795130 h 834887"/>
                <a:gd name="connsiteX0" fmla="*/ 0 w 6927574"/>
                <a:gd name="connsiteY0" fmla="*/ 815008 h 834887"/>
                <a:gd name="connsiteX1" fmla="*/ 543233 w 6927574"/>
                <a:gd name="connsiteY1" fmla="*/ 785192 h 834887"/>
                <a:gd name="connsiteX2" fmla="*/ 1918252 w 6927574"/>
                <a:gd name="connsiteY2" fmla="*/ 278295 h 834887"/>
                <a:gd name="connsiteX3" fmla="*/ 2474844 w 6927574"/>
                <a:gd name="connsiteY3" fmla="*/ 407504 h 834887"/>
                <a:gd name="connsiteX4" fmla="*/ 4283765 w 6927574"/>
                <a:gd name="connsiteY4" fmla="*/ 0 h 834887"/>
                <a:gd name="connsiteX5" fmla="*/ 4810539 w 6927574"/>
                <a:gd name="connsiteY5" fmla="*/ 447261 h 834887"/>
                <a:gd name="connsiteX6" fmla="*/ 6351105 w 6927574"/>
                <a:gd name="connsiteY6" fmla="*/ 834887 h 834887"/>
                <a:gd name="connsiteX7" fmla="*/ 6927574 w 6927574"/>
                <a:gd name="connsiteY7" fmla="*/ 795130 h 834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27574" h="834887">
                  <a:moveTo>
                    <a:pt x="0" y="815008"/>
                  </a:moveTo>
                  <a:lnTo>
                    <a:pt x="543233" y="785192"/>
                  </a:lnTo>
                  <a:lnTo>
                    <a:pt x="1918252" y="278295"/>
                  </a:lnTo>
                  <a:lnTo>
                    <a:pt x="2474844" y="407504"/>
                  </a:lnTo>
                  <a:lnTo>
                    <a:pt x="4283765" y="0"/>
                  </a:lnTo>
                  <a:lnTo>
                    <a:pt x="4810539" y="447261"/>
                  </a:lnTo>
                  <a:lnTo>
                    <a:pt x="6351105" y="834887"/>
                  </a:lnTo>
                  <a:lnTo>
                    <a:pt x="6927574" y="795130"/>
                  </a:lnTo>
                </a:path>
              </a:pathLst>
            </a:custGeom>
            <a:noFill/>
            <a:ln w="1905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C11B21B-D393-470D-BF6E-4FCE24760141}"/>
              </a:ext>
            </a:extLst>
          </p:cNvPr>
          <p:cNvCxnSpPr/>
          <p:nvPr/>
        </p:nvCxnSpPr>
        <p:spPr>
          <a:xfrm>
            <a:off x="9522562" y="1483932"/>
            <a:ext cx="48701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045030-1F54-42E2-A70F-D58E291619DD}"/>
              </a:ext>
            </a:extLst>
          </p:cNvPr>
          <p:cNvCxnSpPr/>
          <p:nvPr/>
        </p:nvCxnSpPr>
        <p:spPr>
          <a:xfrm>
            <a:off x="9522562" y="1594365"/>
            <a:ext cx="487018" cy="0"/>
          </a:xfrm>
          <a:prstGeom prst="line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9776828-2B9F-4B64-BCAD-E3F6B31E56ED}"/>
              </a:ext>
            </a:extLst>
          </p:cNvPr>
          <p:cNvSpPr txBox="1"/>
          <p:nvPr/>
        </p:nvSpPr>
        <p:spPr>
          <a:xfrm>
            <a:off x="10080177" y="1332106"/>
            <a:ext cx="19470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before sliding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7F5ABD7-FC9C-4F67-BC8F-38D136A874F4}"/>
              </a:ext>
            </a:extLst>
          </p:cNvPr>
          <p:cNvCxnSpPr/>
          <p:nvPr/>
        </p:nvCxnSpPr>
        <p:spPr>
          <a:xfrm>
            <a:off x="9522562" y="2158952"/>
            <a:ext cx="48701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0AD2C9F-F46B-41EB-A204-9E85C51979FB}"/>
              </a:ext>
            </a:extLst>
          </p:cNvPr>
          <p:cNvCxnSpPr/>
          <p:nvPr/>
        </p:nvCxnSpPr>
        <p:spPr>
          <a:xfrm>
            <a:off x="9522562" y="2269385"/>
            <a:ext cx="487018" cy="0"/>
          </a:xfrm>
          <a:prstGeom prst="line">
            <a:avLst/>
          </a:prstGeom>
          <a:ln w="1905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9289FAE-D9E9-432B-8B19-CDE5C6E99150}"/>
              </a:ext>
            </a:extLst>
          </p:cNvPr>
          <p:cNvSpPr txBox="1"/>
          <p:nvPr/>
        </p:nvSpPr>
        <p:spPr>
          <a:xfrm>
            <a:off x="10080178" y="2007126"/>
            <a:ext cx="18178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after sliding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81E5D4-A26A-4EBF-9B2B-555DE9046551}"/>
              </a:ext>
            </a:extLst>
          </p:cNvPr>
          <p:cNvCxnSpPr>
            <a:cxnSpLocks/>
          </p:cNvCxnSpPr>
          <p:nvPr/>
        </p:nvCxnSpPr>
        <p:spPr>
          <a:xfrm flipV="1">
            <a:off x="1719470" y="2564830"/>
            <a:ext cx="444700" cy="1341293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4D6795A-751A-4D05-A557-84F7779123B5}"/>
              </a:ext>
            </a:extLst>
          </p:cNvPr>
          <p:cNvSpPr txBox="1"/>
          <p:nvPr/>
        </p:nvSpPr>
        <p:spPr>
          <a:xfrm>
            <a:off x="289185" y="3929425"/>
            <a:ext cx="2860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Intersection created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D5859BF-7D1E-42D2-9E69-09CB93B8152B}"/>
              </a:ext>
            </a:extLst>
          </p:cNvPr>
          <p:cNvGrpSpPr/>
          <p:nvPr/>
        </p:nvGrpSpPr>
        <p:grpSpPr>
          <a:xfrm>
            <a:off x="2528822" y="1272414"/>
            <a:ext cx="4291606" cy="2712922"/>
            <a:chOff x="2528822" y="1272414"/>
            <a:chExt cx="4291606" cy="271292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FA9B722-0ABC-4FC5-9EA7-57C384DD2559}"/>
                </a:ext>
              </a:extLst>
            </p:cNvPr>
            <p:cNvSpPr/>
            <p:nvPr/>
          </p:nvSpPr>
          <p:spPr>
            <a:xfrm rot="1683501">
              <a:off x="2528822" y="1420005"/>
              <a:ext cx="444700" cy="1836044"/>
            </a:xfrm>
            <a:prstGeom prst="ellipse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944AC29-95CA-4C3D-B9A5-6FE2C63104AA}"/>
                </a:ext>
              </a:extLst>
            </p:cNvPr>
            <p:cNvSpPr/>
            <p:nvPr/>
          </p:nvSpPr>
          <p:spPr>
            <a:xfrm rot="19499215">
              <a:off x="3805526" y="1336777"/>
              <a:ext cx="444700" cy="2065788"/>
            </a:xfrm>
            <a:prstGeom prst="ellipse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7A88285-8CB2-4130-A00A-60479FF439E7}"/>
                </a:ext>
              </a:extLst>
            </p:cNvPr>
            <p:cNvSpPr/>
            <p:nvPr/>
          </p:nvSpPr>
          <p:spPr>
            <a:xfrm rot="1683501">
              <a:off x="5171131" y="1272414"/>
              <a:ext cx="444700" cy="2019814"/>
            </a:xfrm>
            <a:prstGeom prst="ellipse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E60D4DD-3545-4F77-A8D3-CB0659B8FAD8}"/>
                </a:ext>
              </a:extLst>
            </p:cNvPr>
            <p:cNvSpPr/>
            <p:nvPr/>
          </p:nvSpPr>
          <p:spPr>
            <a:xfrm rot="19499215">
              <a:off x="6375728" y="1339113"/>
              <a:ext cx="444700" cy="1800419"/>
            </a:xfrm>
            <a:prstGeom prst="ellipse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213834C-6415-4CE0-A11C-A82F6A2413F1}"/>
                </a:ext>
              </a:extLst>
            </p:cNvPr>
            <p:cNvSpPr txBox="1"/>
            <p:nvPr/>
          </p:nvSpPr>
          <p:spPr>
            <a:xfrm>
              <a:off x="2853479" y="3554449"/>
              <a:ext cx="38156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chemeClr val="accent4">
                      <a:lumMod val="75000"/>
                    </a:schemeClr>
                  </a:solidFill>
                </a:rPr>
                <a:t>Vertices switched positions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895F87A-1181-4B03-B51D-401B2A38751E}"/>
              </a:ext>
            </a:extLst>
          </p:cNvPr>
          <p:cNvCxnSpPr>
            <a:cxnSpLocks/>
          </p:cNvCxnSpPr>
          <p:nvPr/>
        </p:nvCxnSpPr>
        <p:spPr>
          <a:xfrm flipH="1" flipV="1">
            <a:off x="7314956" y="2213158"/>
            <a:ext cx="726763" cy="1241062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8476A5C-0E1C-446A-BCF7-4A1014BEE24E}"/>
              </a:ext>
            </a:extLst>
          </p:cNvPr>
          <p:cNvSpPr txBox="1"/>
          <p:nvPr/>
        </p:nvSpPr>
        <p:spPr>
          <a:xfrm>
            <a:off x="7678336" y="3520158"/>
            <a:ext cx="30161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Intersection destroyed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27BC2E6-BD42-4131-9589-DFDC15936ADC}"/>
              </a:ext>
            </a:extLst>
          </p:cNvPr>
          <p:cNvSpPr txBox="1"/>
          <p:nvPr/>
        </p:nvSpPr>
        <p:spPr>
          <a:xfrm>
            <a:off x="289185" y="4840922"/>
            <a:ext cx="1569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 general: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8A9EEC4-9BFB-43B2-B62B-06879424DFAF}"/>
              </a:ext>
            </a:extLst>
          </p:cNvPr>
          <p:cNvSpPr txBox="1"/>
          <p:nvPr/>
        </p:nvSpPr>
        <p:spPr>
          <a:xfrm>
            <a:off x="5507665" y="5602549"/>
            <a:ext cx="3539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Can we have here another intersection created?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82DC1F5-733C-4525-84D3-E192AE753E93}"/>
              </a:ext>
            </a:extLst>
          </p:cNvPr>
          <p:cNvGrpSpPr/>
          <p:nvPr/>
        </p:nvGrpSpPr>
        <p:grpSpPr>
          <a:xfrm>
            <a:off x="1941820" y="4630047"/>
            <a:ext cx="9763440" cy="902141"/>
            <a:chOff x="781977" y="4673712"/>
            <a:chExt cx="9763440" cy="90214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C503B63-9522-4F46-A8B0-5EE846C9A01A}"/>
                </a:ext>
              </a:extLst>
            </p:cNvPr>
            <p:cNvSpPr txBox="1"/>
            <p:nvPr/>
          </p:nvSpPr>
          <p:spPr>
            <a:xfrm>
              <a:off x="781977" y="4733346"/>
              <a:ext cx="18749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Intersection created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A3A8C1F-E05D-49EF-8E9D-7CA012F75A62}"/>
                </a:ext>
              </a:extLst>
            </p:cNvPr>
            <p:cNvSpPr txBox="1"/>
            <p:nvPr/>
          </p:nvSpPr>
          <p:spPr>
            <a:xfrm>
              <a:off x="3211121" y="4733346"/>
              <a:ext cx="39450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accent4">
                      <a:lumMod val="75000"/>
                    </a:schemeClr>
                  </a:solidFill>
                </a:rPr>
                <a:t>Run of consecutive vertices that switched positions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32FCCD0-CE29-427D-A679-9DDA62940A4F}"/>
                </a:ext>
              </a:extLst>
            </p:cNvPr>
            <p:cNvSpPr txBox="1"/>
            <p:nvPr/>
          </p:nvSpPr>
          <p:spPr>
            <a:xfrm>
              <a:off x="7904715" y="4733346"/>
              <a:ext cx="255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Intersection created or destroyed</a:t>
              </a:r>
            </a:p>
          </p:txBody>
        </p:sp>
        <p:sp>
          <p:nvSpPr>
            <p:cNvPr id="54" name="Arrow: Right 53">
              <a:extLst>
                <a:ext uri="{FF2B5EF4-FFF2-40B4-BE49-F238E27FC236}">
                  <a16:creationId xmlns:a16="http://schemas.microsoft.com/office/drawing/2014/main" id="{4E5F4A80-650C-408E-9BED-46E8D8248460}"/>
                </a:ext>
              </a:extLst>
            </p:cNvPr>
            <p:cNvSpPr/>
            <p:nvPr/>
          </p:nvSpPr>
          <p:spPr>
            <a:xfrm>
              <a:off x="2698725" y="4884588"/>
              <a:ext cx="477061" cy="430887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2C57686D-C7D8-4871-ACE0-29E64C4B2013}"/>
                </a:ext>
              </a:extLst>
            </p:cNvPr>
            <p:cNvSpPr/>
            <p:nvPr/>
          </p:nvSpPr>
          <p:spPr>
            <a:xfrm>
              <a:off x="7267250" y="4884588"/>
              <a:ext cx="477061" cy="430887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3BDA6F6-0F25-4843-9163-E0F32B116025}"/>
                </a:ext>
              </a:extLst>
            </p:cNvPr>
            <p:cNvSpPr/>
            <p:nvPr/>
          </p:nvSpPr>
          <p:spPr>
            <a:xfrm>
              <a:off x="781977" y="4673712"/>
              <a:ext cx="9763440" cy="902141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74B29F0D-98AE-462D-9019-B09E0B5BB143}"/>
              </a:ext>
            </a:extLst>
          </p:cNvPr>
          <p:cNvSpPr/>
          <p:nvPr/>
        </p:nvSpPr>
        <p:spPr>
          <a:xfrm>
            <a:off x="9035108" y="4520052"/>
            <a:ext cx="2690030" cy="1072625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93F8F3-8243-4CD2-A757-0D7050DAF59F}"/>
              </a:ext>
            </a:extLst>
          </p:cNvPr>
          <p:cNvSpPr txBox="1"/>
          <p:nvPr/>
        </p:nvSpPr>
        <p:spPr>
          <a:xfrm>
            <a:off x="289184" y="451071"/>
            <a:ext cx="79843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What can happen to intersections when we slide the vertices?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5AEAFC9-CA04-4114-8309-7A2C23AEDF7E}"/>
              </a:ext>
            </a:extLst>
          </p:cNvPr>
          <p:cNvCxnSpPr>
            <a:cxnSpLocks/>
            <a:endCxn id="61" idx="3"/>
          </p:cNvCxnSpPr>
          <p:nvPr/>
        </p:nvCxnSpPr>
        <p:spPr>
          <a:xfrm flipV="1">
            <a:off x="8904154" y="5435595"/>
            <a:ext cx="524900" cy="496552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23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8" grpId="0"/>
      <p:bldP spid="51" grpId="0"/>
      <p:bldP spid="56" grpId="0"/>
      <p:bldP spid="6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F54AEA9-AE6C-478F-8AEA-984D11707AD6}"/>
              </a:ext>
            </a:extLst>
          </p:cNvPr>
          <p:cNvGrpSpPr/>
          <p:nvPr/>
        </p:nvGrpSpPr>
        <p:grpSpPr>
          <a:xfrm flipH="1">
            <a:off x="946618" y="1482699"/>
            <a:ext cx="7643565" cy="2173603"/>
            <a:chOff x="2824802" y="1964278"/>
            <a:chExt cx="6756520" cy="252820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9F66B48-1A12-4CD6-B853-855C3F946E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24802" y="1964278"/>
              <a:ext cx="2124887" cy="142819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99BF6B0-686F-4A65-B3DA-D07D77E1FC48}"/>
                </a:ext>
              </a:extLst>
            </p:cNvPr>
            <p:cNvCxnSpPr/>
            <p:nvPr/>
          </p:nvCxnSpPr>
          <p:spPr>
            <a:xfrm flipH="1">
              <a:off x="3955774" y="2107096"/>
              <a:ext cx="993913" cy="2246243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B175948-F46E-4F0D-9681-12DE655D9F86}"/>
                </a:ext>
              </a:extLst>
            </p:cNvPr>
            <p:cNvCxnSpPr>
              <a:cxnSpLocks/>
            </p:cNvCxnSpPr>
            <p:nvPr/>
          </p:nvCxnSpPr>
          <p:spPr>
            <a:xfrm>
              <a:off x="4949687" y="2107096"/>
              <a:ext cx="1282148" cy="2385391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0A3279C-B215-4020-9D89-14421F58432C}"/>
                </a:ext>
              </a:extLst>
            </p:cNvPr>
            <p:cNvCxnSpPr/>
            <p:nvPr/>
          </p:nvCxnSpPr>
          <p:spPr>
            <a:xfrm>
              <a:off x="3955774" y="4353339"/>
              <a:ext cx="2276061" cy="139148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4E664E0-D605-43D7-B3DB-A98D8F7DECEE}"/>
                </a:ext>
              </a:extLst>
            </p:cNvPr>
            <p:cNvCxnSpPr/>
            <p:nvPr/>
          </p:nvCxnSpPr>
          <p:spPr>
            <a:xfrm flipV="1">
              <a:off x="4949687" y="2017643"/>
              <a:ext cx="2292628" cy="89453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3D6C8E-25B3-44F1-992F-92D3C930C3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31835" y="2017643"/>
              <a:ext cx="1010480" cy="247484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64AFB43-A58D-4D10-8900-2288BCF46170}"/>
                </a:ext>
              </a:extLst>
            </p:cNvPr>
            <p:cNvCxnSpPr/>
            <p:nvPr/>
          </p:nvCxnSpPr>
          <p:spPr>
            <a:xfrm flipV="1">
              <a:off x="6231835" y="4353339"/>
              <a:ext cx="2206487" cy="139148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65DA784-9109-4646-800B-8D08CA18F6CD}"/>
                </a:ext>
              </a:extLst>
            </p:cNvPr>
            <p:cNvCxnSpPr>
              <a:cxnSpLocks/>
            </p:cNvCxnSpPr>
            <p:nvPr/>
          </p:nvCxnSpPr>
          <p:spPr>
            <a:xfrm>
              <a:off x="7242315" y="2017643"/>
              <a:ext cx="1196007" cy="2335696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8D57AD3-B644-48FE-9D6B-C5D267E134A2}"/>
                </a:ext>
              </a:extLst>
            </p:cNvPr>
            <p:cNvCxnSpPr>
              <a:cxnSpLocks/>
            </p:cNvCxnSpPr>
            <p:nvPr/>
          </p:nvCxnSpPr>
          <p:spPr>
            <a:xfrm>
              <a:off x="7242315" y="2017643"/>
              <a:ext cx="2339007" cy="487018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5B15148-1715-43FA-A941-2BB14B2273A8}"/>
                </a:ext>
              </a:extLst>
            </p:cNvPr>
            <p:cNvCxnSpPr/>
            <p:nvPr/>
          </p:nvCxnSpPr>
          <p:spPr>
            <a:xfrm flipH="1">
              <a:off x="8438322" y="2504661"/>
              <a:ext cx="1143000" cy="1848678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66A509E-8331-4BAA-BBFD-C37AAA3564ED}"/>
                </a:ext>
              </a:extLst>
            </p:cNvPr>
            <p:cNvCxnSpPr>
              <a:cxnSpLocks/>
            </p:cNvCxnSpPr>
            <p:nvPr/>
          </p:nvCxnSpPr>
          <p:spPr>
            <a:xfrm>
              <a:off x="2824802" y="1967947"/>
              <a:ext cx="1130971" cy="2385391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CD43BF2-5F27-4FD1-8AB5-6597E168843E}"/>
              </a:ext>
            </a:extLst>
          </p:cNvPr>
          <p:cNvSpPr/>
          <p:nvPr/>
        </p:nvSpPr>
        <p:spPr>
          <a:xfrm flipH="1">
            <a:off x="1283939" y="1366223"/>
            <a:ext cx="7295997" cy="1777374"/>
          </a:xfrm>
          <a:custGeom>
            <a:avLst/>
            <a:gdLst>
              <a:gd name="connsiteX0" fmla="*/ 0 w 5933661"/>
              <a:gd name="connsiteY0" fmla="*/ 2315817 h 2315817"/>
              <a:gd name="connsiteX1" fmla="*/ 387626 w 5933661"/>
              <a:gd name="connsiteY1" fmla="*/ 2097157 h 2315817"/>
              <a:gd name="connsiteX2" fmla="*/ 834887 w 5933661"/>
              <a:gd name="connsiteY2" fmla="*/ 2037522 h 2315817"/>
              <a:gd name="connsiteX3" fmla="*/ 2683565 w 5933661"/>
              <a:gd name="connsiteY3" fmla="*/ 2276061 h 2315817"/>
              <a:gd name="connsiteX4" fmla="*/ 3150704 w 5933661"/>
              <a:gd name="connsiteY4" fmla="*/ 2067339 h 2315817"/>
              <a:gd name="connsiteX5" fmla="*/ 4611756 w 5933661"/>
              <a:gd name="connsiteY5" fmla="*/ 1600200 h 2315817"/>
              <a:gd name="connsiteX6" fmla="*/ 5665304 w 5933661"/>
              <a:gd name="connsiteY6" fmla="*/ 556591 h 2315817"/>
              <a:gd name="connsiteX7" fmla="*/ 5933661 w 5933661"/>
              <a:gd name="connsiteY7" fmla="*/ 0 h 2315817"/>
              <a:gd name="connsiteX0" fmla="*/ 0 w 5933661"/>
              <a:gd name="connsiteY0" fmla="*/ 2315817 h 2315817"/>
              <a:gd name="connsiteX1" fmla="*/ 399965 w 5933661"/>
              <a:gd name="connsiteY1" fmla="*/ 2094072 h 2315817"/>
              <a:gd name="connsiteX2" fmla="*/ 834887 w 5933661"/>
              <a:gd name="connsiteY2" fmla="*/ 2037522 h 2315817"/>
              <a:gd name="connsiteX3" fmla="*/ 2683565 w 5933661"/>
              <a:gd name="connsiteY3" fmla="*/ 2276061 h 2315817"/>
              <a:gd name="connsiteX4" fmla="*/ 3150704 w 5933661"/>
              <a:gd name="connsiteY4" fmla="*/ 2067339 h 2315817"/>
              <a:gd name="connsiteX5" fmla="*/ 4611756 w 5933661"/>
              <a:gd name="connsiteY5" fmla="*/ 1600200 h 2315817"/>
              <a:gd name="connsiteX6" fmla="*/ 5665304 w 5933661"/>
              <a:gd name="connsiteY6" fmla="*/ 556591 h 2315817"/>
              <a:gd name="connsiteX7" fmla="*/ 5933661 w 5933661"/>
              <a:gd name="connsiteY7" fmla="*/ 0 h 2315817"/>
              <a:gd name="connsiteX0" fmla="*/ 0 w 5933661"/>
              <a:gd name="connsiteY0" fmla="*/ 2315817 h 2315817"/>
              <a:gd name="connsiteX1" fmla="*/ 399965 w 5933661"/>
              <a:gd name="connsiteY1" fmla="*/ 2094072 h 2315817"/>
              <a:gd name="connsiteX2" fmla="*/ 834887 w 5933661"/>
              <a:gd name="connsiteY2" fmla="*/ 2037522 h 2315817"/>
              <a:gd name="connsiteX3" fmla="*/ 2548707 w 5933661"/>
              <a:gd name="connsiteY3" fmla="*/ 2046419 h 2315817"/>
              <a:gd name="connsiteX4" fmla="*/ 3150704 w 5933661"/>
              <a:gd name="connsiteY4" fmla="*/ 2067339 h 2315817"/>
              <a:gd name="connsiteX5" fmla="*/ 4611756 w 5933661"/>
              <a:gd name="connsiteY5" fmla="*/ 1600200 h 2315817"/>
              <a:gd name="connsiteX6" fmla="*/ 5665304 w 5933661"/>
              <a:gd name="connsiteY6" fmla="*/ 556591 h 2315817"/>
              <a:gd name="connsiteX7" fmla="*/ 5933661 w 5933661"/>
              <a:gd name="connsiteY7" fmla="*/ 0 h 2315817"/>
              <a:gd name="connsiteX0" fmla="*/ 0 w 5933661"/>
              <a:gd name="connsiteY0" fmla="*/ 2315817 h 2315817"/>
              <a:gd name="connsiteX1" fmla="*/ 399965 w 5933661"/>
              <a:gd name="connsiteY1" fmla="*/ 2094072 h 2315817"/>
              <a:gd name="connsiteX2" fmla="*/ 945946 w 5933661"/>
              <a:gd name="connsiteY2" fmla="*/ 1745251 h 2315817"/>
              <a:gd name="connsiteX3" fmla="*/ 2548707 w 5933661"/>
              <a:gd name="connsiteY3" fmla="*/ 2046419 h 2315817"/>
              <a:gd name="connsiteX4" fmla="*/ 3150704 w 5933661"/>
              <a:gd name="connsiteY4" fmla="*/ 2067339 h 2315817"/>
              <a:gd name="connsiteX5" fmla="*/ 4611756 w 5933661"/>
              <a:gd name="connsiteY5" fmla="*/ 1600200 h 2315817"/>
              <a:gd name="connsiteX6" fmla="*/ 5665304 w 5933661"/>
              <a:gd name="connsiteY6" fmla="*/ 556591 h 2315817"/>
              <a:gd name="connsiteX7" fmla="*/ 5933661 w 5933661"/>
              <a:gd name="connsiteY7" fmla="*/ 0 h 2315817"/>
              <a:gd name="connsiteX0" fmla="*/ 99797 w 6033458"/>
              <a:gd name="connsiteY0" fmla="*/ 2315817 h 2315817"/>
              <a:gd name="connsiteX1" fmla="*/ 0 w 6033458"/>
              <a:gd name="connsiteY1" fmla="*/ 1060682 h 2315817"/>
              <a:gd name="connsiteX2" fmla="*/ 1045743 w 6033458"/>
              <a:gd name="connsiteY2" fmla="*/ 1745251 h 2315817"/>
              <a:gd name="connsiteX3" fmla="*/ 2648504 w 6033458"/>
              <a:gd name="connsiteY3" fmla="*/ 2046419 h 2315817"/>
              <a:gd name="connsiteX4" fmla="*/ 3250501 w 6033458"/>
              <a:gd name="connsiteY4" fmla="*/ 2067339 h 2315817"/>
              <a:gd name="connsiteX5" fmla="*/ 4711553 w 6033458"/>
              <a:gd name="connsiteY5" fmla="*/ 1600200 h 2315817"/>
              <a:gd name="connsiteX6" fmla="*/ 5765101 w 6033458"/>
              <a:gd name="connsiteY6" fmla="*/ 556591 h 2315817"/>
              <a:gd name="connsiteX7" fmla="*/ 6033458 w 6033458"/>
              <a:gd name="connsiteY7" fmla="*/ 0 h 2315817"/>
              <a:gd name="connsiteX0" fmla="*/ 0 w 6449288"/>
              <a:gd name="connsiteY0" fmla="*/ 718762 h 2067338"/>
              <a:gd name="connsiteX1" fmla="*/ 415830 w 6449288"/>
              <a:gd name="connsiteY1" fmla="*/ 1060682 h 2067338"/>
              <a:gd name="connsiteX2" fmla="*/ 1461573 w 6449288"/>
              <a:gd name="connsiteY2" fmla="*/ 1745251 h 2067338"/>
              <a:gd name="connsiteX3" fmla="*/ 3064334 w 6449288"/>
              <a:gd name="connsiteY3" fmla="*/ 2046419 h 2067338"/>
              <a:gd name="connsiteX4" fmla="*/ 3666331 w 6449288"/>
              <a:gd name="connsiteY4" fmla="*/ 2067339 h 2067338"/>
              <a:gd name="connsiteX5" fmla="*/ 5127383 w 6449288"/>
              <a:gd name="connsiteY5" fmla="*/ 1600200 h 2067338"/>
              <a:gd name="connsiteX6" fmla="*/ 6180931 w 6449288"/>
              <a:gd name="connsiteY6" fmla="*/ 556591 h 2067338"/>
              <a:gd name="connsiteX7" fmla="*/ 6449288 w 6449288"/>
              <a:gd name="connsiteY7" fmla="*/ 0 h 206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49288" h="2067338">
                <a:moveTo>
                  <a:pt x="0" y="718762"/>
                </a:moveTo>
                <a:lnTo>
                  <a:pt x="415830" y="1060682"/>
                </a:lnTo>
                <a:lnTo>
                  <a:pt x="1461573" y="1745251"/>
                </a:lnTo>
                <a:lnTo>
                  <a:pt x="3064334" y="2046419"/>
                </a:lnTo>
                <a:lnTo>
                  <a:pt x="3666331" y="2067339"/>
                </a:lnTo>
                <a:lnTo>
                  <a:pt x="5127383" y="1600200"/>
                </a:lnTo>
                <a:lnTo>
                  <a:pt x="6180931" y="556591"/>
                </a:lnTo>
                <a:lnTo>
                  <a:pt x="6449288" y="0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D071ED-ACB8-4539-B5B9-953547F14342}"/>
              </a:ext>
            </a:extLst>
          </p:cNvPr>
          <p:cNvSpPr/>
          <p:nvPr/>
        </p:nvSpPr>
        <p:spPr>
          <a:xfrm flipH="1">
            <a:off x="1219858" y="1936634"/>
            <a:ext cx="7208881" cy="1563078"/>
          </a:xfrm>
          <a:custGeom>
            <a:avLst/>
            <a:gdLst>
              <a:gd name="connsiteX0" fmla="*/ 0 w 6927574"/>
              <a:gd name="connsiteY0" fmla="*/ 815008 h 834887"/>
              <a:gd name="connsiteX1" fmla="*/ 496957 w 6927574"/>
              <a:gd name="connsiteY1" fmla="*/ 785191 h 834887"/>
              <a:gd name="connsiteX2" fmla="*/ 1918252 w 6927574"/>
              <a:gd name="connsiteY2" fmla="*/ 278295 h 834887"/>
              <a:gd name="connsiteX3" fmla="*/ 2474844 w 6927574"/>
              <a:gd name="connsiteY3" fmla="*/ 407504 h 834887"/>
              <a:gd name="connsiteX4" fmla="*/ 4283765 w 6927574"/>
              <a:gd name="connsiteY4" fmla="*/ 0 h 834887"/>
              <a:gd name="connsiteX5" fmla="*/ 4810539 w 6927574"/>
              <a:gd name="connsiteY5" fmla="*/ 447261 h 834887"/>
              <a:gd name="connsiteX6" fmla="*/ 6351105 w 6927574"/>
              <a:gd name="connsiteY6" fmla="*/ 834887 h 834887"/>
              <a:gd name="connsiteX7" fmla="*/ 6927574 w 6927574"/>
              <a:gd name="connsiteY7" fmla="*/ 795130 h 834887"/>
              <a:gd name="connsiteX0" fmla="*/ 0 w 6927574"/>
              <a:gd name="connsiteY0" fmla="*/ 815008 h 834887"/>
              <a:gd name="connsiteX1" fmla="*/ 543233 w 6927574"/>
              <a:gd name="connsiteY1" fmla="*/ 785192 h 834887"/>
              <a:gd name="connsiteX2" fmla="*/ 1918252 w 6927574"/>
              <a:gd name="connsiteY2" fmla="*/ 278295 h 834887"/>
              <a:gd name="connsiteX3" fmla="*/ 2474844 w 6927574"/>
              <a:gd name="connsiteY3" fmla="*/ 407504 h 834887"/>
              <a:gd name="connsiteX4" fmla="*/ 4283765 w 6927574"/>
              <a:gd name="connsiteY4" fmla="*/ 0 h 834887"/>
              <a:gd name="connsiteX5" fmla="*/ 4810539 w 6927574"/>
              <a:gd name="connsiteY5" fmla="*/ 447261 h 834887"/>
              <a:gd name="connsiteX6" fmla="*/ 6351105 w 6927574"/>
              <a:gd name="connsiteY6" fmla="*/ 834887 h 834887"/>
              <a:gd name="connsiteX7" fmla="*/ 6927574 w 6927574"/>
              <a:gd name="connsiteY7" fmla="*/ 795130 h 834887"/>
              <a:gd name="connsiteX0" fmla="*/ 0 w 6927574"/>
              <a:gd name="connsiteY0" fmla="*/ 815008 h 1408991"/>
              <a:gd name="connsiteX1" fmla="*/ 543233 w 6927574"/>
              <a:gd name="connsiteY1" fmla="*/ 785192 h 1408991"/>
              <a:gd name="connsiteX2" fmla="*/ 1918252 w 6927574"/>
              <a:gd name="connsiteY2" fmla="*/ 278295 h 1408991"/>
              <a:gd name="connsiteX3" fmla="*/ 2474844 w 6927574"/>
              <a:gd name="connsiteY3" fmla="*/ 407504 h 1408991"/>
              <a:gd name="connsiteX4" fmla="*/ 4283765 w 6927574"/>
              <a:gd name="connsiteY4" fmla="*/ 0 h 1408991"/>
              <a:gd name="connsiteX5" fmla="*/ 4810539 w 6927574"/>
              <a:gd name="connsiteY5" fmla="*/ 447261 h 1408991"/>
              <a:gd name="connsiteX6" fmla="*/ 5970334 w 6927574"/>
              <a:gd name="connsiteY6" fmla="*/ 1408991 h 1408991"/>
              <a:gd name="connsiteX7" fmla="*/ 6927574 w 6927574"/>
              <a:gd name="connsiteY7" fmla="*/ 795130 h 1408991"/>
              <a:gd name="connsiteX0" fmla="*/ 0 w 6507140"/>
              <a:gd name="connsiteY0" fmla="*/ 815008 h 1974869"/>
              <a:gd name="connsiteX1" fmla="*/ 543233 w 6507140"/>
              <a:gd name="connsiteY1" fmla="*/ 785192 h 1974869"/>
              <a:gd name="connsiteX2" fmla="*/ 1918252 w 6507140"/>
              <a:gd name="connsiteY2" fmla="*/ 278295 h 1974869"/>
              <a:gd name="connsiteX3" fmla="*/ 2474844 w 6507140"/>
              <a:gd name="connsiteY3" fmla="*/ 407504 h 1974869"/>
              <a:gd name="connsiteX4" fmla="*/ 4283765 w 6507140"/>
              <a:gd name="connsiteY4" fmla="*/ 0 h 1974869"/>
              <a:gd name="connsiteX5" fmla="*/ 4810539 w 6507140"/>
              <a:gd name="connsiteY5" fmla="*/ 447261 h 1974869"/>
              <a:gd name="connsiteX6" fmla="*/ 5970334 w 6507140"/>
              <a:gd name="connsiteY6" fmla="*/ 1408991 h 1974869"/>
              <a:gd name="connsiteX7" fmla="*/ 6507140 w 6507140"/>
              <a:gd name="connsiteY7" fmla="*/ 1974651 h 1974869"/>
              <a:gd name="connsiteX0" fmla="*/ 0 w 6507140"/>
              <a:gd name="connsiteY0" fmla="*/ 815008 h 1974652"/>
              <a:gd name="connsiteX1" fmla="*/ 543233 w 6507140"/>
              <a:gd name="connsiteY1" fmla="*/ 785192 h 1974652"/>
              <a:gd name="connsiteX2" fmla="*/ 1918252 w 6507140"/>
              <a:gd name="connsiteY2" fmla="*/ 278295 h 1974652"/>
              <a:gd name="connsiteX3" fmla="*/ 2474844 w 6507140"/>
              <a:gd name="connsiteY3" fmla="*/ 407504 h 1974652"/>
              <a:gd name="connsiteX4" fmla="*/ 4283765 w 6507140"/>
              <a:gd name="connsiteY4" fmla="*/ 0 h 1974652"/>
              <a:gd name="connsiteX5" fmla="*/ 4810539 w 6507140"/>
              <a:gd name="connsiteY5" fmla="*/ 447261 h 1974652"/>
              <a:gd name="connsiteX6" fmla="*/ 5970334 w 6507140"/>
              <a:gd name="connsiteY6" fmla="*/ 1408991 h 1974652"/>
              <a:gd name="connsiteX7" fmla="*/ 6507140 w 6507140"/>
              <a:gd name="connsiteY7" fmla="*/ 1974651 h 1974652"/>
              <a:gd name="connsiteX0" fmla="*/ 0 w 6372282"/>
              <a:gd name="connsiteY0" fmla="*/ 1723135 h 1974652"/>
              <a:gd name="connsiteX1" fmla="*/ 408375 w 6372282"/>
              <a:gd name="connsiteY1" fmla="*/ 785192 h 1974652"/>
              <a:gd name="connsiteX2" fmla="*/ 1783394 w 6372282"/>
              <a:gd name="connsiteY2" fmla="*/ 278295 h 1974652"/>
              <a:gd name="connsiteX3" fmla="*/ 2339986 w 6372282"/>
              <a:gd name="connsiteY3" fmla="*/ 407504 h 1974652"/>
              <a:gd name="connsiteX4" fmla="*/ 4148907 w 6372282"/>
              <a:gd name="connsiteY4" fmla="*/ 0 h 1974652"/>
              <a:gd name="connsiteX5" fmla="*/ 4675681 w 6372282"/>
              <a:gd name="connsiteY5" fmla="*/ 447261 h 1974652"/>
              <a:gd name="connsiteX6" fmla="*/ 5835476 w 6372282"/>
              <a:gd name="connsiteY6" fmla="*/ 1408991 h 1974652"/>
              <a:gd name="connsiteX7" fmla="*/ 6372282 w 6372282"/>
              <a:gd name="connsiteY7" fmla="*/ 1974651 h 1974652"/>
              <a:gd name="connsiteX0" fmla="*/ 0 w 6372282"/>
              <a:gd name="connsiteY0" fmla="*/ 1723135 h 1974652"/>
              <a:gd name="connsiteX1" fmla="*/ 582895 w 6372282"/>
              <a:gd name="connsiteY1" fmla="*/ 1077462 h 1974652"/>
              <a:gd name="connsiteX2" fmla="*/ 1783394 w 6372282"/>
              <a:gd name="connsiteY2" fmla="*/ 278295 h 1974652"/>
              <a:gd name="connsiteX3" fmla="*/ 2339986 w 6372282"/>
              <a:gd name="connsiteY3" fmla="*/ 407504 h 1974652"/>
              <a:gd name="connsiteX4" fmla="*/ 4148907 w 6372282"/>
              <a:gd name="connsiteY4" fmla="*/ 0 h 1974652"/>
              <a:gd name="connsiteX5" fmla="*/ 4675681 w 6372282"/>
              <a:gd name="connsiteY5" fmla="*/ 447261 h 1974652"/>
              <a:gd name="connsiteX6" fmla="*/ 5835476 w 6372282"/>
              <a:gd name="connsiteY6" fmla="*/ 1408991 h 1974652"/>
              <a:gd name="connsiteX7" fmla="*/ 6372282 w 6372282"/>
              <a:gd name="connsiteY7" fmla="*/ 1974651 h 1974652"/>
              <a:gd name="connsiteX0" fmla="*/ 0 w 6372282"/>
              <a:gd name="connsiteY0" fmla="*/ 1723135 h 1974652"/>
              <a:gd name="connsiteX1" fmla="*/ 582895 w 6372282"/>
              <a:gd name="connsiteY1" fmla="*/ 1077462 h 1974652"/>
              <a:gd name="connsiteX2" fmla="*/ 1719933 w 6372282"/>
              <a:gd name="connsiteY2" fmla="*/ 393116 h 1974652"/>
              <a:gd name="connsiteX3" fmla="*/ 2339986 w 6372282"/>
              <a:gd name="connsiteY3" fmla="*/ 407504 h 1974652"/>
              <a:gd name="connsiteX4" fmla="*/ 4148907 w 6372282"/>
              <a:gd name="connsiteY4" fmla="*/ 0 h 1974652"/>
              <a:gd name="connsiteX5" fmla="*/ 4675681 w 6372282"/>
              <a:gd name="connsiteY5" fmla="*/ 447261 h 1974652"/>
              <a:gd name="connsiteX6" fmla="*/ 5835476 w 6372282"/>
              <a:gd name="connsiteY6" fmla="*/ 1408991 h 1974652"/>
              <a:gd name="connsiteX7" fmla="*/ 6372282 w 6372282"/>
              <a:gd name="connsiteY7" fmla="*/ 1974651 h 1974652"/>
              <a:gd name="connsiteX0" fmla="*/ 0 w 6372282"/>
              <a:gd name="connsiteY0" fmla="*/ 1723135 h 1974652"/>
              <a:gd name="connsiteX1" fmla="*/ 582895 w 6372282"/>
              <a:gd name="connsiteY1" fmla="*/ 1077462 h 1974652"/>
              <a:gd name="connsiteX2" fmla="*/ 1719933 w 6372282"/>
              <a:gd name="connsiteY2" fmla="*/ 393116 h 1974652"/>
              <a:gd name="connsiteX3" fmla="*/ 2284457 w 6372282"/>
              <a:gd name="connsiteY3" fmla="*/ 313558 h 1974652"/>
              <a:gd name="connsiteX4" fmla="*/ 4148907 w 6372282"/>
              <a:gd name="connsiteY4" fmla="*/ 0 h 1974652"/>
              <a:gd name="connsiteX5" fmla="*/ 4675681 w 6372282"/>
              <a:gd name="connsiteY5" fmla="*/ 447261 h 1974652"/>
              <a:gd name="connsiteX6" fmla="*/ 5835476 w 6372282"/>
              <a:gd name="connsiteY6" fmla="*/ 1408991 h 1974652"/>
              <a:gd name="connsiteX7" fmla="*/ 6372282 w 6372282"/>
              <a:gd name="connsiteY7" fmla="*/ 1974651 h 1974652"/>
              <a:gd name="connsiteX0" fmla="*/ 0 w 6372282"/>
              <a:gd name="connsiteY0" fmla="*/ 1566562 h 1818079"/>
              <a:gd name="connsiteX1" fmla="*/ 582895 w 6372282"/>
              <a:gd name="connsiteY1" fmla="*/ 920889 h 1818079"/>
              <a:gd name="connsiteX2" fmla="*/ 1719933 w 6372282"/>
              <a:gd name="connsiteY2" fmla="*/ 236543 h 1818079"/>
              <a:gd name="connsiteX3" fmla="*/ 2284457 w 6372282"/>
              <a:gd name="connsiteY3" fmla="*/ 156985 h 1818079"/>
              <a:gd name="connsiteX4" fmla="*/ 4085446 w 6372282"/>
              <a:gd name="connsiteY4" fmla="*/ 0 h 1818079"/>
              <a:gd name="connsiteX5" fmla="*/ 4675681 w 6372282"/>
              <a:gd name="connsiteY5" fmla="*/ 290688 h 1818079"/>
              <a:gd name="connsiteX6" fmla="*/ 5835476 w 6372282"/>
              <a:gd name="connsiteY6" fmla="*/ 1252418 h 1818079"/>
              <a:gd name="connsiteX7" fmla="*/ 6372282 w 6372282"/>
              <a:gd name="connsiteY7" fmla="*/ 1818078 h 181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2282" h="1818079">
                <a:moveTo>
                  <a:pt x="0" y="1566562"/>
                </a:moveTo>
                <a:lnTo>
                  <a:pt x="582895" y="920889"/>
                </a:lnTo>
                <a:lnTo>
                  <a:pt x="1719933" y="236543"/>
                </a:lnTo>
                <a:lnTo>
                  <a:pt x="2284457" y="156985"/>
                </a:lnTo>
                <a:lnTo>
                  <a:pt x="4085446" y="0"/>
                </a:lnTo>
                <a:lnTo>
                  <a:pt x="4675681" y="290688"/>
                </a:lnTo>
                <a:lnTo>
                  <a:pt x="5835476" y="1252418"/>
                </a:lnTo>
                <a:lnTo>
                  <a:pt x="6372282" y="1818078"/>
                </a:lnTo>
              </a:path>
            </a:pathLst>
          </a:custGeom>
          <a:noFill/>
          <a:ln w="1905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EC94C05-8231-4060-8CAD-4913E223B3C4}"/>
              </a:ext>
            </a:extLst>
          </p:cNvPr>
          <p:cNvSpPr/>
          <p:nvPr/>
        </p:nvSpPr>
        <p:spPr>
          <a:xfrm flipH="1">
            <a:off x="1594213" y="1842760"/>
            <a:ext cx="6491641" cy="447716"/>
          </a:xfrm>
          <a:custGeom>
            <a:avLst/>
            <a:gdLst>
              <a:gd name="connsiteX0" fmla="*/ 0 w 6927574"/>
              <a:gd name="connsiteY0" fmla="*/ 815008 h 834887"/>
              <a:gd name="connsiteX1" fmla="*/ 496957 w 6927574"/>
              <a:gd name="connsiteY1" fmla="*/ 785191 h 834887"/>
              <a:gd name="connsiteX2" fmla="*/ 1918252 w 6927574"/>
              <a:gd name="connsiteY2" fmla="*/ 278295 h 834887"/>
              <a:gd name="connsiteX3" fmla="*/ 2474844 w 6927574"/>
              <a:gd name="connsiteY3" fmla="*/ 407504 h 834887"/>
              <a:gd name="connsiteX4" fmla="*/ 4283765 w 6927574"/>
              <a:gd name="connsiteY4" fmla="*/ 0 h 834887"/>
              <a:gd name="connsiteX5" fmla="*/ 4810539 w 6927574"/>
              <a:gd name="connsiteY5" fmla="*/ 447261 h 834887"/>
              <a:gd name="connsiteX6" fmla="*/ 6351105 w 6927574"/>
              <a:gd name="connsiteY6" fmla="*/ 834887 h 834887"/>
              <a:gd name="connsiteX7" fmla="*/ 6927574 w 6927574"/>
              <a:gd name="connsiteY7" fmla="*/ 795130 h 834887"/>
              <a:gd name="connsiteX0" fmla="*/ 0 w 6927574"/>
              <a:gd name="connsiteY0" fmla="*/ 815008 h 834887"/>
              <a:gd name="connsiteX1" fmla="*/ 543233 w 6927574"/>
              <a:gd name="connsiteY1" fmla="*/ 785192 h 834887"/>
              <a:gd name="connsiteX2" fmla="*/ 1918252 w 6927574"/>
              <a:gd name="connsiteY2" fmla="*/ 278295 h 834887"/>
              <a:gd name="connsiteX3" fmla="*/ 2474844 w 6927574"/>
              <a:gd name="connsiteY3" fmla="*/ 407504 h 834887"/>
              <a:gd name="connsiteX4" fmla="*/ 4283765 w 6927574"/>
              <a:gd name="connsiteY4" fmla="*/ 0 h 834887"/>
              <a:gd name="connsiteX5" fmla="*/ 4810539 w 6927574"/>
              <a:gd name="connsiteY5" fmla="*/ 447261 h 834887"/>
              <a:gd name="connsiteX6" fmla="*/ 6351105 w 6927574"/>
              <a:gd name="connsiteY6" fmla="*/ 834887 h 834887"/>
              <a:gd name="connsiteX7" fmla="*/ 6927574 w 6927574"/>
              <a:gd name="connsiteY7" fmla="*/ 795130 h 834887"/>
              <a:gd name="connsiteX0" fmla="*/ 0 w 6927574"/>
              <a:gd name="connsiteY0" fmla="*/ 815008 h 1408991"/>
              <a:gd name="connsiteX1" fmla="*/ 543233 w 6927574"/>
              <a:gd name="connsiteY1" fmla="*/ 785192 h 1408991"/>
              <a:gd name="connsiteX2" fmla="*/ 1918252 w 6927574"/>
              <a:gd name="connsiteY2" fmla="*/ 278295 h 1408991"/>
              <a:gd name="connsiteX3" fmla="*/ 2474844 w 6927574"/>
              <a:gd name="connsiteY3" fmla="*/ 407504 h 1408991"/>
              <a:gd name="connsiteX4" fmla="*/ 4283765 w 6927574"/>
              <a:gd name="connsiteY4" fmla="*/ 0 h 1408991"/>
              <a:gd name="connsiteX5" fmla="*/ 4810539 w 6927574"/>
              <a:gd name="connsiteY5" fmla="*/ 447261 h 1408991"/>
              <a:gd name="connsiteX6" fmla="*/ 5970334 w 6927574"/>
              <a:gd name="connsiteY6" fmla="*/ 1408991 h 1408991"/>
              <a:gd name="connsiteX7" fmla="*/ 6927574 w 6927574"/>
              <a:gd name="connsiteY7" fmla="*/ 795130 h 1408991"/>
              <a:gd name="connsiteX0" fmla="*/ 0 w 6507140"/>
              <a:gd name="connsiteY0" fmla="*/ 815008 h 1974869"/>
              <a:gd name="connsiteX1" fmla="*/ 543233 w 6507140"/>
              <a:gd name="connsiteY1" fmla="*/ 785192 h 1974869"/>
              <a:gd name="connsiteX2" fmla="*/ 1918252 w 6507140"/>
              <a:gd name="connsiteY2" fmla="*/ 278295 h 1974869"/>
              <a:gd name="connsiteX3" fmla="*/ 2474844 w 6507140"/>
              <a:gd name="connsiteY3" fmla="*/ 407504 h 1974869"/>
              <a:gd name="connsiteX4" fmla="*/ 4283765 w 6507140"/>
              <a:gd name="connsiteY4" fmla="*/ 0 h 1974869"/>
              <a:gd name="connsiteX5" fmla="*/ 4810539 w 6507140"/>
              <a:gd name="connsiteY5" fmla="*/ 447261 h 1974869"/>
              <a:gd name="connsiteX6" fmla="*/ 5970334 w 6507140"/>
              <a:gd name="connsiteY6" fmla="*/ 1408991 h 1974869"/>
              <a:gd name="connsiteX7" fmla="*/ 6507140 w 6507140"/>
              <a:gd name="connsiteY7" fmla="*/ 1974651 h 1974869"/>
              <a:gd name="connsiteX0" fmla="*/ 0 w 6507140"/>
              <a:gd name="connsiteY0" fmla="*/ 815008 h 1974652"/>
              <a:gd name="connsiteX1" fmla="*/ 543233 w 6507140"/>
              <a:gd name="connsiteY1" fmla="*/ 785192 h 1974652"/>
              <a:gd name="connsiteX2" fmla="*/ 1918252 w 6507140"/>
              <a:gd name="connsiteY2" fmla="*/ 278295 h 1974652"/>
              <a:gd name="connsiteX3" fmla="*/ 2474844 w 6507140"/>
              <a:gd name="connsiteY3" fmla="*/ 407504 h 1974652"/>
              <a:gd name="connsiteX4" fmla="*/ 4283765 w 6507140"/>
              <a:gd name="connsiteY4" fmla="*/ 0 h 1974652"/>
              <a:gd name="connsiteX5" fmla="*/ 4810539 w 6507140"/>
              <a:gd name="connsiteY5" fmla="*/ 447261 h 1974652"/>
              <a:gd name="connsiteX6" fmla="*/ 5970334 w 6507140"/>
              <a:gd name="connsiteY6" fmla="*/ 1408991 h 1974652"/>
              <a:gd name="connsiteX7" fmla="*/ 6507140 w 6507140"/>
              <a:gd name="connsiteY7" fmla="*/ 1974651 h 1974652"/>
              <a:gd name="connsiteX0" fmla="*/ 0 w 6372282"/>
              <a:gd name="connsiteY0" fmla="*/ 1723135 h 1974652"/>
              <a:gd name="connsiteX1" fmla="*/ 408375 w 6372282"/>
              <a:gd name="connsiteY1" fmla="*/ 785192 h 1974652"/>
              <a:gd name="connsiteX2" fmla="*/ 1783394 w 6372282"/>
              <a:gd name="connsiteY2" fmla="*/ 278295 h 1974652"/>
              <a:gd name="connsiteX3" fmla="*/ 2339986 w 6372282"/>
              <a:gd name="connsiteY3" fmla="*/ 407504 h 1974652"/>
              <a:gd name="connsiteX4" fmla="*/ 4148907 w 6372282"/>
              <a:gd name="connsiteY4" fmla="*/ 0 h 1974652"/>
              <a:gd name="connsiteX5" fmla="*/ 4675681 w 6372282"/>
              <a:gd name="connsiteY5" fmla="*/ 447261 h 1974652"/>
              <a:gd name="connsiteX6" fmla="*/ 5835476 w 6372282"/>
              <a:gd name="connsiteY6" fmla="*/ 1408991 h 1974652"/>
              <a:gd name="connsiteX7" fmla="*/ 6372282 w 6372282"/>
              <a:gd name="connsiteY7" fmla="*/ 1974651 h 1974652"/>
              <a:gd name="connsiteX0" fmla="*/ 0 w 6372282"/>
              <a:gd name="connsiteY0" fmla="*/ 1723135 h 1974652"/>
              <a:gd name="connsiteX1" fmla="*/ 582895 w 6372282"/>
              <a:gd name="connsiteY1" fmla="*/ 1077462 h 1974652"/>
              <a:gd name="connsiteX2" fmla="*/ 1783394 w 6372282"/>
              <a:gd name="connsiteY2" fmla="*/ 278295 h 1974652"/>
              <a:gd name="connsiteX3" fmla="*/ 2339986 w 6372282"/>
              <a:gd name="connsiteY3" fmla="*/ 407504 h 1974652"/>
              <a:gd name="connsiteX4" fmla="*/ 4148907 w 6372282"/>
              <a:gd name="connsiteY4" fmla="*/ 0 h 1974652"/>
              <a:gd name="connsiteX5" fmla="*/ 4675681 w 6372282"/>
              <a:gd name="connsiteY5" fmla="*/ 447261 h 1974652"/>
              <a:gd name="connsiteX6" fmla="*/ 5835476 w 6372282"/>
              <a:gd name="connsiteY6" fmla="*/ 1408991 h 1974652"/>
              <a:gd name="connsiteX7" fmla="*/ 6372282 w 6372282"/>
              <a:gd name="connsiteY7" fmla="*/ 1974651 h 1974652"/>
              <a:gd name="connsiteX0" fmla="*/ 0 w 6372282"/>
              <a:gd name="connsiteY0" fmla="*/ 1723135 h 1974652"/>
              <a:gd name="connsiteX1" fmla="*/ 582895 w 6372282"/>
              <a:gd name="connsiteY1" fmla="*/ 1077462 h 1974652"/>
              <a:gd name="connsiteX2" fmla="*/ 1719933 w 6372282"/>
              <a:gd name="connsiteY2" fmla="*/ 393116 h 1974652"/>
              <a:gd name="connsiteX3" fmla="*/ 2339986 w 6372282"/>
              <a:gd name="connsiteY3" fmla="*/ 407504 h 1974652"/>
              <a:gd name="connsiteX4" fmla="*/ 4148907 w 6372282"/>
              <a:gd name="connsiteY4" fmla="*/ 0 h 1974652"/>
              <a:gd name="connsiteX5" fmla="*/ 4675681 w 6372282"/>
              <a:gd name="connsiteY5" fmla="*/ 447261 h 1974652"/>
              <a:gd name="connsiteX6" fmla="*/ 5835476 w 6372282"/>
              <a:gd name="connsiteY6" fmla="*/ 1408991 h 1974652"/>
              <a:gd name="connsiteX7" fmla="*/ 6372282 w 6372282"/>
              <a:gd name="connsiteY7" fmla="*/ 1974651 h 1974652"/>
              <a:gd name="connsiteX0" fmla="*/ 0 w 6372282"/>
              <a:gd name="connsiteY0" fmla="*/ 1723135 h 1974652"/>
              <a:gd name="connsiteX1" fmla="*/ 582895 w 6372282"/>
              <a:gd name="connsiteY1" fmla="*/ 1077462 h 1974652"/>
              <a:gd name="connsiteX2" fmla="*/ 1719933 w 6372282"/>
              <a:gd name="connsiteY2" fmla="*/ 393116 h 1974652"/>
              <a:gd name="connsiteX3" fmla="*/ 2284457 w 6372282"/>
              <a:gd name="connsiteY3" fmla="*/ 313558 h 1974652"/>
              <a:gd name="connsiteX4" fmla="*/ 4148907 w 6372282"/>
              <a:gd name="connsiteY4" fmla="*/ 0 h 1974652"/>
              <a:gd name="connsiteX5" fmla="*/ 4675681 w 6372282"/>
              <a:gd name="connsiteY5" fmla="*/ 447261 h 1974652"/>
              <a:gd name="connsiteX6" fmla="*/ 5835476 w 6372282"/>
              <a:gd name="connsiteY6" fmla="*/ 1408991 h 1974652"/>
              <a:gd name="connsiteX7" fmla="*/ 6372282 w 6372282"/>
              <a:gd name="connsiteY7" fmla="*/ 1974651 h 1974652"/>
              <a:gd name="connsiteX0" fmla="*/ 0 w 6372282"/>
              <a:gd name="connsiteY0" fmla="*/ 1566562 h 1818079"/>
              <a:gd name="connsiteX1" fmla="*/ 582895 w 6372282"/>
              <a:gd name="connsiteY1" fmla="*/ 920889 h 1818079"/>
              <a:gd name="connsiteX2" fmla="*/ 1719933 w 6372282"/>
              <a:gd name="connsiteY2" fmla="*/ 236543 h 1818079"/>
              <a:gd name="connsiteX3" fmla="*/ 2284457 w 6372282"/>
              <a:gd name="connsiteY3" fmla="*/ 156985 h 1818079"/>
              <a:gd name="connsiteX4" fmla="*/ 4085446 w 6372282"/>
              <a:gd name="connsiteY4" fmla="*/ 0 h 1818079"/>
              <a:gd name="connsiteX5" fmla="*/ 4675681 w 6372282"/>
              <a:gd name="connsiteY5" fmla="*/ 290688 h 1818079"/>
              <a:gd name="connsiteX6" fmla="*/ 5835476 w 6372282"/>
              <a:gd name="connsiteY6" fmla="*/ 1252418 h 1818079"/>
              <a:gd name="connsiteX7" fmla="*/ 6372282 w 6372282"/>
              <a:gd name="connsiteY7" fmla="*/ 1818078 h 1818079"/>
              <a:gd name="connsiteX0" fmla="*/ 0 w 6372282"/>
              <a:gd name="connsiteY0" fmla="*/ 1639801 h 1891318"/>
              <a:gd name="connsiteX1" fmla="*/ 582895 w 6372282"/>
              <a:gd name="connsiteY1" fmla="*/ 994128 h 1891318"/>
              <a:gd name="connsiteX2" fmla="*/ 1719933 w 6372282"/>
              <a:gd name="connsiteY2" fmla="*/ 309782 h 1891318"/>
              <a:gd name="connsiteX3" fmla="*/ 2284457 w 6372282"/>
              <a:gd name="connsiteY3" fmla="*/ 230224 h 1891318"/>
              <a:gd name="connsiteX4" fmla="*/ 4085446 w 6372282"/>
              <a:gd name="connsiteY4" fmla="*/ 73239 h 1891318"/>
              <a:gd name="connsiteX5" fmla="*/ 4675681 w 6372282"/>
              <a:gd name="connsiteY5" fmla="*/ 363927 h 1891318"/>
              <a:gd name="connsiteX6" fmla="*/ 5994130 w 6372282"/>
              <a:gd name="connsiteY6" fmla="*/ 0 h 1891318"/>
              <a:gd name="connsiteX7" fmla="*/ 6372282 w 6372282"/>
              <a:gd name="connsiteY7" fmla="*/ 1891317 h 1891318"/>
              <a:gd name="connsiteX0" fmla="*/ 0 w 6372282"/>
              <a:gd name="connsiteY0" fmla="*/ 1644583 h 1896100"/>
              <a:gd name="connsiteX1" fmla="*/ 582895 w 6372282"/>
              <a:gd name="connsiteY1" fmla="*/ 998910 h 1896100"/>
              <a:gd name="connsiteX2" fmla="*/ 1719933 w 6372282"/>
              <a:gd name="connsiteY2" fmla="*/ 314564 h 1896100"/>
              <a:gd name="connsiteX3" fmla="*/ 2284457 w 6372282"/>
              <a:gd name="connsiteY3" fmla="*/ 235006 h 1896100"/>
              <a:gd name="connsiteX4" fmla="*/ 4085446 w 6372282"/>
              <a:gd name="connsiteY4" fmla="*/ 78021 h 1896100"/>
              <a:gd name="connsiteX5" fmla="*/ 4675681 w 6372282"/>
              <a:gd name="connsiteY5" fmla="*/ 368709 h 1896100"/>
              <a:gd name="connsiteX6" fmla="*/ 6041369 w 6372282"/>
              <a:gd name="connsiteY6" fmla="*/ 0 h 1896100"/>
              <a:gd name="connsiteX7" fmla="*/ 6372282 w 6372282"/>
              <a:gd name="connsiteY7" fmla="*/ 1896099 h 1896100"/>
              <a:gd name="connsiteX0" fmla="*/ 0 w 6041369"/>
              <a:gd name="connsiteY0" fmla="*/ 1644583 h 1644583"/>
              <a:gd name="connsiteX1" fmla="*/ 582895 w 6041369"/>
              <a:gd name="connsiteY1" fmla="*/ 998910 h 1644583"/>
              <a:gd name="connsiteX2" fmla="*/ 1719933 w 6041369"/>
              <a:gd name="connsiteY2" fmla="*/ 314564 h 1644583"/>
              <a:gd name="connsiteX3" fmla="*/ 2284457 w 6041369"/>
              <a:gd name="connsiteY3" fmla="*/ 235006 h 1644583"/>
              <a:gd name="connsiteX4" fmla="*/ 4085446 w 6041369"/>
              <a:gd name="connsiteY4" fmla="*/ 78021 h 1644583"/>
              <a:gd name="connsiteX5" fmla="*/ 4675681 w 6041369"/>
              <a:gd name="connsiteY5" fmla="*/ 368709 h 1644583"/>
              <a:gd name="connsiteX6" fmla="*/ 6041369 w 6041369"/>
              <a:gd name="connsiteY6" fmla="*/ 0 h 1644583"/>
              <a:gd name="connsiteX0" fmla="*/ 0 w 6041369"/>
              <a:gd name="connsiteY0" fmla="*/ 1644583 h 1644583"/>
              <a:gd name="connsiteX1" fmla="*/ 303091 w 6041369"/>
              <a:gd name="connsiteY1" fmla="*/ 520756 h 1644583"/>
              <a:gd name="connsiteX2" fmla="*/ 1719933 w 6041369"/>
              <a:gd name="connsiteY2" fmla="*/ 314564 h 1644583"/>
              <a:gd name="connsiteX3" fmla="*/ 2284457 w 6041369"/>
              <a:gd name="connsiteY3" fmla="*/ 235006 h 1644583"/>
              <a:gd name="connsiteX4" fmla="*/ 4085446 w 6041369"/>
              <a:gd name="connsiteY4" fmla="*/ 78021 h 1644583"/>
              <a:gd name="connsiteX5" fmla="*/ 4675681 w 6041369"/>
              <a:gd name="connsiteY5" fmla="*/ 368709 h 1644583"/>
              <a:gd name="connsiteX6" fmla="*/ 6041369 w 6041369"/>
              <a:gd name="connsiteY6" fmla="*/ 0 h 1644583"/>
              <a:gd name="connsiteX0" fmla="*/ 0 w 5738278"/>
              <a:gd name="connsiteY0" fmla="*/ 520756 h 520756"/>
              <a:gd name="connsiteX1" fmla="*/ 1416842 w 5738278"/>
              <a:gd name="connsiteY1" fmla="*/ 314564 h 520756"/>
              <a:gd name="connsiteX2" fmla="*/ 1981366 w 5738278"/>
              <a:gd name="connsiteY2" fmla="*/ 235006 h 520756"/>
              <a:gd name="connsiteX3" fmla="*/ 3782355 w 5738278"/>
              <a:gd name="connsiteY3" fmla="*/ 78021 h 520756"/>
              <a:gd name="connsiteX4" fmla="*/ 4372590 w 5738278"/>
              <a:gd name="connsiteY4" fmla="*/ 368709 h 520756"/>
              <a:gd name="connsiteX5" fmla="*/ 5738278 w 5738278"/>
              <a:gd name="connsiteY5" fmla="*/ 0 h 520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38278" h="520756">
                <a:moveTo>
                  <a:pt x="0" y="520756"/>
                </a:moveTo>
                <a:lnTo>
                  <a:pt x="1416842" y="314564"/>
                </a:lnTo>
                <a:lnTo>
                  <a:pt x="1981366" y="235006"/>
                </a:lnTo>
                <a:lnTo>
                  <a:pt x="3782355" y="78021"/>
                </a:lnTo>
                <a:lnTo>
                  <a:pt x="4372590" y="368709"/>
                </a:lnTo>
                <a:lnTo>
                  <a:pt x="5738278" y="0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54D5B0C-52B5-4E5B-9FD7-6FC62DD15C18}"/>
              </a:ext>
            </a:extLst>
          </p:cNvPr>
          <p:cNvSpPr/>
          <p:nvPr/>
        </p:nvSpPr>
        <p:spPr>
          <a:xfrm flipH="1">
            <a:off x="1817735" y="2713242"/>
            <a:ext cx="5975241" cy="401618"/>
          </a:xfrm>
          <a:custGeom>
            <a:avLst/>
            <a:gdLst>
              <a:gd name="connsiteX0" fmla="*/ 0 w 5933661"/>
              <a:gd name="connsiteY0" fmla="*/ 2315817 h 2315817"/>
              <a:gd name="connsiteX1" fmla="*/ 387626 w 5933661"/>
              <a:gd name="connsiteY1" fmla="*/ 2097157 h 2315817"/>
              <a:gd name="connsiteX2" fmla="*/ 834887 w 5933661"/>
              <a:gd name="connsiteY2" fmla="*/ 2037522 h 2315817"/>
              <a:gd name="connsiteX3" fmla="*/ 2683565 w 5933661"/>
              <a:gd name="connsiteY3" fmla="*/ 2276061 h 2315817"/>
              <a:gd name="connsiteX4" fmla="*/ 3150704 w 5933661"/>
              <a:gd name="connsiteY4" fmla="*/ 2067339 h 2315817"/>
              <a:gd name="connsiteX5" fmla="*/ 4611756 w 5933661"/>
              <a:gd name="connsiteY5" fmla="*/ 1600200 h 2315817"/>
              <a:gd name="connsiteX6" fmla="*/ 5665304 w 5933661"/>
              <a:gd name="connsiteY6" fmla="*/ 556591 h 2315817"/>
              <a:gd name="connsiteX7" fmla="*/ 5933661 w 5933661"/>
              <a:gd name="connsiteY7" fmla="*/ 0 h 2315817"/>
              <a:gd name="connsiteX0" fmla="*/ 0 w 5933661"/>
              <a:gd name="connsiteY0" fmla="*/ 2315817 h 2315817"/>
              <a:gd name="connsiteX1" fmla="*/ 399965 w 5933661"/>
              <a:gd name="connsiteY1" fmla="*/ 2094072 h 2315817"/>
              <a:gd name="connsiteX2" fmla="*/ 834887 w 5933661"/>
              <a:gd name="connsiteY2" fmla="*/ 2037522 h 2315817"/>
              <a:gd name="connsiteX3" fmla="*/ 2683565 w 5933661"/>
              <a:gd name="connsiteY3" fmla="*/ 2276061 h 2315817"/>
              <a:gd name="connsiteX4" fmla="*/ 3150704 w 5933661"/>
              <a:gd name="connsiteY4" fmla="*/ 2067339 h 2315817"/>
              <a:gd name="connsiteX5" fmla="*/ 4611756 w 5933661"/>
              <a:gd name="connsiteY5" fmla="*/ 1600200 h 2315817"/>
              <a:gd name="connsiteX6" fmla="*/ 5665304 w 5933661"/>
              <a:gd name="connsiteY6" fmla="*/ 556591 h 2315817"/>
              <a:gd name="connsiteX7" fmla="*/ 5933661 w 5933661"/>
              <a:gd name="connsiteY7" fmla="*/ 0 h 2315817"/>
              <a:gd name="connsiteX0" fmla="*/ 0 w 5933661"/>
              <a:gd name="connsiteY0" fmla="*/ 2315817 h 2315817"/>
              <a:gd name="connsiteX1" fmla="*/ 399965 w 5933661"/>
              <a:gd name="connsiteY1" fmla="*/ 2094072 h 2315817"/>
              <a:gd name="connsiteX2" fmla="*/ 834887 w 5933661"/>
              <a:gd name="connsiteY2" fmla="*/ 2037522 h 2315817"/>
              <a:gd name="connsiteX3" fmla="*/ 2548707 w 5933661"/>
              <a:gd name="connsiteY3" fmla="*/ 2046419 h 2315817"/>
              <a:gd name="connsiteX4" fmla="*/ 3150704 w 5933661"/>
              <a:gd name="connsiteY4" fmla="*/ 2067339 h 2315817"/>
              <a:gd name="connsiteX5" fmla="*/ 4611756 w 5933661"/>
              <a:gd name="connsiteY5" fmla="*/ 1600200 h 2315817"/>
              <a:gd name="connsiteX6" fmla="*/ 5665304 w 5933661"/>
              <a:gd name="connsiteY6" fmla="*/ 556591 h 2315817"/>
              <a:gd name="connsiteX7" fmla="*/ 5933661 w 5933661"/>
              <a:gd name="connsiteY7" fmla="*/ 0 h 2315817"/>
              <a:gd name="connsiteX0" fmla="*/ 0 w 5933661"/>
              <a:gd name="connsiteY0" fmla="*/ 2315817 h 2315817"/>
              <a:gd name="connsiteX1" fmla="*/ 399965 w 5933661"/>
              <a:gd name="connsiteY1" fmla="*/ 2094072 h 2315817"/>
              <a:gd name="connsiteX2" fmla="*/ 945946 w 5933661"/>
              <a:gd name="connsiteY2" fmla="*/ 1745251 h 2315817"/>
              <a:gd name="connsiteX3" fmla="*/ 2548707 w 5933661"/>
              <a:gd name="connsiteY3" fmla="*/ 2046419 h 2315817"/>
              <a:gd name="connsiteX4" fmla="*/ 3150704 w 5933661"/>
              <a:gd name="connsiteY4" fmla="*/ 2067339 h 2315817"/>
              <a:gd name="connsiteX5" fmla="*/ 4611756 w 5933661"/>
              <a:gd name="connsiteY5" fmla="*/ 1600200 h 2315817"/>
              <a:gd name="connsiteX6" fmla="*/ 5665304 w 5933661"/>
              <a:gd name="connsiteY6" fmla="*/ 556591 h 2315817"/>
              <a:gd name="connsiteX7" fmla="*/ 5933661 w 5933661"/>
              <a:gd name="connsiteY7" fmla="*/ 0 h 2315817"/>
              <a:gd name="connsiteX0" fmla="*/ 99797 w 6033458"/>
              <a:gd name="connsiteY0" fmla="*/ 2315817 h 2315817"/>
              <a:gd name="connsiteX1" fmla="*/ 0 w 6033458"/>
              <a:gd name="connsiteY1" fmla="*/ 1060682 h 2315817"/>
              <a:gd name="connsiteX2" fmla="*/ 1045743 w 6033458"/>
              <a:gd name="connsiteY2" fmla="*/ 1745251 h 2315817"/>
              <a:gd name="connsiteX3" fmla="*/ 2648504 w 6033458"/>
              <a:gd name="connsiteY3" fmla="*/ 2046419 h 2315817"/>
              <a:gd name="connsiteX4" fmla="*/ 3250501 w 6033458"/>
              <a:gd name="connsiteY4" fmla="*/ 2067339 h 2315817"/>
              <a:gd name="connsiteX5" fmla="*/ 4711553 w 6033458"/>
              <a:gd name="connsiteY5" fmla="*/ 1600200 h 2315817"/>
              <a:gd name="connsiteX6" fmla="*/ 5765101 w 6033458"/>
              <a:gd name="connsiteY6" fmla="*/ 556591 h 2315817"/>
              <a:gd name="connsiteX7" fmla="*/ 6033458 w 6033458"/>
              <a:gd name="connsiteY7" fmla="*/ 0 h 2315817"/>
              <a:gd name="connsiteX0" fmla="*/ 0 w 6449288"/>
              <a:gd name="connsiteY0" fmla="*/ 718762 h 2067338"/>
              <a:gd name="connsiteX1" fmla="*/ 415830 w 6449288"/>
              <a:gd name="connsiteY1" fmla="*/ 1060682 h 2067338"/>
              <a:gd name="connsiteX2" fmla="*/ 1461573 w 6449288"/>
              <a:gd name="connsiteY2" fmla="*/ 1745251 h 2067338"/>
              <a:gd name="connsiteX3" fmla="*/ 3064334 w 6449288"/>
              <a:gd name="connsiteY3" fmla="*/ 2046419 h 2067338"/>
              <a:gd name="connsiteX4" fmla="*/ 3666331 w 6449288"/>
              <a:gd name="connsiteY4" fmla="*/ 2067339 h 2067338"/>
              <a:gd name="connsiteX5" fmla="*/ 5127383 w 6449288"/>
              <a:gd name="connsiteY5" fmla="*/ 1600200 h 2067338"/>
              <a:gd name="connsiteX6" fmla="*/ 6180931 w 6449288"/>
              <a:gd name="connsiteY6" fmla="*/ 556591 h 2067338"/>
              <a:gd name="connsiteX7" fmla="*/ 6449288 w 6449288"/>
              <a:gd name="connsiteY7" fmla="*/ 0 h 2067338"/>
              <a:gd name="connsiteX0" fmla="*/ 0 w 6449288"/>
              <a:gd name="connsiteY0" fmla="*/ 718762 h 2067338"/>
              <a:gd name="connsiteX1" fmla="*/ 695633 w 6449288"/>
              <a:gd name="connsiteY1" fmla="*/ 1644028 h 2067338"/>
              <a:gd name="connsiteX2" fmla="*/ 1461573 w 6449288"/>
              <a:gd name="connsiteY2" fmla="*/ 1745251 h 2067338"/>
              <a:gd name="connsiteX3" fmla="*/ 3064334 w 6449288"/>
              <a:gd name="connsiteY3" fmla="*/ 2046419 h 2067338"/>
              <a:gd name="connsiteX4" fmla="*/ 3666331 w 6449288"/>
              <a:gd name="connsiteY4" fmla="*/ 2067339 h 2067338"/>
              <a:gd name="connsiteX5" fmla="*/ 5127383 w 6449288"/>
              <a:gd name="connsiteY5" fmla="*/ 1600200 h 2067338"/>
              <a:gd name="connsiteX6" fmla="*/ 6180931 w 6449288"/>
              <a:gd name="connsiteY6" fmla="*/ 556591 h 2067338"/>
              <a:gd name="connsiteX7" fmla="*/ 6449288 w 6449288"/>
              <a:gd name="connsiteY7" fmla="*/ 0 h 2067338"/>
              <a:gd name="connsiteX0" fmla="*/ 0 w 5753655"/>
              <a:gd name="connsiteY0" fmla="*/ 1644028 h 2067338"/>
              <a:gd name="connsiteX1" fmla="*/ 765940 w 5753655"/>
              <a:gd name="connsiteY1" fmla="*/ 1745251 h 2067338"/>
              <a:gd name="connsiteX2" fmla="*/ 2368701 w 5753655"/>
              <a:gd name="connsiteY2" fmla="*/ 2046419 h 2067338"/>
              <a:gd name="connsiteX3" fmla="*/ 2970698 w 5753655"/>
              <a:gd name="connsiteY3" fmla="*/ 2067339 h 2067338"/>
              <a:gd name="connsiteX4" fmla="*/ 4431750 w 5753655"/>
              <a:gd name="connsiteY4" fmla="*/ 1600200 h 2067338"/>
              <a:gd name="connsiteX5" fmla="*/ 5485298 w 5753655"/>
              <a:gd name="connsiteY5" fmla="*/ 556591 h 2067338"/>
              <a:gd name="connsiteX6" fmla="*/ 5753655 w 5753655"/>
              <a:gd name="connsiteY6" fmla="*/ 0 h 2067338"/>
              <a:gd name="connsiteX0" fmla="*/ 0 w 5753655"/>
              <a:gd name="connsiteY0" fmla="*/ 1644028 h 2067338"/>
              <a:gd name="connsiteX1" fmla="*/ 765940 w 5753655"/>
              <a:gd name="connsiteY1" fmla="*/ 1745251 h 2067338"/>
              <a:gd name="connsiteX2" fmla="*/ 2368701 w 5753655"/>
              <a:gd name="connsiteY2" fmla="*/ 2046419 h 2067338"/>
              <a:gd name="connsiteX3" fmla="*/ 2970698 w 5753655"/>
              <a:gd name="connsiteY3" fmla="*/ 2067339 h 2067338"/>
              <a:gd name="connsiteX4" fmla="*/ 4431750 w 5753655"/>
              <a:gd name="connsiteY4" fmla="*/ 1600200 h 2067338"/>
              <a:gd name="connsiteX5" fmla="*/ 5281806 w 5753655"/>
              <a:gd name="connsiteY5" fmla="*/ 1957582 h 2067338"/>
              <a:gd name="connsiteX6" fmla="*/ 5753655 w 5753655"/>
              <a:gd name="connsiteY6" fmla="*/ 0 h 2067338"/>
              <a:gd name="connsiteX0" fmla="*/ 0 w 5281806"/>
              <a:gd name="connsiteY0" fmla="*/ 43828 h 467138"/>
              <a:gd name="connsiteX1" fmla="*/ 765940 w 5281806"/>
              <a:gd name="connsiteY1" fmla="*/ 145051 h 467138"/>
              <a:gd name="connsiteX2" fmla="*/ 2368701 w 5281806"/>
              <a:gd name="connsiteY2" fmla="*/ 446219 h 467138"/>
              <a:gd name="connsiteX3" fmla="*/ 2970698 w 5281806"/>
              <a:gd name="connsiteY3" fmla="*/ 467139 h 467138"/>
              <a:gd name="connsiteX4" fmla="*/ 4431750 w 5281806"/>
              <a:gd name="connsiteY4" fmla="*/ 0 h 467138"/>
              <a:gd name="connsiteX5" fmla="*/ 5281806 w 5281806"/>
              <a:gd name="connsiteY5" fmla="*/ 357382 h 467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1806" h="467138">
                <a:moveTo>
                  <a:pt x="0" y="43828"/>
                </a:moveTo>
                <a:lnTo>
                  <a:pt x="765940" y="145051"/>
                </a:lnTo>
                <a:lnTo>
                  <a:pt x="2368701" y="446219"/>
                </a:lnTo>
                <a:lnTo>
                  <a:pt x="2970698" y="467139"/>
                </a:lnTo>
                <a:lnTo>
                  <a:pt x="4431750" y="0"/>
                </a:lnTo>
                <a:lnTo>
                  <a:pt x="5281806" y="357382"/>
                </a:lnTo>
              </a:path>
            </a:pathLst>
          </a:custGeom>
          <a:noFill/>
          <a:ln w="1905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705860-D751-437E-9A17-7542570D1A17}"/>
              </a:ext>
            </a:extLst>
          </p:cNvPr>
          <p:cNvSpPr txBox="1"/>
          <p:nvPr/>
        </p:nvSpPr>
        <p:spPr>
          <a:xfrm>
            <a:off x="289185" y="669830"/>
            <a:ext cx="23248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answer is no: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554906-2224-4C00-9A72-ECF3234FDF3C}"/>
              </a:ext>
            </a:extLst>
          </p:cNvPr>
          <p:cNvCxnSpPr/>
          <p:nvPr/>
        </p:nvCxnSpPr>
        <p:spPr>
          <a:xfrm>
            <a:off x="9522562" y="1545636"/>
            <a:ext cx="48701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21029A-46E7-4741-8C5F-693B7AC6D6CD}"/>
              </a:ext>
            </a:extLst>
          </p:cNvPr>
          <p:cNvCxnSpPr/>
          <p:nvPr/>
        </p:nvCxnSpPr>
        <p:spPr>
          <a:xfrm>
            <a:off x="9522562" y="1656069"/>
            <a:ext cx="487018" cy="0"/>
          </a:xfrm>
          <a:prstGeom prst="line">
            <a:avLst/>
          </a:prstGeom>
          <a:ln w="1905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24F5758-C1D6-4CE3-A7C9-D9A7FC1D37A6}"/>
              </a:ext>
            </a:extLst>
          </p:cNvPr>
          <p:cNvSpPr txBox="1"/>
          <p:nvPr/>
        </p:nvSpPr>
        <p:spPr>
          <a:xfrm>
            <a:off x="10080178" y="1393810"/>
            <a:ext cx="18178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after sliding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E297F22-889E-47AB-97A1-78D516B0E8E5}"/>
              </a:ext>
            </a:extLst>
          </p:cNvPr>
          <p:cNvCxnSpPr>
            <a:cxnSpLocks/>
          </p:cNvCxnSpPr>
          <p:nvPr/>
        </p:nvCxnSpPr>
        <p:spPr>
          <a:xfrm flipV="1">
            <a:off x="2098051" y="2596995"/>
            <a:ext cx="444700" cy="1341293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1891C85-19D9-48C0-90F2-766521BF5F53}"/>
              </a:ext>
            </a:extLst>
          </p:cNvPr>
          <p:cNvSpPr txBox="1"/>
          <p:nvPr/>
        </p:nvSpPr>
        <p:spPr>
          <a:xfrm>
            <a:off x="387450" y="3911768"/>
            <a:ext cx="2860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Intersection created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641047-ACFD-4655-8184-AB063156C709}"/>
              </a:ext>
            </a:extLst>
          </p:cNvPr>
          <p:cNvCxnSpPr>
            <a:cxnSpLocks/>
          </p:cNvCxnSpPr>
          <p:nvPr/>
        </p:nvCxnSpPr>
        <p:spPr>
          <a:xfrm flipH="1" flipV="1">
            <a:off x="7489792" y="2641703"/>
            <a:ext cx="726763" cy="1241062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886541A-4BC0-4298-B63E-4E319CE0E807}"/>
              </a:ext>
            </a:extLst>
          </p:cNvPr>
          <p:cNvSpPr txBox="1"/>
          <p:nvPr/>
        </p:nvSpPr>
        <p:spPr>
          <a:xfrm>
            <a:off x="7972929" y="3907767"/>
            <a:ext cx="30161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Intersection created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0D2A51-9B71-42AC-8288-794F48A96F78}"/>
              </a:ext>
            </a:extLst>
          </p:cNvPr>
          <p:cNvSpPr txBox="1"/>
          <p:nvPr/>
        </p:nvSpPr>
        <p:spPr>
          <a:xfrm>
            <a:off x="387450" y="4652606"/>
            <a:ext cx="4552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Mix &amp; match gives a shorter curve. </a:t>
            </a:r>
            <a:r>
              <a:rPr lang="en-US" sz="2200" b="1" dirty="0"/>
              <a:t>Contradiction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B1BAA52-D7AB-48AA-8615-53F738183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90" y="4630230"/>
            <a:ext cx="791817" cy="79181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AC93CD0-A8ED-4A19-A8FC-998FAF30C19E}"/>
              </a:ext>
            </a:extLst>
          </p:cNvPr>
          <p:cNvSpPr txBox="1"/>
          <p:nvPr/>
        </p:nvSpPr>
        <p:spPr>
          <a:xfrm>
            <a:off x="6062693" y="4652606"/>
            <a:ext cx="3250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Some important details have been skipped!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9AE40F-35D6-4B69-AE14-80E1F6C52120}"/>
              </a:ext>
            </a:extLst>
          </p:cNvPr>
          <p:cNvSpPr txBox="1"/>
          <p:nvPr/>
        </p:nvSpPr>
        <p:spPr>
          <a:xfrm>
            <a:off x="9312965" y="5831705"/>
            <a:ext cx="2284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QED Theorem 3</a:t>
            </a:r>
            <a:endParaRPr lang="en-GB" sz="2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8C6524-E4B9-4C1C-A276-139C45F0A94C}"/>
              </a:ext>
            </a:extLst>
          </p:cNvPr>
          <p:cNvSpPr txBox="1"/>
          <p:nvPr/>
        </p:nvSpPr>
        <p:spPr>
          <a:xfrm>
            <a:off x="387450" y="5687324"/>
            <a:ext cx="4552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case of 2 curves is similar.</a:t>
            </a:r>
          </a:p>
        </p:txBody>
      </p:sp>
    </p:spTree>
    <p:extLst>
      <p:ext uri="{BB962C8B-B14F-4D97-AF65-F5344CB8AC3E}">
        <p14:creationId xmlns:p14="http://schemas.microsoft.com/office/powerpoint/2010/main" val="289982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1" grpId="0"/>
      <p:bldP spid="36" grpId="0"/>
      <p:bldP spid="37" grpId="0"/>
      <p:bldP spid="3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E0FAC-C86E-4318-96B5-90F764A8E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Proof of Theorem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4878B-D311-4002-907A-6C9A93E4310F}"/>
              </a:ext>
            </a:extLst>
          </p:cNvPr>
          <p:cNvSpPr txBox="1"/>
          <p:nvPr/>
        </p:nvSpPr>
        <p:spPr>
          <a:xfrm>
            <a:off x="697911" y="1800428"/>
            <a:ext cx="11060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Theorem 4: </a:t>
            </a:r>
            <a:r>
              <a:rPr lang="en-US" sz="2200" dirty="0"/>
              <a:t>Let </a:t>
            </a:r>
            <a:r>
              <a:rPr lang="en-US" sz="2200" i="1" dirty="0"/>
              <a:t>P</a:t>
            </a:r>
            <a:r>
              <a:rPr lang="en-US" sz="2200" dirty="0"/>
              <a:t> be in general position. Then, under HCS, a simple curve stay simple, and two disjoint curves stay disjoint.</a:t>
            </a:r>
            <a:endParaRPr lang="en-GB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4C3FD5-631B-4B4C-BA57-67BB54EA4535}"/>
              </a:ext>
            </a:extLst>
          </p:cNvPr>
          <p:cNvSpPr txBox="1"/>
          <p:nvPr/>
        </p:nvSpPr>
        <p:spPr>
          <a:xfrm>
            <a:off x="697911" y="2704891"/>
            <a:ext cx="11060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Proof:</a:t>
            </a:r>
            <a:r>
              <a:rPr lang="en-US" sz="2200" dirty="0"/>
              <a:t> Suppose </a:t>
            </a:r>
            <a:r>
              <a:rPr lang="en-US" sz="2200" i="1" dirty="0"/>
              <a:t>P</a:t>
            </a:r>
            <a:r>
              <a:rPr lang="en-US" sz="2200" dirty="0"/>
              <a:t> is in general position. Suppose </a:t>
            </a:r>
            <a:r>
              <a:rPr lang="en-US" sz="2200" i="1" dirty="0"/>
              <a:t>C</a:t>
            </a:r>
            <a:r>
              <a:rPr lang="en-US" sz="2200" dirty="0"/>
              <a:t> is simple. Let </a:t>
            </a:r>
            <a:r>
              <a:rPr lang="en-US" sz="2200" i="1" dirty="0"/>
              <a:t>C'</a:t>
            </a:r>
            <a:r>
              <a:rPr lang="en-US" sz="2200" dirty="0"/>
              <a:t>=HCS(</a:t>
            </a:r>
            <a:r>
              <a:rPr lang="en-US" sz="2200" i="1" dirty="0"/>
              <a:t>C</a:t>
            </a:r>
            <a:r>
              <a:rPr lang="en-US" sz="2200" dirty="0"/>
              <a:t>).</a:t>
            </a:r>
            <a:endParaRPr lang="en-GB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125EB8-7008-4B81-8FB2-AD805D8B9584}"/>
              </a:ext>
            </a:extLst>
          </p:cNvPr>
          <p:cNvSpPr txBox="1"/>
          <p:nvPr/>
        </p:nvSpPr>
        <p:spPr>
          <a:xfrm>
            <a:off x="697911" y="3270800"/>
            <a:ext cx="11060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We need to show </a:t>
            </a:r>
            <a:r>
              <a:rPr lang="en-US" sz="2200" i="1" dirty="0"/>
              <a:t>C'</a:t>
            </a:r>
            <a:r>
              <a:rPr lang="en-US" sz="2200" dirty="0"/>
              <a:t> is simple. We already know </a:t>
            </a:r>
            <a:r>
              <a:rPr lang="en-US" sz="2200" i="1" dirty="0"/>
              <a:t>C'</a:t>
            </a:r>
            <a:r>
              <a:rPr lang="en-US" sz="2200" dirty="0"/>
              <a:t> is self-</a:t>
            </a:r>
            <a:r>
              <a:rPr lang="en-US" sz="2200" dirty="0" err="1"/>
              <a:t>disjoinable</a:t>
            </a:r>
            <a:r>
              <a:rPr lang="en-US" sz="2200" dirty="0"/>
              <a:t> (Theorem 3).</a:t>
            </a:r>
            <a:endParaRPr lang="en-GB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69C6AA-DA93-4F92-B78D-FED3CCFF0F86}"/>
              </a:ext>
            </a:extLst>
          </p:cNvPr>
          <p:cNvSpPr txBox="1"/>
          <p:nvPr/>
        </p:nvSpPr>
        <p:spPr>
          <a:xfrm>
            <a:off x="697911" y="3836709"/>
            <a:ext cx="11060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How can </a:t>
            </a:r>
            <a:r>
              <a:rPr lang="en-US" sz="2200" i="1" dirty="0"/>
              <a:t>C'</a:t>
            </a:r>
            <a:r>
              <a:rPr lang="en-US" sz="2200" dirty="0"/>
              <a:t> be self-</a:t>
            </a:r>
            <a:r>
              <a:rPr lang="en-US" sz="2200" dirty="0" err="1"/>
              <a:t>disjoinable</a:t>
            </a:r>
            <a:r>
              <a:rPr lang="en-US" sz="2200" dirty="0"/>
              <a:t> but not simple? If an obstacle point is visited twice:</a:t>
            </a:r>
            <a:endParaRPr lang="en-GB" sz="22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DEEAA0-9ED8-454A-91F7-B1D05AB70127}"/>
              </a:ext>
            </a:extLst>
          </p:cNvPr>
          <p:cNvGrpSpPr/>
          <p:nvPr/>
        </p:nvGrpSpPr>
        <p:grpSpPr>
          <a:xfrm>
            <a:off x="1550222" y="5405700"/>
            <a:ext cx="3210621" cy="855954"/>
            <a:chOff x="1550222" y="5405700"/>
            <a:chExt cx="3210621" cy="85595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AAA500E-E3C0-4ACC-B00C-D7C68AAA6FD1}"/>
                </a:ext>
              </a:extLst>
            </p:cNvPr>
            <p:cNvSpPr/>
            <p:nvPr/>
          </p:nvSpPr>
          <p:spPr>
            <a:xfrm>
              <a:off x="3412076" y="5405700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CB616CA-E66E-4730-AF3A-BEE6699A38FD}"/>
                </a:ext>
              </a:extLst>
            </p:cNvPr>
            <p:cNvSpPr/>
            <p:nvPr/>
          </p:nvSpPr>
          <p:spPr>
            <a:xfrm>
              <a:off x="2504661" y="5446644"/>
              <a:ext cx="2027583" cy="815010"/>
            </a:xfrm>
            <a:custGeom>
              <a:avLst/>
              <a:gdLst>
                <a:gd name="connsiteX0" fmla="*/ 0 w 2415209"/>
                <a:gd name="connsiteY0" fmla="*/ 705679 h 705679"/>
                <a:gd name="connsiteX1" fmla="*/ 1192696 w 2415209"/>
                <a:gd name="connsiteY1" fmla="*/ 0 h 705679"/>
                <a:gd name="connsiteX2" fmla="*/ 2415209 w 2415209"/>
                <a:gd name="connsiteY2" fmla="*/ 626166 h 705679"/>
                <a:gd name="connsiteX0" fmla="*/ 0 w 2186609"/>
                <a:gd name="connsiteY0" fmla="*/ 785193 h 785193"/>
                <a:gd name="connsiteX1" fmla="*/ 964096 w 2186609"/>
                <a:gd name="connsiteY1" fmla="*/ 0 h 785193"/>
                <a:gd name="connsiteX2" fmla="*/ 2186609 w 2186609"/>
                <a:gd name="connsiteY2" fmla="*/ 626166 h 785193"/>
                <a:gd name="connsiteX0" fmla="*/ 0 w 2027583"/>
                <a:gd name="connsiteY0" fmla="*/ 785193 h 815010"/>
                <a:gd name="connsiteX1" fmla="*/ 964096 w 2027583"/>
                <a:gd name="connsiteY1" fmla="*/ 0 h 815010"/>
                <a:gd name="connsiteX2" fmla="*/ 2027583 w 2027583"/>
                <a:gd name="connsiteY2" fmla="*/ 815010 h 81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583" h="815010">
                  <a:moveTo>
                    <a:pt x="0" y="785193"/>
                  </a:moveTo>
                  <a:lnTo>
                    <a:pt x="964096" y="0"/>
                  </a:lnTo>
                  <a:lnTo>
                    <a:pt x="2027583" y="815010"/>
                  </a:lnTo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BDE58E2-C1BD-43D2-ACA4-7A10CDCA5F4F}"/>
                </a:ext>
              </a:extLst>
            </p:cNvPr>
            <p:cNvSpPr/>
            <p:nvPr/>
          </p:nvSpPr>
          <p:spPr>
            <a:xfrm>
              <a:off x="2007704" y="5451214"/>
              <a:ext cx="2753139" cy="437322"/>
            </a:xfrm>
            <a:custGeom>
              <a:avLst/>
              <a:gdLst>
                <a:gd name="connsiteX0" fmla="*/ 0 w 2415209"/>
                <a:gd name="connsiteY0" fmla="*/ 705679 h 705679"/>
                <a:gd name="connsiteX1" fmla="*/ 1192696 w 2415209"/>
                <a:gd name="connsiteY1" fmla="*/ 0 h 705679"/>
                <a:gd name="connsiteX2" fmla="*/ 2415209 w 2415209"/>
                <a:gd name="connsiteY2" fmla="*/ 626166 h 705679"/>
                <a:gd name="connsiteX0" fmla="*/ 0 w 2683566"/>
                <a:gd name="connsiteY0" fmla="*/ 437322 h 626166"/>
                <a:gd name="connsiteX1" fmla="*/ 1461053 w 2683566"/>
                <a:gd name="connsiteY1" fmla="*/ 0 h 626166"/>
                <a:gd name="connsiteX2" fmla="*/ 2683566 w 2683566"/>
                <a:gd name="connsiteY2" fmla="*/ 626166 h 626166"/>
                <a:gd name="connsiteX0" fmla="*/ 0 w 2753139"/>
                <a:gd name="connsiteY0" fmla="*/ 437322 h 437322"/>
                <a:gd name="connsiteX1" fmla="*/ 1461053 w 2753139"/>
                <a:gd name="connsiteY1" fmla="*/ 0 h 437322"/>
                <a:gd name="connsiteX2" fmla="*/ 2753139 w 2753139"/>
                <a:gd name="connsiteY2" fmla="*/ 407505 h 43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3139" h="437322">
                  <a:moveTo>
                    <a:pt x="0" y="437322"/>
                  </a:moveTo>
                  <a:lnTo>
                    <a:pt x="1461053" y="0"/>
                  </a:lnTo>
                  <a:lnTo>
                    <a:pt x="2753139" y="407505"/>
                  </a:lnTo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B6B561-3515-4AAD-B47E-CCAC610CBE21}"/>
                </a:ext>
              </a:extLst>
            </p:cNvPr>
            <p:cNvSpPr txBox="1"/>
            <p:nvPr/>
          </p:nvSpPr>
          <p:spPr>
            <a:xfrm>
              <a:off x="1550222" y="5516606"/>
              <a:ext cx="6239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>
                  <a:solidFill>
                    <a:schemeClr val="accent1">
                      <a:lumMod val="75000"/>
                    </a:schemeClr>
                  </a:solidFill>
                </a:rPr>
                <a:t>C'</a:t>
              </a:r>
              <a:endParaRPr lang="en-GB" sz="22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7A136F-FC21-471A-BE55-4A3B5A1E495A}"/>
              </a:ext>
            </a:extLst>
          </p:cNvPr>
          <p:cNvGrpSpPr/>
          <p:nvPr/>
        </p:nvGrpSpPr>
        <p:grpSpPr>
          <a:xfrm>
            <a:off x="6476718" y="4343400"/>
            <a:ext cx="5281273" cy="1796154"/>
            <a:chOff x="6476718" y="4343400"/>
            <a:chExt cx="5281273" cy="179615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B5AB670-8DAF-401B-B592-F0B81DCAC0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78329" y="4343400"/>
              <a:ext cx="427741" cy="1116565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A7961DB-6F43-4325-AE1B-BBBEB9F4E53B}"/>
                </a:ext>
              </a:extLst>
            </p:cNvPr>
            <p:cNvSpPr/>
            <p:nvPr/>
          </p:nvSpPr>
          <p:spPr>
            <a:xfrm>
              <a:off x="8331344" y="5405700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ADFC1F5-CDB8-4B44-9101-DE47C262E6BB}"/>
                </a:ext>
              </a:extLst>
            </p:cNvPr>
            <p:cNvSpPr/>
            <p:nvPr/>
          </p:nvSpPr>
          <p:spPr>
            <a:xfrm>
              <a:off x="7451037" y="5324544"/>
              <a:ext cx="2027583" cy="815010"/>
            </a:xfrm>
            <a:custGeom>
              <a:avLst/>
              <a:gdLst>
                <a:gd name="connsiteX0" fmla="*/ 0 w 2415209"/>
                <a:gd name="connsiteY0" fmla="*/ 705679 h 705679"/>
                <a:gd name="connsiteX1" fmla="*/ 1192696 w 2415209"/>
                <a:gd name="connsiteY1" fmla="*/ 0 h 705679"/>
                <a:gd name="connsiteX2" fmla="*/ 2415209 w 2415209"/>
                <a:gd name="connsiteY2" fmla="*/ 626166 h 705679"/>
                <a:gd name="connsiteX0" fmla="*/ 0 w 2186609"/>
                <a:gd name="connsiteY0" fmla="*/ 785193 h 785193"/>
                <a:gd name="connsiteX1" fmla="*/ 964096 w 2186609"/>
                <a:gd name="connsiteY1" fmla="*/ 0 h 785193"/>
                <a:gd name="connsiteX2" fmla="*/ 2186609 w 2186609"/>
                <a:gd name="connsiteY2" fmla="*/ 626166 h 785193"/>
                <a:gd name="connsiteX0" fmla="*/ 0 w 2027583"/>
                <a:gd name="connsiteY0" fmla="*/ 785193 h 815010"/>
                <a:gd name="connsiteX1" fmla="*/ 964096 w 2027583"/>
                <a:gd name="connsiteY1" fmla="*/ 0 h 815010"/>
                <a:gd name="connsiteX2" fmla="*/ 2027583 w 2027583"/>
                <a:gd name="connsiteY2" fmla="*/ 815010 h 81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7583" h="815010">
                  <a:moveTo>
                    <a:pt x="0" y="785193"/>
                  </a:moveTo>
                  <a:lnTo>
                    <a:pt x="964096" y="0"/>
                  </a:lnTo>
                  <a:lnTo>
                    <a:pt x="2027583" y="815010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6EB6368-B4B6-48C1-A110-955F24EC59A1}"/>
                </a:ext>
              </a:extLst>
            </p:cNvPr>
            <p:cNvSpPr/>
            <p:nvPr/>
          </p:nvSpPr>
          <p:spPr>
            <a:xfrm>
              <a:off x="7017455" y="5232553"/>
              <a:ext cx="2753139" cy="437322"/>
            </a:xfrm>
            <a:custGeom>
              <a:avLst/>
              <a:gdLst>
                <a:gd name="connsiteX0" fmla="*/ 0 w 2415209"/>
                <a:gd name="connsiteY0" fmla="*/ 705679 h 705679"/>
                <a:gd name="connsiteX1" fmla="*/ 1192696 w 2415209"/>
                <a:gd name="connsiteY1" fmla="*/ 0 h 705679"/>
                <a:gd name="connsiteX2" fmla="*/ 2415209 w 2415209"/>
                <a:gd name="connsiteY2" fmla="*/ 626166 h 705679"/>
                <a:gd name="connsiteX0" fmla="*/ 0 w 2683566"/>
                <a:gd name="connsiteY0" fmla="*/ 437322 h 626166"/>
                <a:gd name="connsiteX1" fmla="*/ 1461053 w 2683566"/>
                <a:gd name="connsiteY1" fmla="*/ 0 h 626166"/>
                <a:gd name="connsiteX2" fmla="*/ 2683566 w 2683566"/>
                <a:gd name="connsiteY2" fmla="*/ 626166 h 626166"/>
                <a:gd name="connsiteX0" fmla="*/ 0 w 2753139"/>
                <a:gd name="connsiteY0" fmla="*/ 437322 h 437322"/>
                <a:gd name="connsiteX1" fmla="*/ 1461053 w 2753139"/>
                <a:gd name="connsiteY1" fmla="*/ 0 h 437322"/>
                <a:gd name="connsiteX2" fmla="*/ 2753139 w 2753139"/>
                <a:gd name="connsiteY2" fmla="*/ 407505 h 43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3139" h="437322">
                  <a:moveTo>
                    <a:pt x="0" y="437322"/>
                  </a:moveTo>
                  <a:lnTo>
                    <a:pt x="1461053" y="0"/>
                  </a:lnTo>
                  <a:lnTo>
                    <a:pt x="2753139" y="407505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A6FF4F-1454-427F-91ED-543B20E72EC5}"/>
                </a:ext>
              </a:extLst>
            </p:cNvPr>
            <p:cNvSpPr txBox="1"/>
            <p:nvPr/>
          </p:nvSpPr>
          <p:spPr>
            <a:xfrm>
              <a:off x="6476718" y="5516606"/>
              <a:ext cx="6239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>
                  <a:solidFill>
                    <a:srgbClr val="C00000"/>
                  </a:solidFill>
                </a:rPr>
                <a:t>D'</a:t>
              </a:r>
              <a:endParaRPr lang="en-GB" sz="2200" i="1" dirty="0">
                <a:solidFill>
                  <a:srgbClr val="C0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499233-3300-4DAB-9E2C-8D7307855225}"/>
                </a:ext>
              </a:extLst>
            </p:cNvPr>
            <p:cNvSpPr txBox="1"/>
            <p:nvPr/>
          </p:nvSpPr>
          <p:spPr>
            <a:xfrm>
              <a:off x="10042116" y="4816175"/>
              <a:ext cx="17158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D'</a:t>
              </a:r>
              <a:r>
                <a:rPr lang="en-US" sz="2200" dirty="0"/>
                <a:t> is simple</a:t>
              </a:r>
              <a:endParaRPr lang="en-GB" sz="22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CCB672B-40C3-4081-B1A4-059321AACAC7}"/>
                </a:ext>
              </a:extLst>
            </p:cNvPr>
            <p:cNvSpPr/>
            <p:nvPr/>
          </p:nvSpPr>
          <p:spPr>
            <a:xfrm>
              <a:off x="8374691" y="5282582"/>
              <a:ext cx="110906" cy="110906"/>
            </a:xfrm>
            <a:prstGeom prst="ellipse">
              <a:avLst/>
            </a:prstGeom>
            <a:solidFill>
              <a:srgbClr val="C0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8CB7447-F350-46D1-A706-0500D53BAFFA}"/>
                </a:ext>
              </a:extLst>
            </p:cNvPr>
            <p:cNvSpPr/>
            <p:nvPr/>
          </p:nvSpPr>
          <p:spPr>
            <a:xfrm>
              <a:off x="8421059" y="5161657"/>
              <a:ext cx="110906" cy="110906"/>
            </a:xfrm>
            <a:prstGeom prst="ellipse">
              <a:avLst/>
            </a:prstGeom>
            <a:solidFill>
              <a:srgbClr val="C0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53849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5AB670-8DAF-401B-B592-F0B81DCAC049}"/>
              </a:ext>
            </a:extLst>
          </p:cNvPr>
          <p:cNvCxnSpPr>
            <a:cxnSpLocks/>
          </p:cNvCxnSpPr>
          <p:nvPr/>
        </p:nvCxnSpPr>
        <p:spPr>
          <a:xfrm flipH="1">
            <a:off x="2245888" y="496957"/>
            <a:ext cx="762803" cy="1991208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9A7961DB-6F43-4325-AE1B-BBBEB9F4E53B}"/>
              </a:ext>
            </a:extLst>
          </p:cNvPr>
          <p:cNvSpPr/>
          <p:nvPr/>
        </p:nvSpPr>
        <p:spPr>
          <a:xfrm>
            <a:off x="2198901" y="2433900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ADFC1F5-CDB8-4B44-9101-DE47C262E6BB}"/>
              </a:ext>
            </a:extLst>
          </p:cNvPr>
          <p:cNvSpPr/>
          <p:nvPr/>
        </p:nvSpPr>
        <p:spPr>
          <a:xfrm>
            <a:off x="1318594" y="2352744"/>
            <a:ext cx="2027583" cy="815010"/>
          </a:xfrm>
          <a:custGeom>
            <a:avLst/>
            <a:gdLst>
              <a:gd name="connsiteX0" fmla="*/ 0 w 2415209"/>
              <a:gd name="connsiteY0" fmla="*/ 705679 h 705679"/>
              <a:gd name="connsiteX1" fmla="*/ 1192696 w 2415209"/>
              <a:gd name="connsiteY1" fmla="*/ 0 h 705679"/>
              <a:gd name="connsiteX2" fmla="*/ 2415209 w 2415209"/>
              <a:gd name="connsiteY2" fmla="*/ 626166 h 705679"/>
              <a:gd name="connsiteX0" fmla="*/ 0 w 2186609"/>
              <a:gd name="connsiteY0" fmla="*/ 785193 h 785193"/>
              <a:gd name="connsiteX1" fmla="*/ 964096 w 2186609"/>
              <a:gd name="connsiteY1" fmla="*/ 0 h 785193"/>
              <a:gd name="connsiteX2" fmla="*/ 2186609 w 2186609"/>
              <a:gd name="connsiteY2" fmla="*/ 626166 h 785193"/>
              <a:gd name="connsiteX0" fmla="*/ 0 w 2027583"/>
              <a:gd name="connsiteY0" fmla="*/ 785193 h 815010"/>
              <a:gd name="connsiteX1" fmla="*/ 964096 w 2027583"/>
              <a:gd name="connsiteY1" fmla="*/ 0 h 815010"/>
              <a:gd name="connsiteX2" fmla="*/ 2027583 w 2027583"/>
              <a:gd name="connsiteY2" fmla="*/ 815010 h 81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7583" h="815010">
                <a:moveTo>
                  <a:pt x="0" y="785193"/>
                </a:moveTo>
                <a:lnTo>
                  <a:pt x="964096" y="0"/>
                </a:lnTo>
                <a:lnTo>
                  <a:pt x="2027583" y="815010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EB6368-B4B6-48C1-A110-955F24EC59A1}"/>
              </a:ext>
            </a:extLst>
          </p:cNvPr>
          <p:cNvSpPr/>
          <p:nvPr/>
        </p:nvSpPr>
        <p:spPr>
          <a:xfrm>
            <a:off x="885012" y="2260753"/>
            <a:ext cx="2753139" cy="437322"/>
          </a:xfrm>
          <a:custGeom>
            <a:avLst/>
            <a:gdLst>
              <a:gd name="connsiteX0" fmla="*/ 0 w 2415209"/>
              <a:gd name="connsiteY0" fmla="*/ 705679 h 705679"/>
              <a:gd name="connsiteX1" fmla="*/ 1192696 w 2415209"/>
              <a:gd name="connsiteY1" fmla="*/ 0 h 705679"/>
              <a:gd name="connsiteX2" fmla="*/ 2415209 w 2415209"/>
              <a:gd name="connsiteY2" fmla="*/ 626166 h 705679"/>
              <a:gd name="connsiteX0" fmla="*/ 0 w 2683566"/>
              <a:gd name="connsiteY0" fmla="*/ 437322 h 626166"/>
              <a:gd name="connsiteX1" fmla="*/ 1461053 w 2683566"/>
              <a:gd name="connsiteY1" fmla="*/ 0 h 626166"/>
              <a:gd name="connsiteX2" fmla="*/ 2683566 w 2683566"/>
              <a:gd name="connsiteY2" fmla="*/ 626166 h 626166"/>
              <a:gd name="connsiteX0" fmla="*/ 0 w 2753139"/>
              <a:gd name="connsiteY0" fmla="*/ 437322 h 437322"/>
              <a:gd name="connsiteX1" fmla="*/ 1461053 w 2753139"/>
              <a:gd name="connsiteY1" fmla="*/ 0 h 437322"/>
              <a:gd name="connsiteX2" fmla="*/ 2753139 w 2753139"/>
              <a:gd name="connsiteY2" fmla="*/ 407505 h 4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3139" h="437322">
                <a:moveTo>
                  <a:pt x="0" y="437322"/>
                </a:moveTo>
                <a:lnTo>
                  <a:pt x="1461053" y="0"/>
                </a:lnTo>
                <a:lnTo>
                  <a:pt x="2753139" y="407505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A6FF4F-1454-427F-91ED-543B20E72EC5}"/>
              </a:ext>
            </a:extLst>
          </p:cNvPr>
          <p:cNvSpPr txBox="1"/>
          <p:nvPr/>
        </p:nvSpPr>
        <p:spPr>
          <a:xfrm>
            <a:off x="344275" y="2544806"/>
            <a:ext cx="623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C00000"/>
                </a:solidFill>
              </a:rPr>
              <a:t>D'</a:t>
            </a:r>
            <a:endParaRPr lang="en-GB" sz="2200" i="1" dirty="0">
              <a:solidFill>
                <a:srgbClr val="C0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CCB672B-40C3-4081-B1A4-059321AACAC7}"/>
              </a:ext>
            </a:extLst>
          </p:cNvPr>
          <p:cNvSpPr/>
          <p:nvPr/>
        </p:nvSpPr>
        <p:spPr>
          <a:xfrm>
            <a:off x="2242248" y="2310782"/>
            <a:ext cx="110906" cy="110906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8CB7447-F350-46D1-A706-0500D53BAFFA}"/>
              </a:ext>
            </a:extLst>
          </p:cNvPr>
          <p:cNvSpPr/>
          <p:nvPr/>
        </p:nvSpPr>
        <p:spPr>
          <a:xfrm>
            <a:off x="2288616" y="2189857"/>
            <a:ext cx="110906" cy="110906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8E72EFF-FB78-40D7-8086-26AF3F998784}"/>
              </a:ext>
            </a:extLst>
          </p:cNvPr>
          <p:cNvSpPr/>
          <p:nvPr/>
        </p:nvSpPr>
        <p:spPr>
          <a:xfrm>
            <a:off x="2953238" y="451443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1A7393-32AC-45A0-92A6-E84DFC2F3590}"/>
              </a:ext>
            </a:extLst>
          </p:cNvPr>
          <p:cNvSpPr txBox="1"/>
          <p:nvPr/>
        </p:nvSpPr>
        <p:spPr>
          <a:xfrm>
            <a:off x="2457157" y="1905586"/>
            <a:ext cx="623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1</a:t>
            </a:r>
            <a:endParaRPr lang="en-GB" sz="2200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E8893D-C1D6-4CFA-AC78-40ACC7AD85BA}"/>
              </a:ext>
            </a:extLst>
          </p:cNvPr>
          <p:cNvSpPr txBox="1"/>
          <p:nvPr/>
        </p:nvSpPr>
        <p:spPr>
          <a:xfrm>
            <a:off x="2389338" y="2191925"/>
            <a:ext cx="623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2</a:t>
            </a:r>
            <a:endParaRPr lang="en-GB" sz="2200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228267-E777-4BAA-A7F5-C9B7AC91D4B9}"/>
              </a:ext>
            </a:extLst>
          </p:cNvPr>
          <p:cNvSpPr txBox="1"/>
          <p:nvPr/>
        </p:nvSpPr>
        <p:spPr>
          <a:xfrm>
            <a:off x="3708722" y="562349"/>
            <a:ext cx="49780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Here are the two vertices after the slide.</a:t>
            </a:r>
            <a:endParaRPr lang="en-GB" sz="2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8D2A89-2B94-4944-A87D-452CEF1A6D03}"/>
              </a:ext>
            </a:extLst>
          </p:cNvPr>
          <p:cNvSpPr txBox="1"/>
          <p:nvPr/>
        </p:nvSpPr>
        <p:spPr>
          <a:xfrm>
            <a:off x="3708722" y="1277117"/>
            <a:ext cx="49780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Where were they before the slide?</a:t>
            </a:r>
            <a:endParaRPr lang="en-GB" sz="2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C89AA0-A833-4B2D-902F-7B2EB4CA4D83}"/>
              </a:ext>
            </a:extLst>
          </p:cNvPr>
          <p:cNvSpPr txBox="1"/>
          <p:nvPr/>
        </p:nvSpPr>
        <p:spPr>
          <a:xfrm>
            <a:off x="3708722" y="1944438"/>
            <a:ext cx="49780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They didn’t switch positions.</a:t>
            </a:r>
            <a:endParaRPr lang="en-GB" sz="2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267F26-1CE6-4BE2-95EC-A693D0E203FC}"/>
              </a:ext>
            </a:extLst>
          </p:cNvPr>
          <p:cNvSpPr txBox="1"/>
          <p:nvPr/>
        </p:nvSpPr>
        <p:spPr>
          <a:xfrm>
            <a:off x="344275" y="3750178"/>
            <a:ext cx="14050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Option 1:</a:t>
            </a:r>
            <a:endParaRPr lang="en-GB" sz="220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EEF103C-0881-4E7E-9685-C0F924148E6C}"/>
              </a:ext>
            </a:extLst>
          </p:cNvPr>
          <p:cNvGrpSpPr/>
          <p:nvPr/>
        </p:nvGrpSpPr>
        <p:grpSpPr>
          <a:xfrm>
            <a:off x="1770512" y="3837382"/>
            <a:ext cx="1253003" cy="2093363"/>
            <a:chOff x="1770512" y="3837382"/>
            <a:chExt cx="1253003" cy="209336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A79CBA-0F81-4F8B-9CE1-BC9AA74BDF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17499" y="3882896"/>
              <a:ext cx="762803" cy="1991208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B37FBCA-088B-4ED5-B943-F16C50117B96}"/>
                </a:ext>
              </a:extLst>
            </p:cNvPr>
            <p:cNvSpPr/>
            <p:nvPr/>
          </p:nvSpPr>
          <p:spPr>
            <a:xfrm>
              <a:off x="1770512" y="5819839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B0B5251-5A99-4114-B0B7-31A012EC8CB3}"/>
                </a:ext>
              </a:extLst>
            </p:cNvPr>
            <p:cNvSpPr/>
            <p:nvPr/>
          </p:nvSpPr>
          <p:spPr>
            <a:xfrm>
              <a:off x="1998070" y="5223510"/>
              <a:ext cx="110906" cy="110906"/>
            </a:xfrm>
            <a:prstGeom prst="ellipse">
              <a:avLst/>
            </a:prstGeom>
            <a:solidFill>
              <a:srgbClr val="C0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D7D7913-9CAE-4CE9-A5E2-295FAA480DBF}"/>
                </a:ext>
              </a:extLst>
            </p:cNvPr>
            <p:cNvSpPr/>
            <p:nvPr/>
          </p:nvSpPr>
          <p:spPr>
            <a:xfrm>
              <a:off x="2230981" y="4583764"/>
              <a:ext cx="110906" cy="110906"/>
            </a:xfrm>
            <a:prstGeom prst="ellipse">
              <a:avLst/>
            </a:prstGeom>
            <a:solidFill>
              <a:srgbClr val="C0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BCC802B-D98E-47D2-97C1-A54B8477A52B}"/>
                </a:ext>
              </a:extLst>
            </p:cNvPr>
            <p:cNvSpPr/>
            <p:nvPr/>
          </p:nvSpPr>
          <p:spPr>
            <a:xfrm>
              <a:off x="2524849" y="3837382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B636A16-D8B0-414F-90EF-5A345EAD3A50}"/>
                </a:ext>
              </a:extLst>
            </p:cNvPr>
            <p:cNvSpPr txBox="1"/>
            <p:nvPr/>
          </p:nvSpPr>
          <p:spPr>
            <a:xfrm>
              <a:off x="2399522" y="4299493"/>
              <a:ext cx="6239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</a:rPr>
                <a:t>1</a:t>
              </a:r>
              <a:endParaRPr lang="en-GB" sz="2200" dirty="0">
                <a:solidFill>
                  <a:srgbClr val="C0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89CBC91-278B-4D88-9162-80904D8EC009}"/>
                </a:ext>
              </a:extLst>
            </p:cNvPr>
            <p:cNvSpPr txBox="1"/>
            <p:nvPr/>
          </p:nvSpPr>
          <p:spPr>
            <a:xfrm>
              <a:off x="2145160" y="5104653"/>
              <a:ext cx="6239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</a:rPr>
                <a:t>2</a:t>
              </a:r>
              <a:endParaRPr lang="en-GB" sz="2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74F91C3-E7C6-46E6-AE54-AFB022E79082}"/>
              </a:ext>
            </a:extLst>
          </p:cNvPr>
          <p:cNvSpPr txBox="1"/>
          <p:nvPr/>
        </p:nvSpPr>
        <p:spPr>
          <a:xfrm>
            <a:off x="5015666" y="3750178"/>
            <a:ext cx="14050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Option 2:</a:t>
            </a:r>
            <a:endParaRPr lang="en-GB" sz="22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0DA4E5-C182-41A1-B9D1-38A46F719DE1}"/>
              </a:ext>
            </a:extLst>
          </p:cNvPr>
          <p:cNvGrpSpPr/>
          <p:nvPr/>
        </p:nvGrpSpPr>
        <p:grpSpPr>
          <a:xfrm>
            <a:off x="6441903" y="3837382"/>
            <a:ext cx="1272795" cy="2171369"/>
            <a:chOff x="6441903" y="3837382"/>
            <a:chExt cx="1272795" cy="2171369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24EE14A-038C-477B-BBF1-AFC8DA2952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88890" y="3882896"/>
              <a:ext cx="762803" cy="1991208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36639B4-299D-4917-9EB4-9DAEB9172E3E}"/>
                </a:ext>
              </a:extLst>
            </p:cNvPr>
            <p:cNvSpPr/>
            <p:nvPr/>
          </p:nvSpPr>
          <p:spPr>
            <a:xfrm>
              <a:off x="6441903" y="5819839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7FBE45D-833A-4A87-A625-8E5B3842483D}"/>
                </a:ext>
              </a:extLst>
            </p:cNvPr>
            <p:cNvSpPr/>
            <p:nvPr/>
          </p:nvSpPr>
          <p:spPr>
            <a:xfrm>
              <a:off x="6485250" y="5696721"/>
              <a:ext cx="110906" cy="110906"/>
            </a:xfrm>
            <a:prstGeom prst="ellipse">
              <a:avLst/>
            </a:prstGeom>
            <a:solidFill>
              <a:srgbClr val="C0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B47EBF2-4FF5-44C7-B1F2-B1964AB5BD51}"/>
                </a:ext>
              </a:extLst>
            </p:cNvPr>
            <p:cNvSpPr/>
            <p:nvPr/>
          </p:nvSpPr>
          <p:spPr>
            <a:xfrm>
              <a:off x="6922164" y="4583764"/>
              <a:ext cx="110906" cy="110906"/>
            </a:xfrm>
            <a:prstGeom prst="ellipse">
              <a:avLst/>
            </a:prstGeom>
            <a:solidFill>
              <a:srgbClr val="C0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CD7405B-6148-49CC-BA4B-DE1994ECDB1E}"/>
                </a:ext>
              </a:extLst>
            </p:cNvPr>
            <p:cNvSpPr/>
            <p:nvPr/>
          </p:nvSpPr>
          <p:spPr>
            <a:xfrm>
              <a:off x="7196240" y="3837382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3ABC8AF-7233-4D5C-BD39-4E1B376D33AB}"/>
                </a:ext>
              </a:extLst>
            </p:cNvPr>
            <p:cNvSpPr txBox="1"/>
            <p:nvPr/>
          </p:nvSpPr>
          <p:spPr>
            <a:xfrm>
              <a:off x="7090705" y="4299493"/>
              <a:ext cx="6239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</a:rPr>
                <a:t>1</a:t>
              </a:r>
              <a:endParaRPr lang="en-GB" sz="2200" dirty="0">
                <a:solidFill>
                  <a:srgbClr val="C0000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6CD36B5-00E1-4B93-87C1-E3997BB6A49E}"/>
                </a:ext>
              </a:extLst>
            </p:cNvPr>
            <p:cNvSpPr txBox="1"/>
            <p:nvPr/>
          </p:nvSpPr>
          <p:spPr>
            <a:xfrm>
              <a:off x="6632340" y="5577864"/>
              <a:ext cx="6239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</a:rPr>
                <a:t>2</a:t>
              </a:r>
              <a:endParaRPr lang="en-GB" sz="22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53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AE267F26-1CE6-4BE2-95EC-A693D0E203FC}"/>
              </a:ext>
            </a:extLst>
          </p:cNvPr>
          <p:cNvSpPr txBox="1"/>
          <p:nvPr/>
        </p:nvSpPr>
        <p:spPr>
          <a:xfrm>
            <a:off x="344274" y="569656"/>
            <a:ext cx="3422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Before the slide, option 1:</a:t>
            </a:r>
            <a:endParaRPr lang="en-GB" sz="22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FA79CBA-0F81-4F8B-9CE1-BC9AA74BDF39}"/>
              </a:ext>
            </a:extLst>
          </p:cNvPr>
          <p:cNvCxnSpPr>
            <a:cxnSpLocks/>
          </p:cNvCxnSpPr>
          <p:nvPr/>
        </p:nvCxnSpPr>
        <p:spPr>
          <a:xfrm flipH="1">
            <a:off x="1976525" y="1381151"/>
            <a:ext cx="762803" cy="1991208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AB37FBCA-088B-4ED5-B943-F16C50117B96}"/>
              </a:ext>
            </a:extLst>
          </p:cNvPr>
          <p:cNvSpPr/>
          <p:nvPr/>
        </p:nvSpPr>
        <p:spPr>
          <a:xfrm>
            <a:off x="1929538" y="3318094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B0B5251-5A99-4114-B0B7-31A012EC8CB3}"/>
              </a:ext>
            </a:extLst>
          </p:cNvPr>
          <p:cNvSpPr/>
          <p:nvPr/>
        </p:nvSpPr>
        <p:spPr>
          <a:xfrm>
            <a:off x="2157096" y="2721765"/>
            <a:ext cx="110906" cy="110906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D7D7913-9CAE-4CE9-A5E2-295FAA480DBF}"/>
              </a:ext>
            </a:extLst>
          </p:cNvPr>
          <p:cNvSpPr/>
          <p:nvPr/>
        </p:nvSpPr>
        <p:spPr>
          <a:xfrm>
            <a:off x="2390007" y="2082019"/>
            <a:ext cx="110906" cy="110906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BCC802B-D98E-47D2-97C1-A54B8477A52B}"/>
              </a:ext>
            </a:extLst>
          </p:cNvPr>
          <p:cNvSpPr/>
          <p:nvPr/>
        </p:nvSpPr>
        <p:spPr>
          <a:xfrm>
            <a:off x="2683875" y="1335637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636A16-D8B0-414F-90EF-5A345EAD3A50}"/>
              </a:ext>
            </a:extLst>
          </p:cNvPr>
          <p:cNvSpPr txBox="1"/>
          <p:nvPr/>
        </p:nvSpPr>
        <p:spPr>
          <a:xfrm>
            <a:off x="2558548" y="1797748"/>
            <a:ext cx="623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1</a:t>
            </a:r>
            <a:endParaRPr lang="en-GB" sz="2200" dirty="0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9CBC91-278B-4D88-9162-80904D8EC009}"/>
              </a:ext>
            </a:extLst>
          </p:cNvPr>
          <p:cNvSpPr txBox="1"/>
          <p:nvPr/>
        </p:nvSpPr>
        <p:spPr>
          <a:xfrm>
            <a:off x="2304186" y="2602908"/>
            <a:ext cx="623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2</a:t>
            </a:r>
            <a:endParaRPr lang="en-GB" sz="2200" dirty="0">
              <a:solidFill>
                <a:srgbClr val="C0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D95FDB-F57F-49B9-A01D-59829DC8A419}"/>
              </a:ext>
            </a:extLst>
          </p:cNvPr>
          <p:cNvCxnSpPr/>
          <p:nvPr/>
        </p:nvCxnSpPr>
        <p:spPr>
          <a:xfrm>
            <a:off x="964096" y="2782976"/>
            <a:ext cx="3180522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FC6A196-132F-4609-8999-BFD46A76AD36}"/>
              </a:ext>
            </a:extLst>
          </p:cNvPr>
          <p:cNvSpPr txBox="1"/>
          <p:nvPr/>
        </p:nvSpPr>
        <p:spPr>
          <a:xfrm>
            <a:off x="4160282" y="2561774"/>
            <a:ext cx="623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endParaRPr lang="en-GB" sz="2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151F8F-C319-41DE-9AFB-5F967E375544}"/>
              </a:ext>
            </a:extLst>
          </p:cNvPr>
          <p:cNvSpPr txBox="1"/>
          <p:nvPr/>
        </p:nvSpPr>
        <p:spPr>
          <a:xfrm>
            <a:off x="344274" y="3599636"/>
            <a:ext cx="514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But how did 1 slide across the blue edge?</a:t>
            </a:r>
            <a:endParaRPr lang="en-GB" sz="2200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4CF647C-9B44-4F18-80FC-0AC9A4CE405D}"/>
              </a:ext>
            </a:extLst>
          </p:cNvPr>
          <p:cNvSpPr txBox="1"/>
          <p:nvPr/>
        </p:nvSpPr>
        <p:spPr>
          <a:xfrm>
            <a:off x="5937329" y="4144134"/>
            <a:ext cx="53436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Some run of consecutive points slid across the blue edge.</a:t>
            </a:r>
            <a:endParaRPr lang="en-GB" sz="220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BBA3196-1BB6-4B7F-B19C-E3862933049D}"/>
              </a:ext>
            </a:extLst>
          </p:cNvPr>
          <p:cNvSpPr txBox="1"/>
          <p:nvPr/>
        </p:nvSpPr>
        <p:spPr>
          <a:xfrm>
            <a:off x="6033940" y="569656"/>
            <a:ext cx="21158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After the slide:</a:t>
            </a:r>
            <a:endParaRPr lang="en-GB" sz="220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8045F04-4C53-4799-BAC7-6D76FC9F5275}"/>
              </a:ext>
            </a:extLst>
          </p:cNvPr>
          <p:cNvSpPr txBox="1"/>
          <p:nvPr/>
        </p:nvSpPr>
        <p:spPr>
          <a:xfrm>
            <a:off x="5937329" y="5031375"/>
            <a:ext cx="31370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But they shouldn’t have.</a:t>
            </a:r>
            <a:endParaRPr lang="en-GB" sz="22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C5F1A5-232D-4BFA-9C3C-D63100A90578}"/>
              </a:ext>
            </a:extLst>
          </p:cNvPr>
          <p:cNvGrpSpPr/>
          <p:nvPr/>
        </p:nvGrpSpPr>
        <p:grpSpPr>
          <a:xfrm>
            <a:off x="6844311" y="2369549"/>
            <a:ext cx="3093629" cy="430887"/>
            <a:chOff x="6844311" y="2369549"/>
            <a:chExt cx="3093629" cy="430887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D7C0F92-1E8E-494A-B036-170834C4EF2A}"/>
                </a:ext>
              </a:extLst>
            </p:cNvPr>
            <p:cNvCxnSpPr>
              <a:cxnSpLocks/>
            </p:cNvCxnSpPr>
            <p:nvPr/>
          </p:nvCxnSpPr>
          <p:spPr>
            <a:xfrm>
              <a:off x="6844311" y="2764278"/>
              <a:ext cx="3093629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E2CA4A8-5235-49A7-8D7A-1F50ECD36F33}"/>
                </a:ext>
              </a:extLst>
            </p:cNvPr>
            <p:cNvSpPr txBox="1"/>
            <p:nvPr/>
          </p:nvSpPr>
          <p:spPr>
            <a:xfrm>
              <a:off x="8535001" y="2369549"/>
              <a:ext cx="12218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</a:rPr>
                <a:t>shorter</a:t>
              </a:r>
              <a:endParaRPr lang="en-GB" sz="2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1A81C596-9E84-4301-A387-B44D0B152257}"/>
              </a:ext>
            </a:extLst>
          </p:cNvPr>
          <p:cNvSpPr txBox="1"/>
          <p:nvPr/>
        </p:nvSpPr>
        <p:spPr>
          <a:xfrm>
            <a:off x="5937329" y="5518492"/>
            <a:ext cx="31370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Contradiction</a:t>
            </a:r>
            <a:endParaRPr lang="en-GB" sz="22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98A5A7-E1EC-4EA0-80F0-8370F4063896}"/>
              </a:ext>
            </a:extLst>
          </p:cNvPr>
          <p:cNvGrpSpPr/>
          <p:nvPr/>
        </p:nvGrpSpPr>
        <p:grpSpPr>
          <a:xfrm>
            <a:off x="6184301" y="1335637"/>
            <a:ext cx="4334966" cy="2561517"/>
            <a:chOff x="6184301" y="1335637"/>
            <a:chExt cx="4334966" cy="256151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55110AC-695D-4D14-BC61-2EA0F46D9847}"/>
                </a:ext>
              </a:extLst>
            </p:cNvPr>
            <p:cNvGrpSpPr/>
            <p:nvPr/>
          </p:nvGrpSpPr>
          <p:grpSpPr>
            <a:xfrm>
              <a:off x="6184301" y="1335637"/>
              <a:ext cx="4285837" cy="2524250"/>
              <a:chOff x="344275" y="451443"/>
              <a:chExt cx="4285837" cy="2524250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6EA3B69-E24F-40E5-84A3-8AA10F985A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45888" y="496957"/>
                <a:ext cx="762803" cy="1991208"/>
              </a:xfrm>
              <a:prstGeom prst="line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32915D73-6646-4842-A49F-25642D809DFC}"/>
                  </a:ext>
                </a:extLst>
              </p:cNvPr>
              <p:cNvSpPr/>
              <p:nvPr/>
            </p:nvSpPr>
            <p:spPr>
              <a:xfrm>
                <a:off x="2198901" y="2433900"/>
                <a:ext cx="110906" cy="110906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5BF37835-B373-422A-89BB-AF63E380128A}"/>
                  </a:ext>
                </a:extLst>
              </p:cNvPr>
              <p:cNvSpPr/>
              <p:nvPr/>
            </p:nvSpPr>
            <p:spPr>
              <a:xfrm>
                <a:off x="676823" y="1002743"/>
                <a:ext cx="3953289" cy="1652280"/>
              </a:xfrm>
              <a:custGeom>
                <a:avLst/>
                <a:gdLst>
                  <a:gd name="connsiteX0" fmla="*/ 0 w 2415209"/>
                  <a:gd name="connsiteY0" fmla="*/ 705679 h 705679"/>
                  <a:gd name="connsiteX1" fmla="*/ 1192696 w 2415209"/>
                  <a:gd name="connsiteY1" fmla="*/ 0 h 705679"/>
                  <a:gd name="connsiteX2" fmla="*/ 2415209 w 2415209"/>
                  <a:gd name="connsiteY2" fmla="*/ 626166 h 705679"/>
                  <a:gd name="connsiteX0" fmla="*/ 0 w 2683566"/>
                  <a:gd name="connsiteY0" fmla="*/ 437322 h 626166"/>
                  <a:gd name="connsiteX1" fmla="*/ 1461053 w 2683566"/>
                  <a:gd name="connsiteY1" fmla="*/ 0 h 626166"/>
                  <a:gd name="connsiteX2" fmla="*/ 2683566 w 2683566"/>
                  <a:gd name="connsiteY2" fmla="*/ 626166 h 626166"/>
                  <a:gd name="connsiteX0" fmla="*/ 0 w 2753139"/>
                  <a:gd name="connsiteY0" fmla="*/ 437322 h 437322"/>
                  <a:gd name="connsiteX1" fmla="*/ 1461053 w 2753139"/>
                  <a:gd name="connsiteY1" fmla="*/ 0 h 437322"/>
                  <a:gd name="connsiteX2" fmla="*/ 2753139 w 2753139"/>
                  <a:gd name="connsiteY2" fmla="*/ 407505 h 437322"/>
                  <a:gd name="connsiteX0" fmla="*/ 0 w 2753139"/>
                  <a:gd name="connsiteY0" fmla="*/ 437322 h 437322"/>
                  <a:gd name="connsiteX1" fmla="*/ 1461053 w 2753139"/>
                  <a:gd name="connsiteY1" fmla="*/ 0 h 437322"/>
                  <a:gd name="connsiteX2" fmla="*/ 1920941 w 2753139"/>
                  <a:gd name="connsiteY2" fmla="*/ 145260 h 437322"/>
                  <a:gd name="connsiteX3" fmla="*/ 2753139 w 2753139"/>
                  <a:gd name="connsiteY3" fmla="*/ 407505 h 437322"/>
                  <a:gd name="connsiteX0" fmla="*/ 0 w 3189928"/>
                  <a:gd name="connsiteY0" fmla="*/ 437322 h 550380"/>
                  <a:gd name="connsiteX1" fmla="*/ 1461053 w 3189928"/>
                  <a:gd name="connsiteY1" fmla="*/ 0 h 550380"/>
                  <a:gd name="connsiteX2" fmla="*/ 1920941 w 3189928"/>
                  <a:gd name="connsiteY2" fmla="*/ 145260 h 550380"/>
                  <a:gd name="connsiteX3" fmla="*/ 3189928 w 3189928"/>
                  <a:gd name="connsiteY3" fmla="*/ 550380 h 550380"/>
                  <a:gd name="connsiteX0" fmla="*/ 0 w 3189928"/>
                  <a:gd name="connsiteY0" fmla="*/ 437322 h 550380"/>
                  <a:gd name="connsiteX1" fmla="*/ 1461053 w 3189928"/>
                  <a:gd name="connsiteY1" fmla="*/ 0 h 550380"/>
                  <a:gd name="connsiteX2" fmla="*/ 2721041 w 3189928"/>
                  <a:gd name="connsiteY2" fmla="*/ 394271 h 550380"/>
                  <a:gd name="connsiteX3" fmla="*/ 3189928 w 3189928"/>
                  <a:gd name="connsiteY3" fmla="*/ 550380 h 550380"/>
                  <a:gd name="connsiteX0" fmla="*/ 0 w 3745100"/>
                  <a:gd name="connsiteY0" fmla="*/ 1695331 h 1695331"/>
                  <a:gd name="connsiteX1" fmla="*/ 1461053 w 3745100"/>
                  <a:gd name="connsiteY1" fmla="*/ 1258009 h 1695331"/>
                  <a:gd name="connsiteX2" fmla="*/ 2721041 w 3745100"/>
                  <a:gd name="connsiteY2" fmla="*/ 1652280 h 1695331"/>
                  <a:gd name="connsiteX3" fmla="*/ 3745100 w 3745100"/>
                  <a:gd name="connsiteY3" fmla="*/ 0 h 1695331"/>
                  <a:gd name="connsiteX0" fmla="*/ 0 w 3745100"/>
                  <a:gd name="connsiteY0" fmla="*/ 1695331 h 1695331"/>
                  <a:gd name="connsiteX1" fmla="*/ 471779 w 3745100"/>
                  <a:gd name="connsiteY1" fmla="*/ 1550227 h 1695331"/>
                  <a:gd name="connsiteX2" fmla="*/ 1461053 w 3745100"/>
                  <a:gd name="connsiteY2" fmla="*/ 1258009 h 1695331"/>
                  <a:gd name="connsiteX3" fmla="*/ 2721041 w 3745100"/>
                  <a:gd name="connsiteY3" fmla="*/ 1652280 h 1695331"/>
                  <a:gd name="connsiteX4" fmla="*/ 3745100 w 3745100"/>
                  <a:gd name="connsiteY4" fmla="*/ 0 h 1695331"/>
                  <a:gd name="connsiteX0" fmla="*/ 0 w 3953289"/>
                  <a:gd name="connsiteY0" fmla="*/ 209431 h 1652280"/>
                  <a:gd name="connsiteX1" fmla="*/ 679968 w 3953289"/>
                  <a:gd name="connsiteY1" fmla="*/ 1550227 h 1652280"/>
                  <a:gd name="connsiteX2" fmla="*/ 1669242 w 3953289"/>
                  <a:gd name="connsiteY2" fmla="*/ 1258009 h 1652280"/>
                  <a:gd name="connsiteX3" fmla="*/ 2929230 w 3953289"/>
                  <a:gd name="connsiteY3" fmla="*/ 1652280 h 1652280"/>
                  <a:gd name="connsiteX4" fmla="*/ 3953289 w 3953289"/>
                  <a:gd name="connsiteY4" fmla="*/ 0 h 1652280"/>
                  <a:gd name="connsiteX0" fmla="*/ 0 w 3953289"/>
                  <a:gd name="connsiteY0" fmla="*/ 209431 h 1652280"/>
                  <a:gd name="connsiteX1" fmla="*/ 679968 w 3953289"/>
                  <a:gd name="connsiteY1" fmla="*/ 1550227 h 1652280"/>
                  <a:gd name="connsiteX2" fmla="*/ 1669242 w 3953289"/>
                  <a:gd name="connsiteY2" fmla="*/ 1237598 h 1652280"/>
                  <a:gd name="connsiteX3" fmla="*/ 2929230 w 3953289"/>
                  <a:gd name="connsiteY3" fmla="*/ 1652280 h 1652280"/>
                  <a:gd name="connsiteX4" fmla="*/ 3953289 w 3953289"/>
                  <a:gd name="connsiteY4" fmla="*/ 0 h 1652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3289" h="1652280">
                    <a:moveTo>
                      <a:pt x="0" y="209431"/>
                    </a:moveTo>
                    <a:lnTo>
                      <a:pt x="679968" y="1550227"/>
                    </a:lnTo>
                    <a:lnTo>
                      <a:pt x="1669242" y="1237598"/>
                    </a:lnTo>
                    <a:lnTo>
                      <a:pt x="2929230" y="1652280"/>
                    </a:lnTo>
                    <a:lnTo>
                      <a:pt x="3953289" y="0"/>
                    </a:ln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053789A-C645-4C24-BCE4-3FF46365233B}"/>
                  </a:ext>
                </a:extLst>
              </p:cNvPr>
              <p:cNvSpPr txBox="1"/>
              <p:nvPr/>
            </p:nvSpPr>
            <p:spPr>
              <a:xfrm>
                <a:off x="344275" y="2544806"/>
                <a:ext cx="62399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i="1" dirty="0">
                    <a:solidFill>
                      <a:srgbClr val="C00000"/>
                    </a:solidFill>
                  </a:rPr>
                  <a:t>D'</a:t>
                </a:r>
                <a:endParaRPr lang="en-GB" sz="2200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23AE057-7556-48B3-8CB2-582033FB3FC3}"/>
                  </a:ext>
                </a:extLst>
              </p:cNvPr>
              <p:cNvSpPr/>
              <p:nvPr/>
            </p:nvSpPr>
            <p:spPr>
              <a:xfrm>
                <a:off x="2288616" y="2189857"/>
                <a:ext cx="110906" cy="110906"/>
              </a:xfrm>
              <a:prstGeom prst="ellipse">
                <a:avLst/>
              </a:prstGeom>
              <a:solidFill>
                <a:srgbClr val="C00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F0D18BA-00FA-4E5D-A072-8320C523928A}"/>
                  </a:ext>
                </a:extLst>
              </p:cNvPr>
              <p:cNvSpPr/>
              <p:nvPr/>
            </p:nvSpPr>
            <p:spPr>
              <a:xfrm>
                <a:off x="2953238" y="451443"/>
                <a:ext cx="110906" cy="110906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DE3CF89-057D-4950-9499-BC1B68AA6EC2}"/>
                  </a:ext>
                </a:extLst>
              </p:cNvPr>
              <p:cNvSpPr txBox="1"/>
              <p:nvPr/>
            </p:nvSpPr>
            <p:spPr>
              <a:xfrm>
                <a:off x="2457157" y="1905586"/>
                <a:ext cx="62399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C00000"/>
                    </a:solidFill>
                  </a:rPr>
                  <a:t>1</a:t>
                </a:r>
                <a:endParaRPr lang="en-GB" sz="2200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5CF7F8E-4EB9-473E-A153-9C72D1A3F3ED}"/>
                </a:ext>
              </a:extLst>
            </p:cNvPr>
            <p:cNvCxnSpPr>
              <a:cxnSpLocks/>
            </p:cNvCxnSpPr>
            <p:nvPr/>
          </p:nvCxnSpPr>
          <p:spPr>
            <a:xfrm>
              <a:off x="6324091" y="2782976"/>
              <a:ext cx="4111996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D500257-1C5A-4899-A04F-BF47C0BA9579}"/>
                </a:ext>
              </a:extLst>
            </p:cNvPr>
            <p:cNvSpPr/>
            <p:nvPr/>
          </p:nvSpPr>
          <p:spPr>
            <a:xfrm>
              <a:off x="6283397" y="2731736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7E24512-9CD0-4535-A3F6-28DF0F9FDCB0}"/>
                </a:ext>
              </a:extLst>
            </p:cNvPr>
            <p:cNvSpPr/>
            <p:nvPr/>
          </p:nvSpPr>
          <p:spPr>
            <a:xfrm>
              <a:off x="10408361" y="2731736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1F09003-668B-4B7D-9DEC-DCA2479B03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85120" y="1639957"/>
              <a:ext cx="428511" cy="221993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184A76D-FAAD-4C06-AC14-FE93E63C4D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54322" y="1677224"/>
              <a:ext cx="194709" cy="221993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EA712F75-7F51-4B00-91A9-14A7F950E9BE}"/>
                </a:ext>
              </a:extLst>
            </p:cNvPr>
            <p:cNvSpPr/>
            <p:nvPr/>
          </p:nvSpPr>
          <p:spPr>
            <a:xfrm>
              <a:off x="9387790" y="3458144"/>
              <a:ext cx="110906" cy="110906"/>
            </a:xfrm>
            <a:prstGeom prst="ellipse">
              <a:avLst/>
            </a:prstGeom>
            <a:solidFill>
              <a:srgbClr val="C0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233BE23-740E-411D-B1CB-28E1DE428B06}"/>
                </a:ext>
              </a:extLst>
            </p:cNvPr>
            <p:cNvSpPr/>
            <p:nvPr/>
          </p:nvSpPr>
          <p:spPr>
            <a:xfrm>
              <a:off x="7140770" y="3369196"/>
              <a:ext cx="110906" cy="110906"/>
            </a:xfrm>
            <a:prstGeom prst="ellipse">
              <a:avLst/>
            </a:prstGeom>
            <a:solidFill>
              <a:srgbClr val="C0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36750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89" grpId="0"/>
      <p:bldP spid="90" grpId="0"/>
      <p:bldP spid="91" grpId="0"/>
      <p:bldP spid="9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AE267F26-1CE6-4BE2-95EC-A693D0E203FC}"/>
              </a:ext>
            </a:extLst>
          </p:cNvPr>
          <p:cNvSpPr txBox="1"/>
          <p:nvPr/>
        </p:nvSpPr>
        <p:spPr>
          <a:xfrm>
            <a:off x="344274" y="569656"/>
            <a:ext cx="3422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Before the slide, option 2:</a:t>
            </a:r>
            <a:endParaRPr lang="en-GB" sz="22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FC6A196-132F-4609-8999-BFD46A76AD36}"/>
              </a:ext>
            </a:extLst>
          </p:cNvPr>
          <p:cNvSpPr txBox="1"/>
          <p:nvPr/>
        </p:nvSpPr>
        <p:spPr>
          <a:xfrm>
            <a:off x="4158152" y="3376405"/>
            <a:ext cx="623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endParaRPr lang="en-GB" sz="2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C37C2F-4409-4ACB-9381-D87C56475EFE}"/>
              </a:ext>
            </a:extLst>
          </p:cNvPr>
          <p:cNvGrpSpPr/>
          <p:nvPr/>
        </p:nvGrpSpPr>
        <p:grpSpPr>
          <a:xfrm>
            <a:off x="7356260" y="2240515"/>
            <a:ext cx="1751298" cy="980039"/>
            <a:chOff x="7356260" y="2240515"/>
            <a:chExt cx="1751298" cy="98003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D7C0F92-1E8E-494A-B036-170834C4EF2A}"/>
                </a:ext>
              </a:extLst>
            </p:cNvPr>
            <p:cNvCxnSpPr>
              <a:cxnSpLocks/>
            </p:cNvCxnSpPr>
            <p:nvPr/>
          </p:nvCxnSpPr>
          <p:spPr>
            <a:xfrm>
              <a:off x="7356260" y="2402099"/>
              <a:ext cx="1285749" cy="818455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E2CA4A8-5235-49A7-8D7A-1F50ECD36F33}"/>
                </a:ext>
              </a:extLst>
            </p:cNvPr>
            <p:cNvSpPr txBox="1"/>
            <p:nvPr/>
          </p:nvSpPr>
          <p:spPr>
            <a:xfrm>
              <a:off x="7885702" y="2240515"/>
              <a:ext cx="12218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</a:rPr>
                <a:t>shorter</a:t>
              </a:r>
              <a:endParaRPr lang="en-GB" sz="2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1A81C596-9E84-4301-A387-B44D0B152257}"/>
              </a:ext>
            </a:extLst>
          </p:cNvPr>
          <p:cNvSpPr txBox="1"/>
          <p:nvPr/>
        </p:nvSpPr>
        <p:spPr>
          <a:xfrm>
            <a:off x="5937329" y="4039716"/>
            <a:ext cx="31370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Contradiction</a:t>
            </a:r>
            <a:endParaRPr lang="en-GB" sz="2200" b="1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65EADC-BE1D-4903-9C45-48F4856FC150}"/>
              </a:ext>
            </a:extLst>
          </p:cNvPr>
          <p:cNvCxnSpPr>
            <a:cxnSpLocks/>
          </p:cNvCxnSpPr>
          <p:nvPr/>
        </p:nvCxnSpPr>
        <p:spPr>
          <a:xfrm flipH="1">
            <a:off x="1975422" y="1381151"/>
            <a:ext cx="762803" cy="1991208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E70BE396-02A7-4FE6-AE06-E6B9BFC9A105}"/>
              </a:ext>
            </a:extLst>
          </p:cNvPr>
          <p:cNvSpPr/>
          <p:nvPr/>
        </p:nvSpPr>
        <p:spPr>
          <a:xfrm>
            <a:off x="1928435" y="3318094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5866122-EB4B-4AE6-B6F7-12FAAD344A6A}"/>
              </a:ext>
            </a:extLst>
          </p:cNvPr>
          <p:cNvSpPr/>
          <p:nvPr/>
        </p:nvSpPr>
        <p:spPr>
          <a:xfrm>
            <a:off x="1971782" y="3194976"/>
            <a:ext cx="110906" cy="110906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0FA6749-E78B-402A-BDC0-23788AA901D3}"/>
              </a:ext>
            </a:extLst>
          </p:cNvPr>
          <p:cNvSpPr/>
          <p:nvPr/>
        </p:nvSpPr>
        <p:spPr>
          <a:xfrm>
            <a:off x="2408696" y="2082019"/>
            <a:ext cx="110906" cy="110906"/>
          </a:xfrm>
          <a:prstGeom prst="ellips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7A1E5A3-EF84-4D66-991E-CFE57C286E37}"/>
              </a:ext>
            </a:extLst>
          </p:cNvPr>
          <p:cNvSpPr/>
          <p:nvPr/>
        </p:nvSpPr>
        <p:spPr>
          <a:xfrm>
            <a:off x="2682772" y="1335637"/>
            <a:ext cx="110906" cy="110906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D50A2B-318B-4879-9EDC-7C420D02D325}"/>
              </a:ext>
            </a:extLst>
          </p:cNvPr>
          <p:cNvSpPr txBox="1"/>
          <p:nvPr/>
        </p:nvSpPr>
        <p:spPr>
          <a:xfrm>
            <a:off x="2577237" y="1797748"/>
            <a:ext cx="623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1</a:t>
            </a:r>
            <a:endParaRPr lang="en-GB" sz="2200" dirty="0">
              <a:solidFill>
                <a:srgbClr val="C0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10C343-D57A-4488-ACB7-6319A8E9C2C8}"/>
              </a:ext>
            </a:extLst>
          </p:cNvPr>
          <p:cNvSpPr txBox="1"/>
          <p:nvPr/>
        </p:nvSpPr>
        <p:spPr>
          <a:xfrm>
            <a:off x="2118872" y="3076119"/>
            <a:ext cx="623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2</a:t>
            </a:r>
            <a:endParaRPr lang="en-GB" sz="2200" dirty="0">
              <a:solidFill>
                <a:srgbClr val="C00000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303657E-B841-40EB-A756-37887220206F}"/>
              </a:ext>
            </a:extLst>
          </p:cNvPr>
          <p:cNvSpPr/>
          <p:nvPr/>
        </p:nvSpPr>
        <p:spPr>
          <a:xfrm>
            <a:off x="523339" y="2457572"/>
            <a:ext cx="3588026" cy="1172816"/>
          </a:xfrm>
          <a:custGeom>
            <a:avLst/>
            <a:gdLst>
              <a:gd name="connsiteX0" fmla="*/ 0 w 2415209"/>
              <a:gd name="connsiteY0" fmla="*/ 705679 h 705679"/>
              <a:gd name="connsiteX1" fmla="*/ 1192696 w 2415209"/>
              <a:gd name="connsiteY1" fmla="*/ 0 h 705679"/>
              <a:gd name="connsiteX2" fmla="*/ 2415209 w 2415209"/>
              <a:gd name="connsiteY2" fmla="*/ 626166 h 705679"/>
              <a:gd name="connsiteX0" fmla="*/ 0 w 2186609"/>
              <a:gd name="connsiteY0" fmla="*/ 785193 h 785193"/>
              <a:gd name="connsiteX1" fmla="*/ 964096 w 2186609"/>
              <a:gd name="connsiteY1" fmla="*/ 0 h 785193"/>
              <a:gd name="connsiteX2" fmla="*/ 2186609 w 2186609"/>
              <a:gd name="connsiteY2" fmla="*/ 626166 h 785193"/>
              <a:gd name="connsiteX0" fmla="*/ 0 w 2027583"/>
              <a:gd name="connsiteY0" fmla="*/ 785193 h 815010"/>
              <a:gd name="connsiteX1" fmla="*/ 964096 w 2027583"/>
              <a:gd name="connsiteY1" fmla="*/ 0 h 815010"/>
              <a:gd name="connsiteX2" fmla="*/ 2027583 w 2027583"/>
              <a:gd name="connsiteY2" fmla="*/ 815010 h 815010"/>
              <a:gd name="connsiteX0" fmla="*/ 745435 w 2773018"/>
              <a:gd name="connsiteY0" fmla="*/ 3001619 h 3031436"/>
              <a:gd name="connsiteX1" fmla="*/ 0 w 2773018"/>
              <a:gd name="connsiteY1" fmla="*/ 0 h 3031436"/>
              <a:gd name="connsiteX2" fmla="*/ 2773018 w 2773018"/>
              <a:gd name="connsiteY2" fmla="*/ 3031436 h 3031436"/>
              <a:gd name="connsiteX0" fmla="*/ 0 w 4234069"/>
              <a:gd name="connsiteY0" fmla="*/ 0 h 3955773"/>
              <a:gd name="connsiteX1" fmla="*/ 1461051 w 4234069"/>
              <a:gd name="connsiteY1" fmla="*/ 924337 h 3955773"/>
              <a:gd name="connsiteX2" fmla="*/ 4234069 w 4234069"/>
              <a:gd name="connsiteY2" fmla="*/ 3955773 h 3955773"/>
              <a:gd name="connsiteX0" fmla="*/ 0 w 3588026"/>
              <a:gd name="connsiteY0" fmla="*/ 0 h 1172816"/>
              <a:gd name="connsiteX1" fmla="*/ 1461051 w 3588026"/>
              <a:gd name="connsiteY1" fmla="*/ 924337 h 1172816"/>
              <a:gd name="connsiteX2" fmla="*/ 3588026 w 3588026"/>
              <a:gd name="connsiteY2" fmla="*/ 1172816 h 117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8026" h="1172816">
                <a:moveTo>
                  <a:pt x="0" y="0"/>
                </a:moveTo>
                <a:lnTo>
                  <a:pt x="1461051" y="924337"/>
                </a:lnTo>
                <a:lnTo>
                  <a:pt x="3588026" y="1172816"/>
                </a:lnTo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BBA3196-1BB6-4B7F-B19C-E3862933049D}"/>
              </a:ext>
            </a:extLst>
          </p:cNvPr>
          <p:cNvSpPr txBox="1"/>
          <p:nvPr/>
        </p:nvSpPr>
        <p:spPr>
          <a:xfrm>
            <a:off x="6033940" y="569656"/>
            <a:ext cx="21158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After the slide:</a:t>
            </a:r>
            <a:endParaRPr lang="en-GB" sz="22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E7487E-7A42-442C-9A01-238EDDB1207F}"/>
              </a:ext>
            </a:extLst>
          </p:cNvPr>
          <p:cNvGrpSpPr/>
          <p:nvPr/>
        </p:nvGrpSpPr>
        <p:grpSpPr>
          <a:xfrm>
            <a:off x="6894161" y="1335637"/>
            <a:ext cx="2792328" cy="2524250"/>
            <a:chOff x="6894161" y="1335637"/>
            <a:chExt cx="2792328" cy="252425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55110AC-695D-4D14-BC61-2EA0F46D9847}"/>
                </a:ext>
              </a:extLst>
            </p:cNvPr>
            <p:cNvGrpSpPr/>
            <p:nvPr/>
          </p:nvGrpSpPr>
          <p:grpSpPr>
            <a:xfrm>
              <a:off x="6949614" y="1335637"/>
              <a:ext cx="2736875" cy="2524250"/>
              <a:chOff x="344275" y="451443"/>
              <a:chExt cx="2736875" cy="2524250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6EA3B69-E24F-40E5-84A3-8AA10F985A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45888" y="496957"/>
                <a:ext cx="762803" cy="1991208"/>
              </a:xfrm>
              <a:prstGeom prst="line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32915D73-6646-4842-A49F-25642D809DFC}"/>
                  </a:ext>
                </a:extLst>
              </p:cNvPr>
              <p:cNvSpPr/>
              <p:nvPr/>
            </p:nvSpPr>
            <p:spPr>
              <a:xfrm>
                <a:off x="2198901" y="2433900"/>
                <a:ext cx="110906" cy="110906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5BF37835-B373-422A-89BB-AF63E380128A}"/>
                  </a:ext>
                </a:extLst>
              </p:cNvPr>
              <p:cNvSpPr/>
              <p:nvPr/>
            </p:nvSpPr>
            <p:spPr>
              <a:xfrm>
                <a:off x="617189" y="933878"/>
                <a:ext cx="1983024" cy="1591262"/>
              </a:xfrm>
              <a:custGeom>
                <a:avLst/>
                <a:gdLst>
                  <a:gd name="connsiteX0" fmla="*/ 0 w 2415209"/>
                  <a:gd name="connsiteY0" fmla="*/ 705679 h 705679"/>
                  <a:gd name="connsiteX1" fmla="*/ 1192696 w 2415209"/>
                  <a:gd name="connsiteY1" fmla="*/ 0 h 705679"/>
                  <a:gd name="connsiteX2" fmla="*/ 2415209 w 2415209"/>
                  <a:gd name="connsiteY2" fmla="*/ 626166 h 705679"/>
                  <a:gd name="connsiteX0" fmla="*/ 0 w 2683566"/>
                  <a:gd name="connsiteY0" fmla="*/ 437322 h 626166"/>
                  <a:gd name="connsiteX1" fmla="*/ 1461053 w 2683566"/>
                  <a:gd name="connsiteY1" fmla="*/ 0 h 626166"/>
                  <a:gd name="connsiteX2" fmla="*/ 2683566 w 2683566"/>
                  <a:gd name="connsiteY2" fmla="*/ 626166 h 626166"/>
                  <a:gd name="connsiteX0" fmla="*/ 0 w 2753139"/>
                  <a:gd name="connsiteY0" fmla="*/ 437322 h 437322"/>
                  <a:gd name="connsiteX1" fmla="*/ 1461053 w 2753139"/>
                  <a:gd name="connsiteY1" fmla="*/ 0 h 437322"/>
                  <a:gd name="connsiteX2" fmla="*/ 2753139 w 2753139"/>
                  <a:gd name="connsiteY2" fmla="*/ 407505 h 437322"/>
                  <a:gd name="connsiteX0" fmla="*/ 0 w 2753139"/>
                  <a:gd name="connsiteY0" fmla="*/ 437322 h 437322"/>
                  <a:gd name="connsiteX1" fmla="*/ 1461053 w 2753139"/>
                  <a:gd name="connsiteY1" fmla="*/ 0 h 437322"/>
                  <a:gd name="connsiteX2" fmla="*/ 1920941 w 2753139"/>
                  <a:gd name="connsiteY2" fmla="*/ 145260 h 437322"/>
                  <a:gd name="connsiteX3" fmla="*/ 2753139 w 2753139"/>
                  <a:gd name="connsiteY3" fmla="*/ 407505 h 437322"/>
                  <a:gd name="connsiteX0" fmla="*/ 0 w 3189928"/>
                  <a:gd name="connsiteY0" fmla="*/ 437322 h 550380"/>
                  <a:gd name="connsiteX1" fmla="*/ 1461053 w 3189928"/>
                  <a:gd name="connsiteY1" fmla="*/ 0 h 550380"/>
                  <a:gd name="connsiteX2" fmla="*/ 1920941 w 3189928"/>
                  <a:gd name="connsiteY2" fmla="*/ 145260 h 550380"/>
                  <a:gd name="connsiteX3" fmla="*/ 3189928 w 3189928"/>
                  <a:gd name="connsiteY3" fmla="*/ 550380 h 550380"/>
                  <a:gd name="connsiteX0" fmla="*/ 0 w 3189928"/>
                  <a:gd name="connsiteY0" fmla="*/ 437322 h 550380"/>
                  <a:gd name="connsiteX1" fmla="*/ 1461053 w 3189928"/>
                  <a:gd name="connsiteY1" fmla="*/ 0 h 550380"/>
                  <a:gd name="connsiteX2" fmla="*/ 2721041 w 3189928"/>
                  <a:gd name="connsiteY2" fmla="*/ 394271 h 550380"/>
                  <a:gd name="connsiteX3" fmla="*/ 3189928 w 3189928"/>
                  <a:gd name="connsiteY3" fmla="*/ 550380 h 550380"/>
                  <a:gd name="connsiteX0" fmla="*/ 0 w 3745100"/>
                  <a:gd name="connsiteY0" fmla="*/ 1695331 h 1695331"/>
                  <a:gd name="connsiteX1" fmla="*/ 1461053 w 3745100"/>
                  <a:gd name="connsiteY1" fmla="*/ 1258009 h 1695331"/>
                  <a:gd name="connsiteX2" fmla="*/ 2721041 w 3745100"/>
                  <a:gd name="connsiteY2" fmla="*/ 1652280 h 1695331"/>
                  <a:gd name="connsiteX3" fmla="*/ 3745100 w 3745100"/>
                  <a:gd name="connsiteY3" fmla="*/ 0 h 1695331"/>
                  <a:gd name="connsiteX0" fmla="*/ 0 w 3745100"/>
                  <a:gd name="connsiteY0" fmla="*/ 1695331 h 1695331"/>
                  <a:gd name="connsiteX1" fmla="*/ 471779 w 3745100"/>
                  <a:gd name="connsiteY1" fmla="*/ 1550227 h 1695331"/>
                  <a:gd name="connsiteX2" fmla="*/ 1461053 w 3745100"/>
                  <a:gd name="connsiteY2" fmla="*/ 1258009 h 1695331"/>
                  <a:gd name="connsiteX3" fmla="*/ 2721041 w 3745100"/>
                  <a:gd name="connsiteY3" fmla="*/ 1652280 h 1695331"/>
                  <a:gd name="connsiteX4" fmla="*/ 3745100 w 3745100"/>
                  <a:gd name="connsiteY4" fmla="*/ 0 h 1695331"/>
                  <a:gd name="connsiteX0" fmla="*/ 0 w 3953289"/>
                  <a:gd name="connsiteY0" fmla="*/ 209431 h 1652280"/>
                  <a:gd name="connsiteX1" fmla="*/ 679968 w 3953289"/>
                  <a:gd name="connsiteY1" fmla="*/ 1550227 h 1652280"/>
                  <a:gd name="connsiteX2" fmla="*/ 1669242 w 3953289"/>
                  <a:gd name="connsiteY2" fmla="*/ 1258009 h 1652280"/>
                  <a:gd name="connsiteX3" fmla="*/ 2929230 w 3953289"/>
                  <a:gd name="connsiteY3" fmla="*/ 1652280 h 1652280"/>
                  <a:gd name="connsiteX4" fmla="*/ 3953289 w 3953289"/>
                  <a:gd name="connsiteY4" fmla="*/ 0 h 1652280"/>
                  <a:gd name="connsiteX0" fmla="*/ 0 w 3953289"/>
                  <a:gd name="connsiteY0" fmla="*/ 209431 h 1652280"/>
                  <a:gd name="connsiteX1" fmla="*/ 679968 w 3953289"/>
                  <a:gd name="connsiteY1" fmla="*/ 1550227 h 1652280"/>
                  <a:gd name="connsiteX2" fmla="*/ 1669242 w 3953289"/>
                  <a:gd name="connsiteY2" fmla="*/ 1237598 h 1652280"/>
                  <a:gd name="connsiteX3" fmla="*/ 2929230 w 3953289"/>
                  <a:gd name="connsiteY3" fmla="*/ 1652280 h 1652280"/>
                  <a:gd name="connsiteX4" fmla="*/ 3953289 w 3953289"/>
                  <a:gd name="connsiteY4" fmla="*/ 0 h 1652280"/>
                  <a:gd name="connsiteX0" fmla="*/ 0 w 2929230"/>
                  <a:gd name="connsiteY0" fmla="*/ 0 h 1442849"/>
                  <a:gd name="connsiteX1" fmla="*/ 679968 w 2929230"/>
                  <a:gd name="connsiteY1" fmla="*/ 1340796 h 1442849"/>
                  <a:gd name="connsiteX2" fmla="*/ 1669242 w 2929230"/>
                  <a:gd name="connsiteY2" fmla="*/ 1028167 h 1442849"/>
                  <a:gd name="connsiteX3" fmla="*/ 2929230 w 2929230"/>
                  <a:gd name="connsiteY3" fmla="*/ 1442849 h 1442849"/>
                  <a:gd name="connsiteX0" fmla="*/ 0 w 1923390"/>
                  <a:gd name="connsiteY0" fmla="*/ 0 h 1340796"/>
                  <a:gd name="connsiteX1" fmla="*/ 679968 w 1923390"/>
                  <a:gd name="connsiteY1" fmla="*/ 1340796 h 1340796"/>
                  <a:gd name="connsiteX2" fmla="*/ 1669242 w 1923390"/>
                  <a:gd name="connsiteY2" fmla="*/ 1028167 h 1340796"/>
                  <a:gd name="connsiteX3" fmla="*/ 1923390 w 1923390"/>
                  <a:gd name="connsiteY3" fmla="*/ 1100943 h 1340796"/>
                  <a:gd name="connsiteX0" fmla="*/ 0 w 1923390"/>
                  <a:gd name="connsiteY0" fmla="*/ 0 h 1340796"/>
                  <a:gd name="connsiteX1" fmla="*/ 376932 w 1923390"/>
                  <a:gd name="connsiteY1" fmla="*/ 734296 h 1340796"/>
                  <a:gd name="connsiteX2" fmla="*/ 679968 w 1923390"/>
                  <a:gd name="connsiteY2" fmla="*/ 1340796 h 1340796"/>
                  <a:gd name="connsiteX3" fmla="*/ 1669242 w 1923390"/>
                  <a:gd name="connsiteY3" fmla="*/ 1028167 h 1340796"/>
                  <a:gd name="connsiteX4" fmla="*/ 1923390 w 1923390"/>
                  <a:gd name="connsiteY4" fmla="*/ 1100943 h 1340796"/>
                  <a:gd name="connsiteX0" fmla="*/ 0 w 1923390"/>
                  <a:gd name="connsiteY0" fmla="*/ 0 h 1340796"/>
                  <a:gd name="connsiteX1" fmla="*/ 237784 w 1923390"/>
                  <a:gd name="connsiteY1" fmla="*/ 1171618 h 1340796"/>
                  <a:gd name="connsiteX2" fmla="*/ 679968 w 1923390"/>
                  <a:gd name="connsiteY2" fmla="*/ 1340796 h 1340796"/>
                  <a:gd name="connsiteX3" fmla="*/ 1669242 w 1923390"/>
                  <a:gd name="connsiteY3" fmla="*/ 1028167 h 1340796"/>
                  <a:gd name="connsiteX4" fmla="*/ 1923390 w 1923390"/>
                  <a:gd name="connsiteY4" fmla="*/ 1100943 h 1340796"/>
                  <a:gd name="connsiteX0" fmla="*/ 0 w 1923390"/>
                  <a:gd name="connsiteY0" fmla="*/ 0 h 1312967"/>
                  <a:gd name="connsiteX1" fmla="*/ 237784 w 1923390"/>
                  <a:gd name="connsiteY1" fmla="*/ 1171618 h 1312967"/>
                  <a:gd name="connsiteX2" fmla="*/ 783335 w 1923390"/>
                  <a:gd name="connsiteY2" fmla="*/ 1312967 h 1312967"/>
                  <a:gd name="connsiteX3" fmla="*/ 1669242 w 1923390"/>
                  <a:gd name="connsiteY3" fmla="*/ 1028167 h 1312967"/>
                  <a:gd name="connsiteX4" fmla="*/ 1923390 w 1923390"/>
                  <a:gd name="connsiteY4" fmla="*/ 1100943 h 1312967"/>
                  <a:gd name="connsiteX0" fmla="*/ 0 w 1923390"/>
                  <a:gd name="connsiteY0" fmla="*/ 0 h 1312967"/>
                  <a:gd name="connsiteX1" fmla="*/ 273565 w 1923390"/>
                  <a:gd name="connsiteY1" fmla="*/ 1139813 h 1312967"/>
                  <a:gd name="connsiteX2" fmla="*/ 783335 w 1923390"/>
                  <a:gd name="connsiteY2" fmla="*/ 1312967 h 1312967"/>
                  <a:gd name="connsiteX3" fmla="*/ 1669242 w 1923390"/>
                  <a:gd name="connsiteY3" fmla="*/ 1028167 h 1312967"/>
                  <a:gd name="connsiteX4" fmla="*/ 1923390 w 1923390"/>
                  <a:gd name="connsiteY4" fmla="*/ 1100943 h 1312967"/>
                  <a:gd name="connsiteX0" fmla="*/ 0 w 1983024"/>
                  <a:gd name="connsiteY0" fmla="*/ 0 h 1591262"/>
                  <a:gd name="connsiteX1" fmla="*/ 333199 w 1983024"/>
                  <a:gd name="connsiteY1" fmla="*/ 1418108 h 1591262"/>
                  <a:gd name="connsiteX2" fmla="*/ 842969 w 1983024"/>
                  <a:gd name="connsiteY2" fmla="*/ 1591262 h 1591262"/>
                  <a:gd name="connsiteX3" fmla="*/ 1728876 w 1983024"/>
                  <a:gd name="connsiteY3" fmla="*/ 1306462 h 1591262"/>
                  <a:gd name="connsiteX4" fmla="*/ 1983024 w 1983024"/>
                  <a:gd name="connsiteY4" fmla="*/ 1379238 h 159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3024" h="1591262">
                    <a:moveTo>
                      <a:pt x="0" y="0"/>
                    </a:moveTo>
                    <a:lnTo>
                      <a:pt x="333199" y="1418108"/>
                    </a:lnTo>
                    <a:lnTo>
                      <a:pt x="842969" y="1591262"/>
                    </a:lnTo>
                    <a:lnTo>
                      <a:pt x="1728876" y="1306462"/>
                    </a:lnTo>
                    <a:lnTo>
                      <a:pt x="1983024" y="1379238"/>
                    </a:lnTo>
                  </a:path>
                </a:pathLst>
              </a:cu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053789A-C645-4C24-BCE4-3FF46365233B}"/>
                  </a:ext>
                </a:extLst>
              </p:cNvPr>
              <p:cNvSpPr txBox="1"/>
              <p:nvPr/>
            </p:nvSpPr>
            <p:spPr>
              <a:xfrm>
                <a:off x="344275" y="2544806"/>
                <a:ext cx="62399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i="1" dirty="0">
                    <a:solidFill>
                      <a:srgbClr val="C00000"/>
                    </a:solidFill>
                  </a:rPr>
                  <a:t>D'</a:t>
                </a:r>
                <a:endParaRPr lang="en-GB" sz="2200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23AE057-7556-48B3-8CB2-582033FB3FC3}"/>
                  </a:ext>
                </a:extLst>
              </p:cNvPr>
              <p:cNvSpPr/>
              <p:nvPr/>
            </p:nvSpPr>
            <p:spPr>
              <a:xfrm>
                <a:off x="2288616" y="2189857"/>
                <a:ext cx="110906" cy="110906"/>
              </a:xfrm>
              <a:prstGeom prst="ellipse">
                <a:avLst/>
              </a:prstGeom>
              <a:solidFill>
                <a:srgbClr val="C000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F0D18BA-00FA-4E5D-A072-8320C523928A}"/>
                  </a:ext>
                </a:extLst>
              </p:cNvPr>
              <p:cNvSpPr/>
              <p:nvPr/>
            </p:nvSpPr>
            <p:spPr>
              <a:xfrm>
                <a:off x="2953238" y="451443"/>
                <a:ext cx="110906" cy="110906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DE3CF89-057D-4950-9499-BC1B68AA6EC2}"/>
                  </a:ext>
                </a:extLst>
              </p:cNvPr>
              <p:cNvSpPr txBox="1"/>
              <p:nvPr/>
            </p:nvSpPr>
            <p:spPr>
              <a:xfrm>
                <a:off x="2457157" y="1905586"/>
                <a:ext cx="62399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C00000"/>
                    </a:solidFill>
                  </a:rPr>
                  <a:t>1</a:t>
                </a:r>
                <a:endParaRPr lang="en-GB" sz="22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D500257-1C5A-4899-A04F-BF47C0BA9579}"/>
                </a:ext>
              </a:extLst>
            </p:cNvPr>
            <p:cNvSpPr/>
            <p:nvPr/>
          </p:nvSpPr>
          <p:spPr>
            <a:xfrm>
              <a:off x="6894161" y="2121961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EB843C3-67B6-4FAE-B370-0162A22328E2}"/>
                </a:ext>
              </a:extLst>
            </p:cNvPr>
            <p:cNvSpPr/>
            <p:nvPr/>
          </p:nvSpPr>
          <p:spPr>
            <a:xfrm>
              <a:off x="6936664" y="2159398"/>
              <a:ext cx="2226365" cy="1272208"/>
            </a:xfrm>
            <a:custGeom>
              <a:avLst/>
              <a:gdLst>
                <a:gd name="connsiteX0" fmla="*/ 0 w 2415209"/>
                <a:gd name="connsiteY0" fmla="*/ 705679 h 705679"/>
                <a:gd name="connsiteX1" fmla="*/ 1192696 w 2415209"/>
                <a:gd name="connsiteY1" fmla="*/ 0 h 705679"/>
                <a:gd name="connsiteX2" fmla="*/ 2415209 w 2415209"/>
                <a:gd name="connsiteY2" fmla="*/ 626166 h 705679"/>
                <a:gd name="connsiteX0" fmla="*/ 0 w 2186609"/>
                <a:gd name="connsiteY0" fmla="*/ 785193 h 785193"/>
                <a:gd name="connsiteX1" fmla="*/ 964096 w 2186609"/>
                <a:gd name="connsiteY1" fmla="*/ 0 h 785193"/>
                <a:gd name="connsiteX2" fmla="*/ 2186609 w 2186609"/>
                <a:gd name="connsiteY2" fmla="*/ 626166 h 785193"/>
                <a:gd name="connsiteX0" fmla="*/ 0 w 2027583"/>
                <a:gd name="connsiteY0" fmla="*/ 785193 h 815010"/>
                <a:gd name="connsiteX1" fmla="*/ 964096 w 2027583"/>
                <a:gd name="connsiteY1" fmla="*/ 0 h 815010"/>
                <a:gd name="connsiteX2" fmla="*/ 2027583 w 2027583"/>
                <a:gd name="connsiteY2" fmla="*/ 815010 h 815010"/>
                <a:gd name="connsiteX0" fmla="*/ 745435 w 2773018"/>
                <a:gd name="connsiteY0" fmla="*/ 3001619 h 3031436"/>
                <a:gd name="connsiteX1" fmla="*/ 0 w 2773018"/>
                <a:gd name="connsiteY1" fmla="*/ 0 h 3031436"/>
                <a:gd name="connsiteX2" fmla="*/ 2773018 w 2773018"/>
                <a:gd name="connsiteY2" fmla="*/ 3031436 h 3031436"/>
                <a:gd name="connsiteX0" fmla="*/ 0 w 4234069"/>
                <a:gd name="connsiteY0" fmla="*/ 0 h 3955773"/>
                <a:gd name="connsiteX1" fmla="*/ 1461051 w 4234069"/>
                <a:gd name="connsiteY1" fmla="*/ 924337 h 3955773"/>
                <a:gd name="connsiteX2" fmla="*/ 4234069 w 4234069"/>
                <a:gd name="connsiteY2" fmla="*/ 3955773 h 3955773"/>
                <a:gd name="connsiteX0" fmla="*/ 0 w 3588026"/>
                <a:gd name="connsiteY0" fmla="*/ 0 h 1172816"/>
                <a:gd name="connsiteX1" fmla="*/ 1461051 w 3588026"/>
                <a:gd name="connsiteY1" fmla="*/ 924337 h 1172816"/>
                <a:gd name="connsiteX2" fmla="*/ 3588026 w 3588026"/>
                <a:gd name="connsiteY2" fmla="*/ 1172816 h 1172816"/>
                <a:gd name="connsiteX0" fmla="*/ 0 w 4045226"/>
                <a:gd name="connsiteY0" fmla="*/ 0 h 1470990"/>
                <a:gd name="connsiteX1" fmla="*/ 1918251 w 4045226"/>
                <a:gd name="connsiteY1" fmla="*/ 1222511 h 1470990"/>
                <a:gd name="connsiteX2" fmla="*/ 4045226 w 4045226"/>
                <a:gd name="connsiteY2" fmla="*/ 1470990 h 1470990"/>
                <a:gd name="connsiteX0" fmla="*/ 0 w 2226365"/>
                <a:gd name="connsiteY0" fmla="*/ 0 h 1272208"/>
                <a:gd name="connsiteX1" fmla="*/ 1918251 w 2226365"/>
                <a:gd name="connsiteY1" fmla="*/ 1222511 h 1272208"/>
                <a:gd name="connsiteX2" fmla="*/ 2226365 w 2226365"/>
                <a:gd name="connsiteY2" fmla="*/ 1272208 h 12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6365" h="1272208">
                  <a:moveTo>
                    <a:pt x="0" y="0"/>
                  </a:moveTo>
                  <a:lnTo>
                    <a:pt x="1918251" y="1222511"/>
                  </a:lnTo>
                  <a:lnTo>
                    <a:pt x="2226365" y="1272208"/>
                  </a:lnTo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685C865-77DF-40FF-A7CF-049C8B8FED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2467" y="2550097"/>
              <a:ext cx="498576" cy="1139191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6B6C460-B028-4C99-8204-35F011ABEF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67857" y="2270145"/>
              <a:ext cx="357502" cy="1279839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F94C6BA-6AE1-4E78-9801-BAD9F9EBF82B}"/>
                </a:ext>
              </a:extLst>
            </p:cNvPr>
            <p:cNvSpPr/>
            <p:nvPr/>
          </p:nvSpPr>
          <p:spPr>
            <a:xfrm>
              <a:off x="8021757" y="3341252"/>
              <a:ext cx="110906" cy="110906"/>
            </a:xfrm>
            <a:prstGeom prst="ellipse">
              <a:avLst/>
            </a:prstGeom>
            <a:solidFill>
              <a:srgbClr val="C0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04C31D7-148D-4BC9-AFEA-E5FF3A658E54}"/>
                </a:ext>
              </a:extLst>
            </p:cNvPr>
            <p:cNvSpPr/>
            <p:nvPr/>
          </p:nvSpPr>
          <p:spPr>
            <a:xfrm>
              <a:off x="7505877" y="3177810"/>
              <a:ext cx="110906" cy="110906"/>
            </a:xfrm>
            <a:prstGeom prst="ellipse">
              <a:avLst/>
            </a:prstGeom>
            <a:solidFill>
              <a:srgbClr val="C0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0BE9DC8-4059-45A2-BEAF-A6C485976F65}"/>
              </a:ext>
            </a:extLst>
          </p:cNvPr>
          <p:cNvSpPr txBox="1"/>
          <p:nvPr/>
        </p:nvSpPr>
        <p:spPr>
          <a:xfrm>
            <a:off x="8859693" y="5476849"/>
            <a:ext cx="2284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QED Theorem 4</a:t>
            </a:r>
            <a:endParaRPr lang="en-GB" sz="22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03F6DDF-E414-4FD7-97F1-AB6C2C875123}"/>
              </a:ext>
            </a:extLst>
          </p:cNvPr>
          <p:cNvSpPr txBox="1"/>
          <p:nvPr/>
        </p:nvSpPr>
        <p:spPr>
          <a:xfrm>
            <a:off x="387450" y="5112731"/>
            <a:ext cx="4552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case of 2 curves is similar.</a:t>
            </a:r>
          </a:p>
        </p:txBody>
      </p:sp>
    </p:spTree>
    <p:extLst>
      <p:ext uri="{BB962C8B-B14F-4D97-AF65-F5344CB8AC3E}">
        <p14:creationId xmlns:p14="http://schemas.microsoft.com/office/powerpoint/2010/main" val="338653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0" grpId="0"/>
      <p:bldP spid="65" grpId="0"/>
      <p:bldP spid="6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36310-E003-438D-BA72-8743ABA0D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Proof of Theorem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9AEACD-194D-4850-AAB5-75BE3AE8D55D}"/>
              </a:ext>
            </a:extLst>
          </p:cNvPr>
          <p:cNvSpPr txBox="1"/>
          <p:nvPr/>
        </p:nvSpPr>
        <p:spPr>
          <a:xfrm>
            <a:off x="697910" y="1690688"/>
            <a:ext cx="10324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Theorem 5:</a:t>
            </a:r>
            <a:r>
              <a:rPr lang="en-GB" sz="2200" dirty="0"/>
              <a:t> HCS does not increase the inflection-edge number of a self-</a:t>
            </a:r>
            <a:r>
              <a:rPr lang="en-GB" sz="2200" dirty="0" err="1"/>
              <a:t>disjoinable</a:t>
            </a:r>
            <a:r>
              <a:rPr lang="en-GB" sz="2200" dirty="0"/>
              <a:t> curve.</a:t>
            </a:r>
            <a:endParaRPr lang="en-GB" sz="2200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47A4FB-61C3-430E-A928-DCFC86D25E47}"/>
              </a:ext>
            </a:extLst>
          </p:cNvPr>
          <p:cNvSpPr txBox="1"/>
          <p:nvPr/>
        </p:nvSpPr>
        <p:spPr>
          <a:xfrm>
            <a:off x="2887351" y="5592330"/>
            <a:ext cx="7144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No vertex release increases the number of inflection edges.</a:t>
            </a:r>
            <a:endParaRPr lang="en-GB" sz="2200" b="1" i="1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86B8AE7-BEE1-43C6-9948-D71C8BAA3A3A}"/>
              </a:ext>
            </a:extLst>
          </p:cNvPr>
          <p:cNvGrpSpPr/>
          <p:nvPr/>
        </p:nvGrpSpPr>
        <p:grpSpPr>
          <a:xfrm>
            <a:off x="3237148" y="2635000"/>
            <a:ext cx="5650660" cy="1208009"/>
            <a:chOff x="3237148" y="2635000"/>
            <a:chExt cx="5650660" cy="1208009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4379DAB-3160-4CA5-A31C-AF6846FC6F22}"/>
                </a:ext>
              </a:extLst>
            </p:cNvPr>
            <p:cNvSpPr txBox="1"/>
            <p:nvPr/>
          </p:nvSpPr>
          <p:spPr>
            <a:xfrm>
              <a:off x="3237148" y="2635000"/>
              <a:ext cx="6239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>
                  <a:solidFill>
                    <a:schemeClr val="accent1">
                      <a:lumMod val="75000"/>
                    </a:schemeClr>
                  </a:solidFill>
                </a:rPr>
                <a:t>C</a:t>
              </a:r>
              <a:endParaRPr lang="en-GB" sz="22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DD15D82-8D68-4D6A-8C52-39E800C4180F}"/>
                </a:ext>
              </a:extLst>
            </p:cNvPr>
            <p:cNvSpPr txBox="1"/>
            <p:nvPr/>
          </p:nvSpPr>
          <p:spPr>
            <a:xfrm>
              <a:off x="7324937" y="2635000"/>
              <a:ext cx="156287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>
                  <a:solidFill>
                    <a:schemeClr val="accent1">
                      <a:lumMod val="75000"/>
                    </a:schemeClr>
                  </a:solidFill>
                </a:rPr>
                <a:t>C'</a:t>
              </a:r>
              <a:r>
                <a:rPr lang="en-US" sz="2200" dirty="0">
                  <a:solidFill>
                    <a:schemeClr val="accent1">
                      <a:lumMod val="75000"/>
                    </a:schemeClr>
                  </a:solidFill>
                </a:rPr>
                <a:t> = HCS(</a:t>
              </a:r>
              <a:r>
                <a:rPr lang="en-US" sz="2200" i="1" dirty="0">
                  <a:solidFill>
                    <a:schemeClr val="accent1">
                      <a:lumMod val="75000"/>
                    </a:schemeClr>
                  </a:solidFill>
                </a:rPr>
                <a:t>C</a:t>
              </a:r>
              <a:r>
                <a:rPr lang="en-US" sz="2200" dirty="0">
                  <a:solidFill>
                    <a:schemeClr val="accent1">
                      <a:lumMod val="75000"/>
                    </a:schemeClr>
                  </a:solidFill>
                </a:rPr>
                <a:t>)</a:t>
              </a:r>
              <a:endParaRPr lang="en-GB" sz="22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7" name="Arrow: Right 66">
              <a:extLst>
                <a:ext uri="{FF2B5EF4-FFF2-40B4-BE49-F238E27FC236}">
                  <a16:creationId xmlns:a16="http://schemas.microsoft.com/office/drawing/2014/main" id="{B80D9F38-F929-434D-8854-577F99404428}"/>
                </a:ext>
              </a:extLst>
            </p:cNvPr>
            <p:cNvSpPr/>
            <p:nvPr/>
          </p:nvSpPr>
          <p:spPr>
            <a:xfrm>
              <a:off x="3768320" y="2683282"/>
              <a:ext cx="462561" cy="332969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E4AB29D-9448-4A5C-BC76-D1C2B35F6A51}"/>
                </a:ext>
              </a:extLst>
            </p:cNvPr>
            <p:cNvSpPr txBox="1"/>
            <p:nvPr/>
          </p:nvSpPr>
          <p:spPr>
            <a:xfrm>
              <a:off x="4440479" y="3412122"/>
              <a:ext cx="214841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/>
                <a:t>vertex releases</a:t>
              </a:r>
              <a:endParaRPr lang="en-GB" sz="2200" i="1" dirty="0"/>
            </a:p>
          </p:txBody>
        </p:sp>
        <p:sp>
          <p:nvSpPr>
            <p:cNvPr id="69" name="Arrow: Right 68">
              <a:extLst>
                <a:ext uri="{FF2B5EF4-FFF2-40B4-BE49-F238E27FC236}">
                  <a16:creationId xmlns:a16="http://schemas.microsoft.com/office/drawing/2014/main" id="{48333EDB-BAE8-4B2D-B0A0-4BD9FD5A2D58}"/>
                </a:ext>
              </a:extLst>
            </p:cNvPr>
            <p:cNvSpPr/>
            <p:nvPr/>
          </p:nvSpPr>
          <p:spPr>
            <a:xfrm>
              <a:off x="4349635" y="2683282"/>
              <a:ext cx="462561" cy="332969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Arrow: Right 70">
              <a:extLst>
                <a:ext uri="{FF2B5EF4-FFF2-40B4-BE49-F238E27FC236}">
                  <a16:creationId xmlns:a16="http://schemas.microsoft.com/office/drawing/2014/main" id="{3FAAB050-A4F5-496E-B872-1885A60FC9E9}"/>
                </a:ext>
              </a:extLst>
            </p:cNvPr>
            <p:cNvSpPr/>
            <p:nvPr/>
          </p:nvSpPr>
          <p:spPr>
            <a:xfrm>
              <a:off x="4930950" y="2683282"/>
              <a:ext cx="462561" cy="332969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Arrow: Right 72">
              <a:extLst>
                <a:ext uri="{FF2B5EF4-FFF2-40B4-BE49-F238E27FC236}">
                  <a16:creationId xmlns:a16="http://schemas.microsoft.com/office/drawing/2014/main" id="{A554E268-19E6-46DE-A10C-F472EA2DD534}"/>
                </a:ext>
              </a:extLst>
            </p:cNvPr>
            <p:cNvSpPr/>
            <p:nvPr/>
          </p:nvSpPr>
          <p:spPr>
            <a:xfrm>
              <a:off x="5514685" y="2683282"/>
              <a:ext cx="462561" cy="332969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Arrow: Right 73">
              <a:extLst>
                <a:ext uri="{FF2B5EF4-FFF2-40B4-BE49-F238E27FC236}">
                  <a16:creationId xmlns:a16="http://schemas.microsoft.com/office/drawing/2014/main" id="{D0CF45BF-D1D3-4473-9BEE-9E8BD64FD585}"/>
                </a:ext>
              </a:extLst>
            </p:cNvPr>
            <p:cNvSpPr/>
            <p:nvPr/>
          </p:nvSpPr>
          <p:spPr>
            <a:xfrm>
              <a:off x="6096000" y="2683282"/>
              <a:ext cx="462561" cy="332969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Arrow: Right 75">
              <a:extLst>
                <a:ext uri="{FF2B5EF4-FFF2-40B4-BE49-F238E27FC236}">
                  <a16:creationId xmlns:a16="http://schemas.microsoft.com/office/drawing/2014/main" id="{CA4770A0-B87A-4505-996B-C896116728A2}"/>
                </a:ext>
              </a:extLst>
            </p:cNvPr>
            <p:cNvSpPr/>
            <p:nvPr/>
          </p:nvSpPr>
          <p:spPr>
            <a:xfrm>
              <a:off x="6678695" y="2683282"/>
              <a:ext cx="462561" cy="332969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Left Brace 76">
              <a:extLst>
                <a:ext uri="{FF2B5EF4-FFF2-40B4-BE49-F238E27FC236}">
                  <a16:creationId xmlns:a16="http://schemas.microsoft.com/office/drawing/2014/main" id="{1564C873-3B97-4851-A7E0-611E5E7D14C2}"/>
                </a:ext>
              </a:extLst>
            </p:cNvPr>
            <p:cNvSpPr/>
            <p:nvPr/>
          </p:nvSpPr>
          <p:spPr>
            <a:xfrm rot="16200000">
              <a:off x="5363184" y="1502048"/>
              <a:ext cx="165182" cy="3457469"/>
            </a:xfrm>
            <a:prstGeom prst="leftBrace">
              <a:avLst>
                <a:gd name="adj1" fmla="val 46805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10CEC7B-E0AE-4C8D-B924-CB6A53FCDC00}"/>
              </a:ext>
            </a:extLst>
          </p:cNvPr>
          <p:cNvGrpSpPr/>
          <p:nvPr/>
        </p:nvGrpSpPr>
        <p:grpSpPr>
          <a:xfrm>
            <a:off x="3597554" y="3875912"/>
            <a:ext cx="4127984" cy="1565033"/>
            <a:chOff x="3597554" y="3875912"/>
            <a:chExt cx="4127984" cy="1565033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F582653-FE47-47B7-A7E4-6F491DD2AADB}"/>
                </a:ext>
              </a:extLst>
            </p:cNvPr>
            <p:cNvSpPr txBox="1"/>
            <p:nvPr/>
          </p:nvSpPr>
          <p:spPr>
            <a:xfrm>
              <a:off x="3597554" y="4332949"/>
              <a:ext cx="41279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/>
                <a:t>If done in the proper order, the curve stays self-</a:t>
              </a:r>
              <a:r>
                <a:rPr lang="en-GB" sz="2200" dirty="0" err="1"/>
                <a:t>disjoinable</a:t>
              </a:r>
              <a:r>
                <a:rPr lang="en-GB" sz="2200" dirty="0"/>
                <a:t> at all times.</a:t>
              </a:r>
              <a:endParaRPr lang="en-GB" sz="2200" i="1" dirty="0"/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82A1AD9-6D16-44BA-8CD8-115A61D6CF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0951" y="3875912"/>
              <a:ext cx="0" cy="35273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12347F48-9A0B-4FF5-8463-CFF90FD149B4}"/>
              </a:ext>
            </a:extLst>
          </p:cNvPr>
          <p:cNvSpPr txBox="1"/>
          <p:nvPr/>
        </p:nvSpPr>
        <p:spPr>
          <a:xfrm>
            <a:off x="697910" y="2277125"/>
            <a:ext cx="1737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Proof idea:</a:t>
            </a:r>
            <a:endParaRPr lang="en-GB" sz="2200" b="1" i="1" dirty="0"/>
          </a:p>
        </p:txBody>
      </p:sp>
    </p:spTree>
    <p:extLst>
      <p:ext uri="{BB962C8B-B14F-4D97-AF65-F5344CB8AC3E}">
        <p14:creationId xmlns:p14="http://schemas.microsoft.com/office/powerpoint/2010/main" val="159359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4405AC53-6FB0-4541-A62C-37A91FE1FA8C}"/>
              </a:ext>
            </a:extLst>
          </p:cNvPr>
          <p:cNvSpPr txBox="1"/>
          <p:nvPr/>
        </p:nvSpPr>
        <p:spPr>
          <a:xfrm>
            <a:off x="697910" y="537970"/>
            <a:ext cx="18594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Proof details:</a:t>
            </a:r>
            <a:endParaRPr lang="en-GB" sz="2200" b="1" i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8BA55D-CE30-4248-85CD-63C6AAC0E495}"/>
              </a:ext>
            </a:extLst>
          </p:cNvPr>
          <p:cNvGrpSpPr/>
          <p:nvPr/>
        </p:nvGrpSpPr>
        <p:grpSpPr>
          <a:xfrm>
            <a:off x="620275" y="1675384"/>
            <a:ext cx="4017967" cy="2024615"/>
            <a:chOff x="620275" y="665423"/>
            <a:chExt cx="4017967" cy="202461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0FA32E6-13D7-4131-8DD1-CC480FF73C69}"/>
                </a:ext>
              </a:extLst>
            </p:cNvPr>
            <p:cNvSpPr/>
            <p:nvPr/>
          </p:nvSpPr>
          <p:spPr>
            <a:xfrm>
              <a:off x="620275" y="665423"/>
              <a:ext cx="3570416" cy="900418"/>
            </a:xfrm>
            <a:custGeom>
              <a:avLst/>
              <a:gdLst>
                <a:gd name="connsiteX0" fmla="*/ 0 w 2415209"/>
                <a:gd name="connsiteY0" fmla="*/ 705679 h 705679"/>
                <a:gd name="connsiteX1" fmla="*/ 1192696 w 2415209"/>
                <a:gd name="connsiteY1" fmla="*/ 0 h 705679"/>
                <a:gd name="connsiteX2" fmla="*/ 2415209 w 2415209"/>
                <a:gd name="connsiteY2" fmla="*/ 626166 h 705679"/>
                <a:gd name="connsiteX0" fmla="*/ 0 w 2186609"/>
                <a:gd name="connsiteY0" fmla="*/ 785193 h 785193"/>
                <a:gd name="connsiteX1" fmla="*/ 964096 w 2186609"/>
                <a:gd name="connsiteY1" fmla="*/ 0 h 785193"/>
                <a:gd name="connsiteX2" fmla="*/ 2186609 w 2186609"/>
                <a:gd name="connsiteY2" fmla="*/ 626166 h 785193"/>
                <a:gd name="connsiteX0" fmla="*/ 0 w 2027583"/>
                <a:gd name="connsiteY0" fmla="*/ 785193 h 815010"/>
                <a:gd name="connsiteX1" fmla="*/ 964096 w 2027583"/>
                <a:gd name="connsiteY1" fmla="*/ 0 h 815010"/>
                <a:gd name="connsiteX2" fmla="*/ 2027583 w 2027583"/>
                <a:gd name="connsiteY2" fmla="*/ 815010 h 815010"/>
                <a:gd name="connsiteX0" fmla="*/ 745435 w 2773018"/>
                <a:gd name="connsiteY0" fmla="*/ 3001619 h 3031436"/>
                <a:gd name="connsiteX1" fmla="*/ 0 w 2773018"/>
                <a:gd name="connsiteY1" fmla="*/ 0 h 3031436"/>
                <a:gd name="connsiteX2" fmla="*/ 2773018 w 2773018"/>
                <a:gd name="connsiteY2" fmla="*/ 3031436 h 3031436"/>
                <a:gd name="connsiteX0" fmla="*/ 0 w 4234069"/>
                <a:gd name="connsiteY0" fmla="*/ 0 h 3955773"/>
                <a:gd name="connsiteX1" fmla="*/ 1461051 w 4234069"/>
                <a:gd name="connsiteY1" fmla="*/ 924337 h 3955773"/>
                <a:gd name="connsiteX2" fmla="*/ 4234069 w 4234069"/>
                <a:gd name="connsiteY2" fmla="*/ 3955773 h 3955773"/>
                <a:gd name="connsiteX0" fmla="*/ 0 w 3588026"/>
                <a:gd name="connsiteY0" fmla="*/ 0 h 1172816"/>
                <a:gd name="connsiteX1" fmla="*/ 1461051 w 3588026"/>
                <a:gd name="connsiteY1" fmla="*/ 924337 h 1172816"/>
                <a:gd name="connsiteX2" fmla="*/ 3588026 w 3588026"/>
                <a:gd name="connsiteY2" fmla="*/ 1172816 h 1172816"/>
                <a:gd name="connsiteX0" fmla="*/ 0 w 3588026"/>
                <a:gd name="connsiteY0" fmla="*/ 0 h 1172816"/>
                <a:gd name="connsiteX1" fmla="*/ 1442080 w 3588026"/>
                <a:gd name="connsiteY1" fmla="*/ 924337 h 1172816"/>
                <a:gd name="connsiteX2" fmla="*/ 3588026 w 3588026"/>
                <a:gd name="connsiteY2" fmla="*/ 1172816 h 1172816"/>
                <a:gd name="connsiteX0" fmla="*/ 0 w 3588026"/>
                <a:gd name="connsiteY0" fmla="*/ 0 h 1172816"/>
                <a:gd name="connsiteX1" fmla="*/ 1442080 w 3588026"/>
                <a:gd name="connsiteY1" fmla="*/ 924337 h 1172816"/>
                <a:gd name="connsiteX2" fmla="*/ 2431634 w 3588026"/>
                <a:gd name="connsiteY2" fmla="*/ 1039528 h 1172816"/>
                <a:gd name="connsiteX3" fmla="*/ 3588026 w 3588026"/>
                <a:gd name="connsiteY3" fmla="*/ 1172816 h 1172816"/>
                <a:gd name="connsiteX0" fmla="*/ 0 w 3588026"/>
                <a:gd name="connsiteY0" fmla="*/ 0 h 1172816"/>
                <a:gd name="connsiteX1" fmla="*/ 1442080 w 3588026"/>
                <a:gd name="connsiteY1" fmla="*/ 924337 h 1172816"/>
                <a:gd name="connsiteX2" fmla="*/ 3251179 w 3588026"/>
                <a:gd name="connsiteY2" fmla="*/ 918114 h 1172816"/>
                <a:gd name="connsiteX3" fmla="*/ 3588026 w 3588026"/>
                <a:gd name="connsiteY3" fmla="*/ 1172816 h 1172816"/>
                <a:gd name="connsiteX0" fmla="*/ 0 w 4031947"/>
                <a:gd name="connsiteY0" fmla="*/ 75473 h 999810"/>
                <a:gd name="connsiteX1" fmla="*/ 1442080 w 4031947"/>
                <a:gd name="connsiteY1" fmla="*/ 999810 h 999810"/>
                <a:gd name="connsiteX2" fmla="*/ 3251179 w 4031947"/>
                <a:gd name="connsiteY2" fmla="*/ 993587 h 999810"/>
                <a:gd name="connsiteX3" fmla="*/ 4031947 w 4031947"/>
                <a:gd name="connsiteY3" fmla="*/ 0 h 999810"/>
                <a:gd name="connsiteX0" fmla="*/ 0 w 3997799"/>
                <a:gd name="connsiteY0" fmla="*/ 394185 h 999810"/>
                <a:gd name="connsiteX1" fmla="*/ 1407932 w 3997799"/>
                <a:gd name="connsiteY1" fmla="*/ 999810 h 999810"/>
                <a:gd name="connsiteX2" fmla="*/ 3217031 w 3997799"/>
                <a:gd name="connsiteY2" fmla="*/ 993587 h 999810"/>
                <a:gd name="connsiteX3" fmla="*/ 3997799 w 3997799"/>
                <a:gd name="connsiteY3" fmla="*/ 0 h 999810"/>
                <a:gd name="connsiteX0" fmla="*/ 0 w 3918286"/>
                <a:gd name="connsiteY0" fmla="*/ 294793 h 900418"/>
                <a:gd name="connsiteX1" fmla="*/ 1407932 w 3918286"/>
                <a:gd name="connsiteY1" fmla="*/ 900418 h 900418"/>
                <a:gd name="connsiteX2" fmla="*/ 3217031 w 3918286"/>
                <a:gd name="connsiteY2" fmla="*/ 894195 h 900418"/>
                <a:gd name="connsiteX3" fmla="*/ 3918286 w 3918286"/>
                <a:gd name="connsiteY3" fmla="*/ 0 h 900418"/>
                <a:gd name="connsiteX0" fmla="*/ 0 w 3570416"/>
                <a:gd name="connsiteY0" fmla="*/ 453819 h 900418"/>
                <a:gd name="connsiteX1" fmla="*/ 1060062 w 3570416"/>
                <a:gd name="connsiteY1" fmla="*/ 900418 h 900418"/>
                <a:gd name="connsiteX2" fmla="*/ 2869161 w 3570416"/>
                <a:gd name="connsiteY2" fmla="*/ 894195 h 900418"/>
                <a:gd name="connsiteX3" fmla="*/ 3570416 w 3570416"/>
                <a:gd name="connsiteY3" fmla="*/ 0 h 90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0416" h="900418">
                  <a:moveTo>
                    <a:pt x="0" y="453819"/>
                  </a:moveTo>
                  <a:lnTo>
                    <a:pt x="1060062" y="900418"/>
                  </a:lnTo>
                  <a:lnTo>
                    <a:pt x="2869161" y="894195"/>
                  </a:lnTo>
                  <a:lnTo>
                    <a:pt x="3570416" y="0"/>
                  </a:lnTo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7316B91-F2D5-433D-BA1A-FEB1C849E496}"/>
                </a:ext>
              </a:extLst>
            </p:cNvPr>
            <p:cNvSpPr/>
            <p:nvPr/>
          </p:nvSpPr>
          <p:spPr>
            <a:xfrm>
              <a:off x="744907" y="1351426"/>
              <a:ext cx="3893335" cy="894813"/>
            </a:xfrm>
            <a:custGeom>
              <a:avLst/>
              <a:gdLst>
                <a:gd name="connsiteX0" fmla="*/ 0 w 2415209"/>
                <a:gd name="connsiteY0" fmla="*/ 705679 h 705679"/>
                <a:gd name="connsiteX1" fmla="*/ 1192696 w 2415209"/>
                <a:gd name="connsiteY1" fmla="*/ 0 h 705679"/>
                <a:gd name="connsiteX2" fmla="*/ 2415209 w 2415209"/>
                <a:gd name="connsiteY2" fmla="*/ 626166 h 705679"/>
                <a:gd name="connsiteX0" fmla="*/ 0 w 2186609"/>
                <a:gd name="connsiteY0" fmla="*/ 785193 h 785193"/>
                <a:gd name="connsiteX1" fmla="*/ 964096 w 2186609"/>
                <a:gd name="connsiteY1" fmla="*/ 0 h 785193"/>
                <a:gd name="connsiteX2" fmla="*/ 2186609 w 2186609"/>
                <a:gd name="connsiteY2" fmla="*/ 626166 h 785193"/>
                <a:gd name="connsiteX0" fmla="*/ 0 w 2027583"/>
                <a:gd name="connsiteY0" fmla="*/ 785193 h 815010"/>
                <a:gd name="connsiteX1" fmla="*/ 964096 w 2027583"/>
                <a:gd name="connsiteY1" fmla="*/ 0 h 815010"/>
                <a:gd name="connsiteX2" fmla="*/ 2027583 w 2027583"/>
                <a:gd name="connsiteY2" fmla="*/ 815010 h 815010"/>
                <a:gd name="connsiteX0" fmla="*/ 745435 w 2773018"/>
                <a:gd name="connsiteY0" fmla="*/ 3001619 h 3031436"/>
                <a:gd name="connsiteX1" fmla="*/ 0 w 2773018"/>
                <a:gd name="connsiteY1" fmla="*/ 0 h 3031436"/>
                <a:gd name="connsiteX2" fmla="*/ 2773018 w 2773018"/>
                <a:gd name="connsiteY2" fmla="*/ 3031436 h 3031436"/>
                <a:gd name="connsiteX0" fmla="*/ 0 w 4234069"/>
                <a:gd name="connsiteY0" fmla="*/ 0 h 3955773"/>
                <a:gd name="connsiteX1" fmla="*/ 1461051 w 4234069"/>
                <a:gd name="connsiteY1" fmla="*/ 924337 h 3955773"/>
                <a:gd name="connsiteX2" fmla="*/ 4234069 w 4234069"/>
                <a:gd name="connsiteY2" fmla="*/ 3955773 h 3955773"/>
                <a:gd name="connsiteX0" fmla="*/ 0 w 3588026"/>
                <a:gd name="connsiteY0" fmla="*/ 0 h 1172816"/>
                <a:gd name="connsiteX1" fmla="*/ 1461051 w 3588026"/>
                <a:gd name="connsiteY1" fmla="*/ 924337 h 1172816"/>
                <a:gd name="connsiteX2" fmla="*/ 3588026 w 3588026"/>
                <a:gd name="connsiteY2" fmla="*/ 1172816 h 1172816"/>
                <a:gd name="connsiteX0" fmla="*/ 0 w 3588026"/>
                <a:gd name="connsiteY0" fmla="*/ 0 h 1172816"/>
                <a:gd name="connsiteX1" fmla="*/ 1442080 w 3588026"/>
                <a:gd name="connsiteY1" fmla="*/ 924337 h 1172816"/>
                <a:gd name="connsiteX2" fmla="*/ 3588026 w 3588026"/>
                <a:gd name="connsiteY2" fmla="*/ 1172816 h 1172816"/>
                <a:gd name="connsiteX0" fmla="*/ 0 w 3588026"/>
                <a:gd name="connsiteY0" fmla="*/ 0 h 1172816"/>
                <a:gd name="connsiteX1" fmla="*/ 1442080 w 3588026"/>
                <a:gd name="connsiteY1" fmla="*/ 924337 h 1172816"/>
                <a:gd name="connsiteX2" fmla="*/ 2431634 w 3588026"/>
                <a:gd name="connsiteY2" fmla="*/ 1039528 h 1172816"/>
                <a:gd name="connsiteX3" fmla="*/ 3588026 w 3588026"/>
                <a:gd name="connsiteY3" fmla="*/ 1172816 h 1172816"/>
                <a:gd name="connsiteX0" fmla="*/ 0 w 3588026"/>
                <a:gd name="connsiteY0" fmla="*/ 0 h 1172816"/>
                <a:gd name="connsiteX1" fmla="*/ 1442080 w 3588026"/>
                <a:gd name="connsiteY1" fmla="*/ 924337 h 1172816"/>
                <a:gd name="connsiteX2" fmla="*/ 3251179 w 3588026"/>
                <a:gd name="connsiteY2" fmla="*/ 918114 h 1172816"/>
                <a:gd name="connsiteX3" fmla="*/ 3588026 w 3588026"/>
                <a:gd name="connsiteY3" fmla="*/ 1172816 h 1172816"/>
                <a:gd name="connsiteX0" fmla="*/ 0 w 4031947"/>
                <a:gd name="connsiteY0" fmla="*/ 75473 h 999810"/>
                <a:gd name="connsiteX1" fmla="*/ 1442080 w 4031947"/>
                <a:gd name="connsiteY1" fmla="*/ 999810 h 999810"/>
                <a:gd name="connsiteX2" fmla="*/ 3251179 w 4031947"/>
                <a:gd name="connsiteY2" fmla="*/ 993587 h 999810"/>
                <a:gd name="connsiteX3" fmla="*/ 4031947 w 4031947"/>
                <a:gd name="connsiteY3" fmla="*/ 0 h 999810"/>
                <a:gd name="connsiteX0" fmla="*/ 0 w 3997799"/>
                <a:gd name="connsiteY0" fmla="*/ 394185 h 999810"/>
                <a:gd name="connsiteX1" fmla="*/ 1407932 w 3997799"/>
                <a:gd name="connsiteY1" fmla="*/ 999810 h 999810"/>
                <a:gd name="connsiteX2" fmla="*/ 3217031 w 3997799"/>
                <a:gd name="connsiteY2" fmla="*/ 993587 h 999810"/>
                <a:gd name="connsiteX3" fmla="*/ 3997799 w 3997799"/>
                <a:gd name="connsiteY3" fmla="*/ 0 h 999810"/>
                <a:gd name="connsiteX0" fmla="*/ 0 w 3997799"/>
                <a:gd name="connsiteY0" fmla="*/ 394185 h 993587"/>
                <a:gd name="connsiteX1" fmla="*/ 1430697 w 3997799"/>
                <a:gd name="connsiteY1" fmla="*/ 696275 h 993587"/>
                <a:gd name="connsiteX2" fmla="*/ 3217031 w 3997799"/>
                <a:gd name="connsiteY2" fmla="*/ 993587 h 993587"/>
                <a:gd name="connsiteX3" fmla="*/ 3997799 w 3997799"/>
                <a:gd name="connsiteY3" fmla="*/ 0 h 993587"/>
                <a:gd name="connsiteX0" fmla="*/ 0 w 3997799"/>
                <a:gd name="connsiteY0" fmla="*/ 394185 h 705228"/>
                <a:gd name="connsiteX1" fmla="*/ 1430697 w 3997799"/>
                <a:gd name="connsiteY1" fmla="*/ 696275 h 705228"/>
                <a:gd name="connsiteX2" fmla="*/ 3251179 w 3997799"/>
                <a:gd name="connsiteY2" fmla="*/ 705228 h 705228"/>
                <a:gd name="connsiteX3" fmla="*/ 3997799 w 3997799"/>
                <a:gd name="connsiteY3" fmla="*/ 0 h 705228"/>
                <a:gd name="connsiteX0" fmla="*/ 0 w 4399983"/>
                <a:gd name="connsiteY0" fmla="*/ 0 h 311043"/>
                <a:gd name="connsiteX1" fmla="*/ 1430697 w 4399983"/>
                <a:gd name="connsiteY1" fmla="*/ 302090 h 311043"/>
                <a:gd name="connsiteX2" fmla="*/ 3251179 w 4399983"/>
                <a:gd name="connsiteY2" fmla="*/ 311043 h 311043"/>
                <a:gd name="connsiteX3" fmla="*/ 4399983 w 4399983"/>
                <a:gd name="connsiteY3" fmla="*/ 99059 h 311043"/>
                <a:gd name="connsiteX0" fmla="*/ 0 w 4062300"/>
                <a:gd name="connsiteY0" fmla="*/ 1024022 h 1024022"/>
                <a:gd name="connsiteX1" fmla="*/ 1093014 w 4062300"/>
                <a:gd name="connsiteY1" fmla="*/ 203031 h 1024022"/>
                <a:gd name="connsiteX2" fmla="*/ 2913496 w 4062300"/>
                <a:gd name="connsiteY2" fmla="*/ 211984 h 1024022"/>
                <a:gd name="connsiteX3" fmla="*/ 4062300 w 4062300"/>
                <a:gd name="connsiteY3" fmla="*/ 0 h 1024022"/>
                <a:gd name="connsiteX0" fmla="*/ 0 w 4062300"/>
                <a:gd name="connsiteY0" fmla="*/ 1024022 h 1024022"/>
                <a:gd name="connsiteX1" fmla="*/ 1102250 w 4062300"/>
                <a:gd name="connsiteY1" fmla="*/ 212267 h 1024022"/>
                <a:gd name="connsiteX2" fmla="*/ 2913496 w 4062300"/>
                <a:gd name="connsiteY2" fmla="*/ 211984 h 1024022"/>
                <a:gd name="connsiteX3" fmla="*/ 4062300 w 4062300"/>
                <a:gd name="connsiteY3" fmla="*/ 0 h 1024022"/>
                <a:gd name="connsiteX0" fmla="*/ 0 w 3893335"/>
                <a:gd name="connsiteY0" fmla="*/ 894813 h 894813"/>
                <a:gd name="connsiteX1" fmla="*/ 933285 w 3893335"/>
                <a:gd name="connsiteY1" fmla="*/ 212267 h 894813"/>
                <a:gd name="connsiteX2" fmla="*/ 2744531 w 3893335"/>
                <a:gd name="connsiteY2" fmla="*/ 211984 h 894813"/>
                <a:gd name="connsiteX3" fmla="*/ 3893335 w 3893335"/>
                <a:gd name="connsiteY3" fmla="*/ 0 h 89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3335" h="894813">
                  <a:moveTo>
                    <a:pt x="0" y="894813"/>
                  </a:moveTo>
                  <a:lnTo>
                    <a:pt x="933285" y="212267"/>
                  </a:lnTo>
                  <a:lnTo>
                    <a:pt x="2744531" y="211984"/>
                  </a:lnTo>
                  <a:lnTo>
                    <a:pt x="3893335" y="0"/>
                  </a:lnTo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A53FDE7-430A-4633-A57D-2622F88B3416}"/>
                </a:ext>
              </a:extLst>
            </p:cNvPr>
            <p:cNvSpPr/>
            <p:nvPr/>
          </p:nvSpPr>
          <p:spPr>
            <a:xfrm>
              <a:off x="3481849" y="1567206"/>
              <a:ext cx="1050155" cy="1122832"/>
            </a:xfrm>
            <a:custGeom>
              <a:avLst/>
              <a:gdLst>
                <a:gd name="connsiteX0" fmla="*/ 0 w 2415209"/>
                <a:gd name="connsiteY0" fmla="*/ 705679 h 705679"/>
                <a:gd name="connsiteX1" fmla="*/ 1192696 w 2415209"/>
                <a:gd name="connsiteY1" fmla="*/ 0 h 705679"/>
                <a:gd name="connsiteX2" fmla="*/ 2415209 w 2415209"/>
                <a:gd name="connsiteY2" fmla="*/ 626166 h 705679"/>
                <a:gd name="connsiteX0" fmla="*/ 0 w 2186609"/>
                <a:gd name="connsiteY0" fmla="*/ 785193 h 785193"/>
                <a:gd name="connsiteX1" fmla="*/ 964096 w 2186609"/>
                <a:gd name="connsiteY1" fmla="*/ 0 h 785193"/>
                <a:gd name="connsiteX2" fmla="*/ 2186609 w 2186609"/>
                <a:gd name="connsiteY2" fmla="*/ 626166 h 785193"/>
                <a:gd name="connsiteX0" fmla="*/ 0 w 2027583"/>
                <a:gd name="connsiteY0" fmla="*/ 785193 h 815010"/>
                <a:gd name="connsiteX1" fmla="*/ 964096 w 2027583"/>
                <a:gd name="connsiteY1" fmla="*/ 0 h 815010"/>
                <a:gd name="connsiteX2" fmla="*/ 2027583 w 2027583"/>
                <a:gd name="connsiteY2" fmla="*/ 815010 h 815010"/>
                <a:gd name="connsiteX0" fmla="*/ 745435 w 2773018"/>
                <a:gd name="connsiteY0" fmla="*/ 3001619 h 3031436"/>
                <a:gd name="connsiteX1" fmla="*/ 0 w 2773018"/>
                <a:gd name="connsiteY1" fmla="*/ 0 h 3031436"/>
                <a:gd name="connsiteX2" fmla="*/ 2773018 w 2773018"/>
                <a:gd name="connsiteY2" fmla="*/ 3031436 h 3031436"/>
                <a:gd name="connsiteX0" fmla="*/ 0 w 4234069"/>
                <a:gd name="connsiteY0" fmla="*/ 0 h 3955773"/>
                <a:gd name="connsiteX1" fmla="*/ 1461051 w 4234069"/>
                <a:gd name="connsiteY1" fmla="*/ 924337 h 3955773"/>
                <a:gd name="connsiteX2" fmla="*/ 4234069 w 4234069"/>
                <a:gd name="connsiteY2" fmla="*/ 3955773 h 3955773"/>
                <a:gd name="connsiteX0" fmla="*/ 0 w 3588026"/>
                <a:gd name="connsiteY0" fmla="*/ 0 h 1172816"/>
                <a:gd name="connsiteX1" fmla="*/ 1461051 w 3588026"/>
                <a:gd name="connsiteY1" fmla="*/ 924337 h 1172816"/>
                <a:gd name="connsiteX2" fmla="*/ 3588026 w 3588026"/>
                <a:gd name="connsiteY2" fmla="*/ 1172816 h 1172816"/>
                <a:gd name="connsiteX0" fmla="*/ 0 w 3588026"/>
                <a:gd name="connsiteY0" fmla="*/ 0 h 1172816"/>
                <a:gd name="connsiteX1" fmla="*/ 1442080 w 3588026"/>
                <a:gd name="connsiteY1" fmla="*/ 924337 h 1172816"/>
                <a:gd name="connsiteX2" fmla="*/ 3588026 w 3588026"/>
                <a:gd name="connsiteY2" fmla="*/ 1172816 h 1172816"/>
                <a:gd name="connsiteX0" fmla="*/ 0 w 3588026"/>
                <a:gd name="connsiteY0" fmla="*/ 0 h 1172816"/>
                <a:gd name="connsiteX1" fmla="*/ 1442080 w 3588026"/>
                <a:gd name="connsiteY1" fmla="*/ 924337 h 1172816"/>
                <a:gd name="connsiteX2" fmla="*/ 2431634 w 3588026"/>
                <a:gd name="connsiteY2" fmla="*/ 1039528 h 1172816"/>
                <a:gd name="connsiteX3" fmla="*/ 3588026 w 3588026"/>
                <a:gd name="connsiteY3" fmla="*/ 1172816 h 1172816"/>
                <a:gd name="connsiteX0" fmla="*/ 0 w 3588026"/>
                <a:gd name="connsiteY0" fmla="*/ 0 h 1172816"/>
                <a:gd name="connsiteX1" fmla="*/ 1442080 w 3588026"/>
                <a:gd name="connsiteY1" fmla="*/ 924337 h 1172816"/>
                <a:gd name="connsiteX2" fmla="*/ 3251179 w 3588026"/>
                <a:gd name="connsiteY2" fmla="*/ 918114 h 1172816"/>
                <a:gd name="connsiteX3" fmla="*/ 3588026 w 3588026"/>
                <a:gd name="connsiteY3" fmla="*/ 1172816 h 1172816"/>
                <a:gd name="connsiteX0" fmla="*/ 0 w 4031947"/>
                <a:gd name="connsiteY0" fmla="*/ 75473 h 999810"/>
                <a:gd name="connsiteX1" fmla="*/ 1442080 w 4031947"/>
                <a:gd name="connsiteY1" fmla="*/ 999810 h 999810"/>
                <a:gd name="connsiteX2" fmla="*/ 3251179 w 4031947"/>
                <a:gd name="connsiteY2" fmla="*/ 993587 h 999810"/>
                <a:gd name="connsiteX3" fmla="*/ 4031947 w 4031947"/>
                <a:gd name="connsiteY3" fmla="*/ 0 h 999810"/>
                <a:gd name="connsiteX0" fmla="*/ 0 w 3997799"/>
                <a:gd name="connsiteY0" fmla="*/ 394185 h 999810"/>
                <a:gd name="connsiteX1" fmla="*/ 1407932 w 3997799"/>
                <a:gd name="connsiteY1" fmla="*/ 999810 h 999810"/>
                <a:gd name="connsiteX2" fmla="*/ 3217031 w 3997799"/>
                <a:gd name="connsiteY2" fmla="*/ 993587 h 999810"/>
                <a:gd name="connsiteX3" fmla="*/ 3997799 w 3997799"/>
                <a:gd name="connsiteY3" fmla="*/ 0 h 999810"/>
                <a:gd name="connsiteX0" fmla="*/ 0 w 3997799"/>
                <a:gd name="connsiteY0" fmla="*/ 394185 h 993587"/>
                <a:gd name="connsiteX1" fmla="*/ 1430697 w 3997799"/>
                <a:gd name="connsiteY1" fmla="*/ 696275 h 993587"/>
                <a:gd name="connsiteX2" fmla="*/ 3217031 w 3997799"/>
                <a:gd name="connsiteY2" fmla="*/ 993587 h 993587"/>
                <a:gd name="connsiteX3" fmla="*/ 3997799 w 3997799"/>
                <a:gd name="connsiteY3" fmla="*/ 0 h 993587"/>
                <a:gd name="connsiteX0" fmla="*/ 0 w 3997799"/>
                <a:gd name="connsiteY0" fmla="*/ 394185 h 705228"/>
                <a:gd name="connsiteX1" fmla="*/ 1430697 w 3997799"/>
                <a:gd name="connsiteY1" fmla="*/ 696275 h 705228"/>
                <a:gd name="connsiteX2" fmla="*/ 3251179 w 3997799"/>
                <a:gd name="connsiteY2" fmla="*/ 705228 h 705228"/>
                <a:gd name="connsiteX3" fmla="*/ 3997799 w 3997799"/>
                <a:gd name="connsiteY3" fmla="*/ 0 h 705228"/>
                <a:gd name="connsiteX0" fmla="*/ 0 w 4399983"/>
                <a:gd name="connsiteY0" fmla="*/ 0 h 311043"/>
                <a:gd name="connsiteX1" fmla="*/ 1430697 w 4399983"/>
                <a:gd name="connsiteY1" fmla="*/ 302090 h 311043"/>
                <a:gd name="connsiteX2" fmla="*/ 3251179 w 4399983"/>
                <a:gd name="connsiteY2" fmla="*/ 311043 h 311043"/>
                <a:gd name="connsiteX3" fmla="*/ 4399983 w 4399983"/>
                <a:gd name="connsiteY3" fmla="*/ 99059 h 311043"/>
                <a:gd name="connsiteX0" fmla="*/ 0 w 4062300"/>
                <a:gd name="connsiteY0" fmla="*/ 1024022 h 1024022"/>
                <a:gd name="connsiteX1" fmla="*/ 1093014 w 4062300"/>
                <a:gd name="connsiteY1" fmla="*/ 203031 h 1024022"/>
                <a:gd name="connsiteX2" fmla="*/ 2913496 w 4062300"/>
                <a:gd name="connsiteY2" fmla="*/ 211984 h 1024022"/>
                <a:gd name="connsiteX3" fmla="*/ 4062300 w 4062300"/>
                <a:gd name="connsiteY3" fmla="*/ 0 h 1024022"/>
                <a:gd name="connsiteX0" fmla="*/ 0 w 4062300"/>
                <a:gd name="connsiteY0" fmla="*/ 1024022 h 1024022"/>
                <a:gd name="connsiteX1" fmla="*/ 1093014 w 4062300"/>
                <a:gd name="connsiteY1" fmla="*/ 203031 h 1024022"/>
                <a:gd name="connsiteX2" fmla="*/ 2420251 w 4062300"/>
                <a:gd name="connsiteY2" fmla="*/ 155071 h 1024022"/>
                <a:gd name="connsiteX3" fmla="*/ 4062300 w 4062300"/>
                <a:gd name="connsiteY3" fmla="*/ 0 h 1024022"/>
                <a:gd name="connsiteX0" fmla="*/ 0 w 3470406"/>
                <a:gd name="connsiteY0" fmla="*/ 868951 h 868951"/>
                <a:gd name="connsiteX1" fmla="*/ 1093014 w 3470406"/>
                <a:gd name="connsiteY1" fmla="*/ 47960 h 868951"/>
                <a:gd name="connsiteX2" fmla="*/ 2420251 w 3470406"/>
                <a:gd name="connsiteY2" fmla="*/ 0 h 868951"/>
                <a:gd name="connsiteX3" fmla="*/ 3470406 w 3470406"/>
                <a:gd name="connsiteY3" fmla="*/ 512707 h 868951"/>
                <a:gd name="connsiteX0" fmla="*/ 0 w 3470406"/>
                <a:gd name="connsiteY0" fmla="*/ 868951 h 868951"/>
                <a:gd name="connsiteX1" fmla="*/ 2420251 w 3470406"/>
                <a:gd name="connsiteY1" fmla="*/ 0 h 868951"/>
                <a:gd name="connsiteX2" fmla="*/ 3470406 w 3470406"/>
                <a:gd name="connsiteY2" fmla="*/ 512707 h 868951"/>
                <a:gd name="connsiteX0" fmla="*/ 171181 w 1050155"/>
                <a:gd name="connsiteY0" fmla="*/ 963805 h 963805"/>
                <a:gd name="connsiteX1" fmla="*/ 0 w 1050155"/>
                <a:gd name="connsiteY1" fmla="*/ 0 h 963805"/>
                <a:gd name="connsiteX2" fmla="*/ 1050155 w 1050155"/>
                <a:gd name="connsiteY2" fmla="*/ 512707 h 963805"/>
                <a:gd name="connsiteX0" fmla="*/ 191060 w 1050155"/>
                <a:gd name="connsiteY0" fmla="*/ 1122832 h 1122832"/>
                <a:gd name="connsiteX1" fmla="*/ 0 w 1050155"/>
                <a:gd name="connsiteY1" fmla="*/ 0 h 1122832"/>
                <a:gd name="connsiteX2" fmla="*/ 1050155 w 1050155"/>
                <a:gd name="connsiteY2" fmla="*/ 512707 h 112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0155" h="1122832">
                  <a:moveTo>
                    <a:pt x="191060" y="1122832"/>
                  </a:moveTo>
                  <a:lnTo>
                    <a:pt x="0" y="0"/>
                  </a:lnTo>
                  <a:lnTo>
                    <a:pt x="1050155" y="512707"/>
                  </a:lnTo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F416759-4FE3-407B-88C1-DD7FDA7EC1D3}"/>
                </a:ext>
              </a:extLst>
            </p:cNvPr>
            <p:cNvSpPr/>
            <p:nvPr/>
          </p:nvSpPr>
          <p:spPr>
            <a:xfrm>
              <a:off x="1616246" y="1506950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301C518-198C-4A6E-8B43-96C5F6BAB335}"/>
                </a:ext>
              </a:extLst>
            </p:cNvPr>
            <p:cNvSpPr/>
            <p:nvPr/>
          </p:nvSpPr>
          <p:spPr>
            <a:xfrm>
              <a:off x="3435107" y="1506950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6F73E7E-4F98-4F44-8E6F-A6A1D4EE9826}"/>
              </a:ext>
            </a:extLst>
          </p:cNvPr>
          <p:cNvSpPr txBox="1"/>
          <p:nvPr/>
        </p:nvSpPr>
        <p:spPr>
          <a:xfrm>
            <a:off x="1047706" y="1599946"/>
            <a:ext cx="623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endParaRPr lang="en-GB" sz="2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B0CC98-55A3-432A-AC09-6DA405446447}"/>
              </a:ext>
            </a:extLst>
          </p:cNvPr>
          <p:cNvGrpSpPr/>
          <p:nvPr/>
        </p:nvGrpSpPr>
        <p:grpSpPr>
          <a:xfrm>
            <a:off x="7091971" y="4151224"/>
            <a:ext cx="4686158" cy="2399651"/>
            <a:chOff x="7091971" y="4295691"/>
            <a:chExt cx="4686158" cy="239965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1B615D8-9C92-4D97-8F6A-11529A93B404}"/>
                </a:ext>
              </a:extLst>
            </p:cNvPr>
            <p:cNvSpPr/>
            <p:nvPr/>
          </p:nvSpPr>
          <p:spPr>
            <a:xfrm>
              <a:off x="8324644" y="5310004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51D8E86-12D7-45DB-8631-2D8A767120D8}"/>
                </a:ext>
              </a:extLst>
            </p:cNvPr>
            <p:cNvSpPr/>
            <p:nvPr/>
          </p:nvSpPr>
          <p:spPr>
            <a:xfrm>
              <a:off x="10143505" y="5310004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6F21690-1171-4E10-A3B4-2AF9263DE4F5}"/>
                </a:ext>
              </a:extLst>
            </p:cNvPr>
            <p:cNvGrpSpPr/>
            <p:nvPr/>
          </p:nvGrpSpPr>
          <p:grpSpPr>
            <a:xfrm>
              <a:off x="7091971" y="4295691"/>
              <a:ext cx="4391917" cy="2399651"/>
              <a:chOff x="6522804" y="4021028"/>
              <a:chExt cx="4391917" cy="2399651"/>
            </a:xfrm>
          </p:grpSpPr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B3407B18-A0F1-49E4-B15E-DEE272A8C4A3}"/>
                  </a:ext>
                </a:extLst>
              </p:cNvPr>
              <p:cNvSpPr/>
              <p:nvPr/>
            </p:nvSpPr>
            <p:spPr>
              <a:xfrm>
                <a:off x="7529504" y="4809368"/>
                <a:ext cx="562851" cy="562851"/>
              </a:xfrm>
              <a:prstGeom prst="arc">
                <a:avLst>
                  <a:gd name="adj1" fmla="val 12224013"/>
                  <a:gd name="adj2" fmla="val 20985419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29F589E0-2CE6-4E58-8CDE-FED71202F51E}"/>
                  </a:ext>
                </a:extLst>
              </p:cNvPr>
              <p:cNvSpPr/>
              <p:nvPr/>
            </p:nvSpPr>
            <p:spPr>
              <a:xfrm>
                <a:off x="9347818" y="4809368"/>
                <a:ext cx="562851" cy="562851"/>
              </a:xfrm>
              <a:prstGeom prst="arc">
                <a:avLst>
                  <a:gd name="adj1" fmla="val 1712762"/>
                  <a:gd name="adj2" fmla="val 11251118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5CDA45DC-7CED-4468-AE78-3596F3EBAC2B}"/>
                  </a:ext>
                </a:extLst>
              </p:cNvPr>
              <p:cNvSpPr/>
              <p:nvPr/>
            </p:nvSpPr>
            <p:spPr>
              <a:xfrm>
                <a:off x="7526072" y="4809368"/>
                <a:ext cx="562851" cy="562851"/>
              </a:xfrm>
              <a:prstGeom prst="arc">
                <a:avLst>
                  <a:gd name="adj1" fmla="val 14904"/>
                  <a:gd name="adj2" fmla="val 8601984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4BE13E02-94FC-4259-A688-58AD72B4BC57}"/>
                  </a:ext>
                </a:extLst>
              </p:cNvPr>
              <p:cNvSpPr/>
              <p:nvPr/>
            </p:nvSpPr>
            <p:spPr>
              <a:xfrm>
                <a:off x="9301661" y="4767944"/>
                <a:ext cx="645702" cy="645700"/>
              </a:xfrm>
              <a:prstGeom prst="arc">
                <a:avLst>
                  <a:gd name="adj1" fmla="val 4790016"/>
                  <a:gd name="adj2" fmla="val 10761792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5A482E33-E8A3-4FFF-A93A-108023089145}"/>
                  </a:ext>
                </a:extLst>
              </p:cNvPr>
              <p:cNvSpPr/>
              <p:nvPr/>
            </p:nvSpPr>
            <p:spPr>
              <a:xfrm>
                <a:off x="9347818" y="4809368"/>
                <a:ext cx="562851" cy="562851"/>
              </a:xfrm>
              <a:prstGeom prst="arc">
                <a:avLst>
                  <a:gd name="adj1" fmla="val 18443510"/>
                  <a:gd name="adj2" fmla="val 20985419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F89BB5D-2BEF-4290-834D-3F9A1F8E6A4F}"/>
                  </a:ext>
                </a:extLst>
              </p:cNvPr>
              <p:cNvCxnSpPr>
                <a:cxnSpLocks/>
                <a:stCxn id="19" idx="2"/>
              </p:cNvCxnSpPr>
              <p:nvPr/>
            </p:nvCxnSpPr>
            <p:spPr>
              <a:xfrm>
                <a:off x="8087870" y="5040749"/>
                <a:ext cx="1263124" cy="10676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A40BA42-8C91-48DB-BAE8-9F267911E426}"/>
                  </a:ext>
                </a:extLst>
              </p:cNvPr>
              <p:cNvCxnSpPr>
                <a:cxnSpLocks/>
                <a:stCxn id="21" idx="0"/>
                <a:endCxn id="22" idx="2"/>
              </p:cNvCxnSpPr>
              <p:nvPr/>
            </p:nvCxnSpPr>
            <p:spPr>
              <a:xfrm>
                <a:off x="8088920" y="5092014"/>
                <a:ext cx="1212761" cy="2368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E555111-B169-412D-A3CC-CB9924060885}"/>
                  </a:ext>
                </a:extLst>
              </p:cNvPr>
              <p:cNvCxnSpPr>
                <a:cxnSpLocks/>
                <a:endCxn id="19" idx="0"/>
              </p:cNvCxnSpPr>
              <p:nvPr/>
            </p:nvCxnSpPr>
            <p:spPr>
              <a:xfrm>
                <a:off x="6522804" y="4549263"/>
                <a:ext cx="1030501" cy="428261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49A4E42-D76C-44D7-AA25-45E8F758BA55}"/>
                  </a:ext>
                </a:extLst>
              </p:cNvPr>
              <p:cNvCxnSpPr>
                <a:cxnSpLocks/>
                <a:endCxn id="21" idx="2"/>
              </p:cNvCxnSpPr>
              <p:nvPr/>
            </p:nvCxnSpPr>
            <p:spPr>
              <a:xfrm flipV="1">
                <a:off x="6675676" y="5258719"/>
                <a:ext cx="905987" cy="670096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0C282E3-90CA-417D-AA82-1FEDBF5CBEFC}"/>
                  </a:ext>
                </a:extLst>
              </p:cNvPr>
              <p:cNvCxnSpPr>
                <a:cxnSpLocks/>
                <a:endCxn id="22" idx="0"/>
              </p:cNvCxnSpPr>
              <p:nvPr/>
            </p:nvCxnSpPr>
            <p:spPr>
              <a:xfrm flipH="1" flipV="1">
                <a:off x="9681497" y="5408575"/>
                <a:ext cx="163270" cy="1012104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41195D4-EFB6-4500-B7CF-2C7DE8DFC435}"/>
                  </a:ext>
                </a:extLst>
              </p:cNvPr>
              <p:cNvCxnSpPr>
                <a:cxnSpLocks/>
                <a:endCxn id="20" idx="0"/>
              </p:cNvCxnSpPr>
              <p:nvPr/>
            </p:nvCxnSpPr>
            <p:spPr>
              <a:xfrm flipH="1" flipV="1">
                <a:off x="9876457" y="5225277"/>
                <a:ext cx="1038264" cy="50037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DF61B88-D00B-41E6-874B-0300C4CE5224}"/>
                  </a:ext>
                </a:extLst>
              </p:cNvPr>
              <p:cNvCxnSpPr>
                <a:cxnSpLocks/>
                <a:endCxn id="23" idx="2"/>
              </p:cNvCxnSpPr>
              <p:nvPr/>
            </p:nvCxnSpPr>
            <p:spPr>
              <a:xfrm flipH="1">
                <a:off x="9906184" y="4857746"/>
                <a:ext cx="990782" cy="183003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C700B82-F1BF-4879-8C18-476AEB7AD004}"/>
                  </a:ext>
                </a:extLst>
              </p:cNvPr>
              <p:cNvCxnSpPr>
                <a:cxnSpLocks/>
                <a:endCxn id="23" idx="0"/>
              </p:cNvCxnSpPr>
              <p:nvPr/>
            </p:nvCxnSpPr>
            <p:spPr>
              <a:xfrm flipH="1">
                <a:off x="9800143" y="4021028"/>
                <a:ext cx="665716" cy="846173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5647E49-E6C1-4AC5-9773-366C79CAD8D7}"/>
                </a:ext>
              </a:extLst>
            </p:cNvPr>
            <p:cNvSpPr txBox="1"/>
            <p:nvPr/>
          </p:nvSpPr>
          <p:spPr>
            <a:xfrm>
              <a:off x="11154136" y="4340321"/>
              <a:ext cx="6239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>
                  <a:solidFill>
                    <a:srgbClr val="C00000"/>
                  </a:solidFill>
                </a:rPr>
                <a:t>D</a:t>
              </a:r>
              <a:endParaRPr lang="en-GB" sz="2200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0151760-A89A-45EC-8154-02A743FC7221}"/>
              </a:ext>
            </a:extLst>
          </p:cNvPr>
          <p:cNvSpPr txBox="1"/>
          <p:nvPr/>
        </p:nvSpPr>
        <p:spPr>
          <a:xfrm>
            <a:off x="744907" y="3511316"/>
            <a:ext cx="30357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Self-</a:t>
            </a:r>
            <a:r>
              <a:rPr lang="en-US" sz="2200" dirty="0" err="1"/>
              <a:t>disjoinable</a:t>
            </a:r>
            <a:r>
              <a:rPr lang="en-US" sz="2200" dirty="0"/>
              <a:t> curve</a:t>
            </a:r>
            <a:endParaRPr lang="en-GB" sz="22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05D747-16B5-484F-9F2E-622C94761351}"/>
              </a:ext>
            </a:extLst>
          </p:cNvPr>
          <p:cNvGrpSpPr/>
          <p:nvPr/>
        </p:nvGrpSpPr>
        <p:grpSpPr>
          <a:xfrm>
            <a:off x="6096000" y="1506950"/>
            <a:ext cx="4123163" cy="2193049"/>
            <a:chOff x="6553935" y="543935"/>
            <a:chExt cx="4123163" cy="2193049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2AA54EA-3EBF-48FA-A31A-8FC3EF46460D}"/>
                </a:ext>
              </a:extLst>
            </p:cNvPr>
            <p:cNvSpPr/>
            <p:nvPr/>
          </p:nvSpPr>
          <p:spPr>
            <a:xfrm>
              <a:off x="6553935" y="1188816"/>
              <a:ext cx="3898407" cy="997294"/>
            </a:xfrm>
            <a:custGeom>
              <a:avLst/>
              <a:gdLst>
                <a:gd name="connsiteX0" fmla="*/ 0 w 2415209"/>
                <a:gd name="connsiteY0" fmla="*/ 705679 h 705679"/>
                <a:gd name="connsiteX1" fmla="*/ 1192696 w 2415209"/>
                <a:gd name="connsiteY1" fmla="*/ 0 h 705679"/>
                <a:gd name="connsiteX2" fmla="*/ 2415209 w 2415209"/>
                <a:gd name="connsiteY2" fmla="*/ 626166 h 705679"/>
                <a:gd name="connsiteX0" fmla="*/ 0 w 2186609"/>
                <a:gd name="connsiteY0" fmla="*/ 785193 h 785193"/>
                <a:gd name="connsiteX1" fmla="*/ 964096 w 2186609"/>
                <a:gd name="connsiteY1" fmla="*/ 0 h 785193"/>
                <a:gd name="connsiteX2" fmla="*/ 2186609 w 2186609"/>
                <a:gd name="connsiteY2" fmla="*/ 626166 h 785193"/>
                <a:gd name="connsiteX0" fmla="*/ 0 w 2027583"/>
                <a:gd name="connsiteY0" fmla="*/ 785193 h 815010"/>
                <a:gd name="connsiteX1" fmla="*/ 964096 w 2027583"/>
                <a:gd name="connsiteY1" fmla="*/ 0 h 815010"/>
                <a:gd name="connsiteX2" fmla="*/ 2027583 w 2027583"/>
                <a:gd name="connsiteY2" fmla="*/ 815010 h 815010"/>
                <a:gd name="connsiteX0" fmla="*/ 745435 w 2773018"/>
                <a:gd name="connsiteY0" fmla="*/ 3001619 h 3031436"/>
                <a:gd name="connsiteX1" fmla="*/ 0 w 2773018"/>
                <a:gd name="connsiteY1" fmla="*/ 0 h 3031436"/>
                <a:gd name="connsiteX2" fmla="*/ 2773018 w 2773018"/>
                <a:gd name="connsiteY2" fmla="*/ 3031436 h 3031436"/>
                <a:gd name="connsiteX0" fmla="*/ 0 w 4234069"/>
                <a:gd name="connsiteY0" fmla="*/ 0 h 3955773"/>
                <a:gd name="connsiteX1" fmla="*/ 1461051 w 4234069"/>
                <a:gd name="connsiteY1" fmla="*/ 924337 h 3955773"/>
                <a:gd name="connsiteX2" fmla="*/ 4234069 w 4234069"/>
                <a:gd name="connsiteY2" fmla="*/ 3955773 h 3955773"/>
                <a:gd name="connsiteX0" fmla="*/ 0 w 3588026"/>
                <a:gd name="connsiteY0" fmla="*/ 0 h 1172816"/>
                <a:gd name="connsiteX1" fmla="*/ 1461051 w 3588026"/>
                <a:gd name="connsiteY1" fmla="*/ 924337 h 1172816"/>
                <a:gd name="connsiteX2" fmla="*/ 3588026 w 3588026"/>
                <a:gd name="connsiteY2" fmla="*/ 1172816 h 1172816"/>
                <a:gd name="connsiteX0" fmla="*/ 0 w 3588026"/>
                <a:gd name="connsiteY0" fmla="*/ 0 h 1172816"/>
                <a:gd name="connsiteX1" fmla="*/ 1442080 w 3588026"/>
                <a:gd name="connsiteY1" fmla="*/ 924337 h 1172816"/>
                <a:gd name="connsiteX2" fmla="*/ 3588026 w 3588026"/>
                <a:gd name="connsiteY2" fmla="*/ 1172816 h 1172816"/>
                <a:gd name="connsiteX0" fmla="*/ 0 w 3588026"/>
                <a:gd name="connsiteY0" fmla="*/ 0 h 1172816"/>
                <a:gd name="connsiteX1" fmla="*/ 1442080 w 3588026"/>
                <a:gd name="connsiteY1" fmla="*/ 924337 h 1172816"/>
                <a:gd name="connsiteX2" fmla="*/ 2431634 w 3588026"/>
                <a:gd name="connsiteY2" fmla="*/ 1039528 h 1172816"/>
                <a:gd name="connsiteX3" fmla="*/ 3588026 w 3588026"/>
                <a:gd name="connsiteY3" fmla="*/ 1172816 h 1172816"/>
                <a:gd name="connsiteX0" fmla="*/ 0 w 3588026"/>
                <a:gd name="connsiteY0" fmla="*/ 0 h 1172816"/>
                <a:gd name="connsiteX1" fmla="*/ 1442080 w 3588026"/>
                <a:gd name="connsiteY1" fmla="*/ 924337 h 1172816"/>
                <a:gd name="connsiteX2" fmla="*/ 3251179 w 3588026"/>
                <a:gd name="connsiteY2" fmla="*/ 918114 h 1172816"/>
                <a:gd name="connsiteX3" fmla="*/ 3588026 w 3588026"/>
                <a:gd name="connsiteY3" fmla="*/ 1172816 h 1172816"/>
                <a:gd name="connsiteX0" fmla="*/ 0 w 4031947"/>
                <a:gd name="connsiteY0" fmla="*/ 75473 h 999810"/>
                <a:gd name="connsiteX1" fmla="*/ 1442080 w 4031947"/>
                <a:gd name="connsiteY1" fmla="*/ 999810 h 999810"/>
                <a:gd name="connsiteX2" fmla="*/ 3251179 w 4031947"/>
                <a:gd name="connsiteY2" fmla="*/ 993587 h 999810"/>
                <a:gd name="connsiteX3" fmla="*/ 4031947 w 4031947"/>
                <a:gd name="connsiteY3" fmla="*/ 0 h 999810"/>
                <a:gd name="connsiteX0" fmla="*/ 0 w 3997799"/>
                <a:gd name="connsiteY0" fmla="*/ 394185 h 999810"/>
                <a:gd name="connsiteX1" fmla="*/ 1407932 w 3997799"/>
                <a:gd name="connsiteY1" fmla="*/ 999810 h 999810"/>
                <a:gd name="connsiteX2" fmla="*/ 3217031 w 3997799"/>
                <a:gd name="connsiteY2" fmla="*/ 993587 h 999810"/>
                <a:gd name="connsiteX3" fmla="*/ 3997799 w 3997799"/>
                <a:gd name="connsiteY3" fmla="*/ 0 h 999810"/>
                <a:gd name="connsiteX0" fmla="*/ 0 w 3918286"/>
                <a:gd name="connsiteY0" fmla="*/ 294793 h 900418"/>
                <a:gd name="connsiteX1" fmla="*/ 1407932 w 3918286"/>
                <a:gd name="connsiteY1" fmla="*/ 900418 h 900418"/>
                <a:gd name="connsiteX2" fmla="*/ 3217031 w 3918286"/>
                <a:gd name="connsiteY2" fmla="*/ 894195 h 900418"/>
                <a:gd name="connsiteX3" fmla="*/ 3918286 w 3918286"/>
                <a:gd name="connsiteY3" fmla="*/ 0 h 900418"/>
                <a:gd name="connsiteX0" fmla="*/ 0 w 3570416"/>
                <a:gd name="connsiteY0" fmla="*/ 453819 h 900418"/>
                <a:gd name="connsiteX1" fmla="*/ 1060062 w 3570416"/>
                <a:gd name="connsiteY1" fmla="*/ 900418 h 900418"/>
                <a:gd name="connsiteX2" fmla="*/ 2869161 w 3570416"/>
                <a:gd name="connsiteY2" fmla="*/ 894195 h 900418"/>
                <a:gd name="connsiteX3" fmla="*/ 3570416 w 3570416"/>
                <a:gd name="connsiteY3" fmla="*/ 0 h 900418"/>
                <a:gd name="connsiteX0" fmla="*/ 0 w 3898407"/>
                <a:gd name="connsiteY0" fmla="*/ 0 h 997294"/>
                <a:gd name="connsiteX1" fmla="*/ 1060062 w 3898407"/>
                <a:gd name="connsiteY1" fmla="*/ 446599 h 997294"/>
                <a:gd name="connsiteX2" fmla="*/ 2869161 w 3898407"/>
                <a:gd name="connsiteY2" fmla="*/ 440376 h 997294"/>
                <a:gd name="connsiteX3" fmla="*/ 3898407 w 3898407"/>
                <a:gd name="connsiteY3" fmla="*/ 997294 h 997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8407" h="997294">
                  <a:moveTo>
                    <a:pt x="0" y="0"/>
                  </a:moveTo>
                  <a:lnTo>
                    <a:pt x="1060062" y="446599"/>
                  </a:lnTo>
                  <a:lnTo>
                    <a:pt x="2869161" y="440376"/>
                  </a:lnTo>
                  <a:lnTo>
                    <a:pt x="3898407" y="997294"/>
                  </a:lnTo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1CCE0FA-C851-4D95-8DAC-256E0289A41D}"/>
                </a:ext>
              </a:extLst>
            </p:cNvPr>
            <p:cNvSpPr/>
            <p:nvPr/>
          </p:nvSpPr>
          <p:spPr>
            <a:xfrm>
              <a:off x="9528294" y="543935"/>
              <a:ext cx="1148804" cy="953873"/>
            </a:xfrm>
            <a:custGeom>
              <a:avLst/>
              <a:gdLst>
                <a:gd name="connsiteX0" fmla="*/ 0 w 2415209"/>
                <a:gd name="connsiteY0" fmla="*/ 705679 h 705679"/>
                <a:gd name="connsiteX1" fmla="*/ 1192696 w 2415209"/>
                <a:gd name="connsiteY1" fmla="*/ 0 h 705679"/>
                <a:gd name="connsiteX2" fmla="*/ 2415209 w 2415209"/>
                <a:gd name="connsiteY2" fmla="*/ 626166 h 705679"/>
                <a:gd name="connsiteX0" fmla="*/ 0 w 2186609"/>
                <a:gd name="connsiteY0" fmla="*/ 785193 h 785193"/>
                <a:gd name="connsiteX1" fmla="*/ 964096 w 2186609"/>
                <a:gd name="connsiteY1" fmla="*/ 0 h 785193"/>
                <a:gd name="connsiteX2" fmla="*/ 2186609 w 2186609"/>
                <a:gd name="connsiteY2" fmla="*/ 626166 h 785193"/>
                <a:gd name="connsiteX0" fmla="*/ 0 w 2027583"/>
                <a:gd name="connsiteY0" fmla="*/ 785193 h 815010"/>
                <a:gd name="connsiteX1" fmla="*/ 964096 w 2027583"/>
                <a:gd name="connsiteY1" fmla="*/ 0 h 815010"/>
                <a:gd name="connsiteX2" fmla="*/ 2027583 w 2027583"/>
                <a:gd name="connsiteY2" fmla="*/ 815010 h 815010"/>
                <a:gd name="connsiteX0" fmla="*/ 745435 w 2773018"/>
                <a:gd name="connsiteY0" fmla="*/ 3001619 h 3031436"/>
                <a:gd name="connsiteX1" fmla="*/ 0 w 2773018"/>
                <a:gd name="connsiteY1" fmla="*/ 0 h 3031436"/>
                <a:gd name="connsiteX2" fmla="*/ 2773018 w 2773018"/>
                <a:gd name="connsiteY2" fmla="*/ 3031436 h 3031436"/>
                <a:gd name="connsiteX0" fmla="*/ 0 w 4234069"/>
                <a:gd name="connsiteY0" fmla="*/ 0 h 3955773"/>
                <a:gd name="connsiteX1" fmla="*/ 1461051 w 4234069"/>
                <a:gd name="connsiteY1" fmla="*/ 924337 h 3955773"/>
                <a:gd name="connsiteX2" fmla="*/ 4234069 w 4234069"/>
                <a:gd name="connsiteY2" fmla="*/ 3955773 h 3955773"/>
                <a:gd name="connsiteX0" fmla="*/ 0 w 3588026"/>
                <a:gd name="connsiteY0" fmla="*/ 0 h 1172816"/>
                <a:gd name="connsiteX1" fmla="*/ 1461051 w 3588026"/>
                <a:gd name="connsiteY1" fmla="*/ 924337 h 1172816"/>
                <a:gd name="connsiteX2" fmla="*/ 3588026 w 3588026"/>
                <a:gd name="connsiteY2" fmla="*/ 1172816 h 1172816"/>
                <a:gd name="connsiteX0" fmla="*/ 0 w 3588026"/>
                <a:gd name="connsiteY0" fmla="*/ 0 h 1172816"/>
                <a:gd name="connsiteX1" fmla="*/ 1442080 w 3588026"/>
                <a:gd name="connsiteY1" fmla="*/ 924337 h 1172816"/>
                <a:gd name="connsiteX2" fmla="*/ 3588026 w 3588026"/>
                <a:gd name="connsiteY2" fmla="*/ 1172816 h 1172816"/>
                <a:gd name="connsiteX0" fmla="*/ 0 w 3588026"/>
                <a:gd name="connsiteY0" fmla="*/ 0 h 1172816"/>
                <a:gd name="connsiteX1" fmla="*/ 1442080 w 3588026"/>
                <a:gd name="connsiteY1" fmla="*/ 924337 h 1172816"/>
                <a:gd name="connsiteX2" fmla="*/ 2431634 w 3588026"/>
                <a:gd name="connsiteY2" fmla="*/ 1039528 h 1172816"/>
                <a:gd name="connsiteX3" fmla="*/ 3588026 w 3588026"/>
                <a:gd name="connsiteY3" fmla="*/ 1172816 h 1172816"/>
                <a:gd name="connsiteX0" fmla="*/ 0 w 3588026"/>
                <a:gd name="connsiteY0" fmla="*/ 0 h 1172816"/>
                <a:gd name="connsiteX1" fmla="*/ 1442080 w 3588026"/>
                <a:gd name="connsiteY1" fmla="*/ 924337 h 1172816"/>
                <a:gd name="connsiteX2" fmla="*/ 3251179 w 3588026"/>
                <a:gd name="connsiteY2" fmla="*/ 918114 h 1172816"/>
                <a:gd name="connsiteX3" fmla="*/ 3588026 w 3588026"/>
                <a:gd name="connsiteY3" fmla="*/ 1172816 h 1172816"/>
                <a:gd name="connsiteX0" fmla="*/ 0 w 4031947"/>
                <a:gd name="connsiteY0" fmla="*/ 75473 h 999810"/>
                <a:gd name="connsiteX1" fmla="*/ 1442080 w 4031947"/>
                <a:gd name="connsiteY1" fmla="*/ 999810 h 999810"/>
                <a:gd name="connsiteX2" fmla="*/ 3251179 w 4031947"/>
                <a:gd name="connsiteY2" fmla="*/ 993587 h 999810"/>
                <a:gd name="connsiteX3" fmla="*/ 4031947 w 4031947"/>
                <a:gd name="connsiteY3" fmla="*/ 0 h 999810"/>
                <a:gd name="connsiteX0" fmla="*/ 0 w 3997799"/>
                <a:gd name="connsiteY0" fmla="*/ 394185 h 999810"/>
                <a:gd name="connsiteX1" fmla="*/ 1407932 w 3997799"/>
                <a:gd name="connsiteY1" fmla="*/ 999810 h 999810"/>
                <a:gd name="connsiteX2" fmla="*/ 3217031 w 3997799"/>
                <a:gd name="connsiteY2" fmla="*/ 993587 h 999810"/>
                <a:gd name="connsiteX3" fmla="*/ 3997799 w 3997799"/>
                <a:gd name="connsiteY3" fmla="*/ 0 h 999810"/>
                <a:gd name="connsiteX0" fmla="*/ 0 w 3997799"/>
                <a:gd name="connsiteY0" fmla="*/ 394185 h 993587"/>
                <a:gd name="connsiteX1" fmla="*/ 1430697 w 3997799"/>
                <a:gd name="connsiteY1" fmla="*/ 696275 h 993587"/>
                <a:gd name="connsiteX2" fmla="*/ 3217031 w 3997799"/>
                <a:gd name="connsiteY2" fmla="*/ 993587 h 993587"/>
                <a:gd name="connsiteX3" fmla="*/ 3997799 w 3997799"/>
                <a:gd name="connsiteY3" fmla="*/ 0 h 993587"/>
                <a:gd name="connsiteX0" fmla="*/ 0 w 3997799"/>
                <a:gd name="connsiteY0" fmla="*/ 394185 h 705228"/>
                <a:gd name="connsiteX1" fmla="*/ 1430697 w 3997799"/>
                <a:gd name="connsiteY1" fmla="*/ 696275 h 705228"/>
                <a:gd name="connsiteX2" fmla="*/ 3251179 w 3997799"/>
                <a:gd name="connsiteY2" fmla="*/ 705228 h 705228"/>
                <a:gd name="connsiteX3" fmla="*/ 3997799 w 3997799"/>
                <a:gd name="connsiteY3" fmla="*/ 0 h 705228"/>
                <a:gd name="connsiteX0" fmla="*/ 0 w 4399983"/>
                <a:gd name="connsiteY0" fmla="*/ 0 h 311043"/>
                <a:gd name="connsiteX1" fmla="*/ 1430697 w 4399983"/>
                <a:gd name="connsiteY1" fmla="*/ 302090 h 311043"/>
                <a:gd name="connsiteX2" fmla="*/ 3251179 w 4399983"/>
                <a:gd name="connsiteY2" fmla="*/ 311043 h 311043"/>
                <a:gd name="connsiteX3" fmla="*/ 4399983 w 4399983"/>
                <a:gd name="connsiteY3" fmla="*/ 99059 h 311043"/>
                <a:gd name="connsiteX0" fmla="*/ 0 w 4062300"/>
                <a:gd name="connsiteY0" fmla="*/ 1024022 h 1024022"/>
                <a:gd name="connsiteX1" fmla="*/ 1093014 w 4062300"/>
                <a:gd name="connsiteY1" fmla="*/ 203031 h 1024022"/>
                <a:gd name="connsiteX2" fmla="*/ 2913496 w 4062300"/>
                <a:gd name="connsiteY2" fmla="*/ 211984 h 1024022"/>
                <a:gd name="connsiteX3" fmla="*/ 4062300 w 4062300"/>
                <a:gd name="connsiteY3" fmla="*/ 0 h 1024022"/>
                <a:gd name="connsiteX0" fmla="*/ 0 w 4062300"/>
                <a:gd name="connsiteY0" fmla="*/ 1024022 h 1024022"/>
                <a:gd name="connsiteX1" fmla="*/ 1102250 w 4062300"/>
                <a:gd name="connsiteY1" fmla="*/ 212267 h 1024022"/>
                <a:gd name="connsiteX2" fmla="*/ 2913496 w 4062300"/>
                <a:gd name="connsiteY2" fmla="*/ 211984 h 1024022"/>
                <a:gd name="connsiteX3" fmla="*/ 4062300 w 4062300"/>
                <a:gd name="connsiteY3" fmla="*/ 0 h 1024022"/>
                <a:gd name="connsiteX0" fmla="*/ 0 w 3893335"/>
                <a:gd name="connsiteY0" fmla="*/ 894813 h 894813"/>
                <a:gd name="connsiteX1" fmla="*/ 933285 w 3893335"/>
                <a:gd name="connsiteY1" fmla="*/ 212267 h 894813"/>
                <a:gd name="connsiteX2" fmla="*/ 2744531 w 3893335"/>
                <a:gd name="connsiteY2" fmla="*/ 211984 h 894813"/>
                <a:gd name="connsiteX3" fmla="*/ 3893335 w 3893335"/>
                <a:gd name="connsiteY3" fmla="*/ 0 h 894813"/>
                <a:gd name="connsiteX0" fmla="*/ 0 w 3893335"/>
                <a:gd name="connsiteY0" fmla="*/ 1636702 h 1636702"/>
                <a:gd name="connsiteX1" fmla="*/ 3457825 w 3893335"/>
                <a:gd name="connsiteY1" fmla="*/ 0 h 1636702"/>
                <a:gd name="connsiteX2" fmla="*/ 2744531 w 3893335"/>
                <a:gd name="connsiteY2" fmla="*/ 953873 h 1636702"/>
                <a:gd name="connsiteX3" fmla="*/ 3893335 w 3893335"/>
                <a:gd name="connsiteY3" fmla="*/ 741889 h 1636702"/>
                <a:gd name="connsiteX0" fmla="*/ 713294 w 1148804"/>
                <a:gd name="connsiteY0" fmla="*/ 0 h 953873"/>
                <a:gd name="connsiteX1" fmla="*/ 0 w 1148804"/>
                <a:gd name="connsiteY1" fmla="*/ 953873 h 953873"/>
                <a:gd name="connsiteX2" fmla="*/ 1148804 w 1148804"/>
                <a:gd name="connsiteY2" fmla="*/ 741889 h 95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8804" h="953873">
                  <a:moveTo>
                    <a:pt x="713294" y="0"/>
                  </a:moveTo>
                  <a:lnTo>
                    <a:pt x="0" y="953873"/>
                  </a:lnTo>
                  <a:lnTo>
                    <a:pt x="1148804" y="741889"/>
                  </a:lnTo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96E3F84-D951-4C20-981C-8A7F469B48B2}"/>
                </a:ext>
              </a:extLst>
            </p:cNvPr>
            <p:cNvSpPr/>
            <p:nvPr/>
          </p:nvSpPr>
          <p:spPr>
            <a:xfrm>
              <a:off x="7549906" y="1506950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EC029C9-D83D-4F8C-BFDF-A21CACEBDCF4}"/>
                </a:ext>
              </a:extLst>
            </p:cNvPr>
            <p:cNvSpPr/>
            <p:nvPr/>
          </p:nvSpPr>
          <p:spPr>
            <a:xfrm>
              <a:off x="9368767" y="1506950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A8DBEED-2F5F-4537-B6B1-02B804632723}"/>
                </a:ext>
              </a:extLst>
            </p:cNvPr>
            <p:cNvSpPr/>
            <p:nvPr/>
          </p:nvSpPr>
          <p:spPr>
            <a:xfrm>
              <a:off x="6638811" y="1696638"/>
              <a:ext cx="2919300" cy="1040346"/>
            </a:xfrm>
            <a:custGeom>
              <a:avLst/>
              <a:gdLst>
                <a:gd name="connsiteX0" fmla="*/ 0 w 2415209"/>
                <a:gd name="connsiteY0" fmla="*/ 705679 h 705679"/>
                <a:gd name="connsiteX1" fmla="*/ 1192696 w 2415209"/>
                <a:gd name="connsiteY1" fmla="*/ 0 h 705679"/>
                <a:gd name="connsiteX2" fmla="*/ 2415209 w 2415209"/>
                <a:gd name="connsiteY2" fmla="*/ 626166 h 705679"/>
                <a:gd name="connsiteX0" fmla="*/ 0 w 2186609"/>
                <a:gd name="connsiteY0" fmla="*/ 785193 h 785193"/>
                <a:gd name="connsiteX1" fmla="*/ 964096 w 2186609"/>
                <a:gd name="connsiteY1" fmla="*/ 0 h 785193"/>
                <a:gd name="connsiteX2" fmla="*/ 2186609 w 2186609"/>
                <a:gd name="connsiteY2" fmla="*/ 626166 h 785193"/>
                <a:gd name="connsiteX0" fmla="*/ 0 w 2027583"/>
                <a:gd name="connsiteY0" fmla="*/ 785193 h 815010"/>
                <a:gd name="connsiteX1" fmla="*/ 964096 w 2027583"/>
                <a:gd name="connsiteY1" fmla="*/ 0 h 815010"/>
                <a:gd name="connsiteX2" fmla="*/ 2027583 w 2027583"/>
                <a:gd name="connsiteY2" fmla="*/ 815010 h 815010"/>
                <a:gd name="connsiteX0" fmla="*/ 745435 w 2773018"/>
                <a:gd name="connsiteY0" fmla="*/ 3001619 h 3031436"/>
                <a:gd name="connsiteX1" fmla="*/ 0 w 2773018"/>
                <a:gd name="connsiteY1" fmla="*/ 0 h 3031436"/>
                <a:gd name="connsiteX2" fmla="*/ 2773018 w 2773018"/>
                <a:gd name="connsiteY2" fmla="*/ 3031436 h 3031436"/>
                <a:gd name="connsiteX0" fmla="*/ 0 w 4234069"/>
                <a:gd name="connsiteY0" fmla="*/ 0 h 3955773"/>
                <a:gd name="connsiteX1" fmla="*/ 1461051 w 4234069"/>
                <a:gd name="connsiteY1" fmla="*/ 924337 h 3955773"/>
                <a:gd name="connsiteX2" fmla="*/ 4234069 w 4234069"/>
                <a:gd name="connsiteY2" fmla="*/ 3955773 h 3955773"/>
                <a:gd name="connsiteX0" fmla="*/ 0 w 3588026"/>
                <a:gd name="connsiteY0" fmla="*/ 0 h 1172816"/>
                <a:gd name="connsiteX1" fmla="*/ 1461051 w 3588026"/>
                <a:gd name="connsiteY1" fmla="*/ 924337 h 1172816"/>
                <a:gd name="connsiteX2" fmla="*/ 3588026 w 3588026"/>
                <a:gd name="connsiteY2" fmla="*/ 1172816 h 1172816"/>
                <a:gd name="connsiteX0" fmla="*/ 0 w 3588026"/>
                <a:gd name="connsiteY0" fmla="*/ 0 h 1172816"/>
                <a:gd name="connsiteX1" fmla="*/ 1442080 w 3588026"/>
                <a:gd name="connsiteY1" fmla="*/ 924337 h 1172816"/>
                <a:gd name="connsiteX2" fmla="*/ 3588026 w 3588026"/>
                <a:gd name="connsiteY2" fmla="*/ 1172816 h 1172816"/>
                <a:gd name="connsiteX0" fmla="*/ 0 w 3588026"/>
                <a:gd name="connsiteY0" fmla="*/ 0 h 1172816"/>
                <a:gd name="connsiteX1" fmla="*/ 1442080 w 3588026"/>
                <a:gd name="connsiteY1" fmla="*/ 924337 h 1172816"/>
                <a:gd name="connsiteX2" fmla="*/ 2431634 w 3588026"/>
                <a:gd name="connsiteY2" fmla="*/ 1039528 h 1172816"/>
                <a:gd name="connsiteX3" fmla="*/ 3588026 w 3588026"/>
                <a:gd name="connsiteY3" fmla="*/ 1172816 h 1172816"/>
                <a:gd name="connsiteX0" fmla="*/ 0 w 3588026"/>
                <a:gd name="connsiteY0" fmla="*/ 0 h 1172816"/>
                <a:gd name="connsiteX1" fmla="*/ 1442080 w 3588026"/>
                <a:gd name="connsiteY1" fmla="*/ 924337 h 1172816"/>
                <a:gd name="connsiteX2" fmla="*/ 3251179 w 3588026"/>
                <a:gd name="connsiteY2" fmla="*/ 918114 h 1172816"/>
                <a:gd name="connsiteX3" fmla="*/ 3588026 w 3588026"/>
                <a:gd name="connsiteY3" fmla="*/ 1172816 h 1172816"/>
                <a:gd name="connsiteX0" fmla="*/ 0 w 4031947"/>
                <a:gd name="connsiteY0" fmla="*/ 75473 h 999810"/>
                <a:gd name="connsiteX1" fmla="*/ 1442080 w 4031947"/>
                <a:gd name="connsiteY1" fmla="*/ 999810 h 999810"/>
                <a:gd name="connsiteX2" fmla="*/ 3251179 w 4031947"/>
                <a:gd name="connsiteY2" fmla="*/ 993587 h 999810"/>
                <a:gd name="connsiteX3" fmla="*/ 4031947 w 4031947"/>
                <a:gd name="connsiteY3" fmla="*/ 0 h 999810"/>
                <a:gd name="connsiteX0" fmla="*/ 0 w 3997799"/>
                <a:gd name="connsiteY0" fmla="*/ 394185 h 999810"/>
                <a:gd name="connsiteX1" fmla="*/ 1407932 w 3997799"/>
                <a:gd name="connsiteY1" fmla="*/ 999810 h 999810"/>
                <a:gd name="connsiteX2" fmla="*/ 3217031 w 3997799"/>
                <a:gd name="connsiteY2" fmla="*/ 993587 h 999810"/>
                <a:gd name="connsiteX3" fmla="*/ 3997799 w 3997799"/>
                <a:gd name="connsiteY3" fmla="*/ 0 h 999810"/>
                <a:gd name="connsiteX0" fmla="*/ 0 w 3997799"/>
                <a:gd name="connsiteY0" fmla="*/ 394185 h 993587"/>
                <a:gd name="connsiteX1" fmla="*/ 1430697 w 3997799"/>
                <a:gd name="connsiteY1" fmla="*/ 696275 h 993587"/>
                <a:gd name="connsiteX2" fmla="*/ 3217031 w 3997799"/>
                <a:gd name="connsiteY2" fmla="*/ 993587 h 993587"/>
                <a:gd name="connsiteX3" fmla="*/ 3997799 w 3997799"/>
                <a:gd name="connsiteY3" fmla="*/ 0 h 993587"/>
                <a:gd name="connsiteX0" fmla="*/ 0 w 3997799"/>
                <a:gd name="connsiteY0" fmla="*/ 394185 h 705228"/>
                <a:gd name="connsiteX1" fmla="*/ 1430697 w 3997799"/>
                <a:gd name="connsiteY1" fmla="*/ 696275 h 705228"/>
                <a:gd name="connsiteX2" fmla="*/ 3251179 w 3997799"/>
                <a:gd name="connsiteY2" fmla="*/ 705228 h 705228"/>
                <a:gd name="connsiteX3" fmla="*/ 3997799 w 3997799"/>
                <a:gd name="connsiteY3" fmla="*/ 0 h 705228"/>
                <a:gd name="connsiteX0" fmla="*/ 0 w 4399983"/>
                <a:gd name="connsiteY0" fmla="*/ 0 h 311043"/>
                <a:gd name="connsiteX1" fmla="*/ 1430697 w 4399983"/>
                <a:gd name="connsiteY1" fmla="*/ 302090 h 311043"/>
                <a:gd name="connsiteX2" fmla="*/ 3251179 w 4399983"/>
                <a:gd name="connsiteY2" fmla="*/ 311043 h 311043"/>
                <a:gd name="connsiteX3" fmla="*/ 4399983 w 4399983"/>
                <a:gd name="connsiteY3" fmla="*/ 99059 h 311043"/>
                <a:gd name="connsiteX0" fmla="*/ 0 w 4062300"/>
                <a:gd name="connsiteY0" fmla="*/ 1024022 h 1024022"/>
                <a:gd name="connsiteX1" fmla="*/ 1093014 w 4062300"/>
                <a:gd name="connsiteY1" fmla="*/ 203031 h 1024022"/>
                <a:gd name="connsiteX2" fmla="*/ 2913496 w 4062300"/>
                <a:gd name="connsiteY2" fmla="*/ 211984 h 1024022"/>
                <a:gd name="connsiteX3" fmla="*/ 4062300 w 4062300"/>
                <a:gd name="connsiteY3" fmla="*/ 0 h 1024022"/>
                <a:gd name="connsiteX0" fmla="*/ 0 w 4062300"/>
                <a:gd name="connsiteY0" fmla="*/ 1024022 h 1024022"/>
                <a:gd name="connsiteX1" fmla="*/ 1102250 w 4062300"/>
                <a:gd name="connsiteY1" fmla="*/ 212267 h 1024022"/>
                <a:gd name="connsiteX2" fmla="*/ 2913496 w 4062300"/>
                <a:gd name="connsiteY2" fmla="*/ 211984 h 1024022"/>
                <a:gd name="connsiteX3" fmla="*/ 4062300 w 4062300"/>
                <a:gd name="connsiteY3" fmla="*/ 0 h 1024022"/>
                <a:gd name="connsiteX0" fmla="*/ 0 w 3893335"/>
                <a:gd name="connsiteY0" fmla="*/ 894813 h 894813"/>
                <a:gd name="connsiteX1" fmla="*/ 933285 w 3893335"/>
                <a:gd name="connsiteY1" fmla="*/ 212267 h 894813"/>
                <a:gd name="connsiteX2" fmla="*/ 2744531 w 3893335"/>
                <a:gd name="connsiteY2" fmla="*/ 211984 h 894813"/>
                <a:gd name="connsiteX3" fmla="*/ 3893335 w 3893335"/>
                <a:gd name="connsiteY3" fmla="*/ 0 h 894813"/>
                <a:gd name="connsiteX0" fmla="*/ 0 w 2919300"/>
                <a:gd name="connsiteY0" fmla="*/ 682829 h 1040346"/>
                <a:gd name="connsiteX1" fmla="*/ 933285 w 2919300"/>
                <a:gd name="connsiteY1" fmla="*/ 283 h 1040346"/>
                <a:gd name="connsiteX2" fmla="*/ 2744531 w 2919300"/>
                <a:gd name="connsiteY2" fmla="*/ 0 h 1040346"/>
                <a:gd name="connsiteX3" fmla="*/ 2919300 w 2919300"/>
                <a:gd name="connsiteY3" fmla="*/ 1040346 h 104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19300" h="1040346">
                  <a:moveTo>
                    <a:pt x="0" y="682829"/>
                  </a:moveTo>
                  <a:lnTo>
                    <a:pt x="933285" y="283"/>
                  </a:lnTo>
                  <a:lnTo>
                    <a:pt x="2744531" y="0"/>
                  </a:lnTo>
                  <a:lnTo>
                    <a:pt x="2919300" y="1040346"/>
                  </a:lnTo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31D962D-16E0-4DA4-A02E-9681EBEAD5C1}"/>
              </a:ext>
            </a:extLst>
          </p:cNvPr>
          <p:cNvSpPr txBox="1"/>
          <p:nvPr/>
        </p:nvSpPr>
        <p:spPr>
          <a:xfrm>
            <a:off x="6714931" y="763355"/>
            <a:ext cx="4856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Simple polygonal curve </a:t>
            </a:r>
            <a:r>
              <a:rPr lang="el-GR" sz="2200" i="1" dirty="0"/>
              <a:t>ε</a:t>
            </a:r>
            <a:r>
              <a:rPr lang="en-US" sz="2200" dirty="0"/>
              <a:t>-close to </a:t>
            </a:r>
            <a:r>
              <a:rPr lang="en-US" sz="2200" i="1" dirty="0"/>
              <a:t>C</a:t>
            </a:r>
            <a:r>
              <a:rPr lang="en-US" sz="2200" dirty="0"/>
              <a:t>, with minimum number of inflection edges</a:t>
            </a:r>
            <a:endParaRPr lang="en-GB" sz="2200" dirty="0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711DC054-A409-498D-9C8D-DDA70066C9C7}"/>
              </a:ext>
            </a:extLst>
          </p:cNvPr>
          <p:cNvSpPr/>
          <p:nvPr/>
        </p:nvSpPr>
        <p:spPr>
          <a:xfrm>
            <a:off x="5123331" y="2375343"/>
            <a:ext cx="659525" cy="394042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B9F68A59-0B76-4086-959A-20A4DF04E715}"/>
              </a:ext>
            </a:extLst>
          </p:cNvPr>
          <p:cNvSpPr/>
          <p:nvPr/>
        </p:nvSpPr>
        <p:spPr>
          <a:xfrm rot="4834949">
            <a:off x="8829393" y="4147738"/>
            <a:ext cx="659525" cy="394042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E16657F-096F-41F2-AE6D-09062748F38C}"/>
              </a:ext>
            </a:extLst>
          </p:cNvPr>
          <p:cNvSpPr txBox="1"/>
          <p:nvPr/>
        </p:nvSpPr>
        <p:spPr>
          <a:xfrm>
            <a:off x="2040674" y="4451548"/>
            <a:ext cx="5215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Simple curve composed of straight parts and circular parts of slightly different radii</a:t>
            </a:r>
            <a:endParaRPr lang="en-GB" sz="22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21ACAE7-1BE4-40DF-9D69-5B675D704822}"/>
              </a:ext>
            </a:extLst>
          </p:cNvPr>
          <p:cNvSpPr txBox="1"/>
          <p:nvPr/>
        </p:nvSpPr>
        <p:spPr>
          <a:xfrm>
            <a:off x="3546013" y="5276443"/>
            <a:ext cx="22332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/>
              <a:t>“Type-3 curve”</a:t>
            </a:r>
            <a:endParaRPr lang="en-GB" sz="2200" b="1" i="1" dirty="0"/>
          </a:p>
        </p:txBody>
      </p:sp>
    </p:spTree>
    <p:extLst>
      <p:ext uri="{BB962C8B-B14F-4D97-AF65-F5344CB8AC3E}">
        <p14:creationId xmlns:p14="http://schemas.microsoft.com/office/powerpoint/2010/main" val="379846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9" grpId="0" animBg="1"/>
      <p:bldP spid="60" grpId="0" animBg="1"/>
      <p:bldP spid="70" grpId="0"/>
      <p:bldP spid="7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4B0CC98-55A3-432A-AC09-6DA405446447}"/>
              </a:ext>
            </a:extLst>
          </p:cNvPr>
          <p:cNvGrpSpPr/>
          <p:nvPr/>
        </p:nvGrpSpPr>
        <p:grpSpPr>
          <a:xfrm>
            <a:off x="482449" y="543320"/>
            <a:ext cx="4391917" cy="2399651"/>
            <a:chOff x="7091971" y="4295691"/>
            <a:chExt cx="4391917" cy="239965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1B615D8-9C92-4D97-8F6A-11529A93B404}"/>
                </a:ext>
              </a:extLst>
            </p:cNvPr>
            <p:cNvSpPr/>
            <p:nvPr/>
          </p:nvSpPr>
          <p:spPr>
            <a:xfrm>
              <a:off x="8324644" y="5310004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51D8E86-12D7-45DB-8631-2D8A767120D8}"/>
                </a:ext>
              </a:extLst>
            </p:cNvPr>
            <p:cNvSpPr/>
            <p:nvPr/>
          </p:nvSpPr>
          <p:spPr>
            <a:xfrm>
              <a:off x="10143505" y="5310004"/>
              <a:ext cx="110906" cy="110906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6F21690-1171-4E10-A3B4-2AF9263DE4F5}"/>
                </a:ext>
              </a:extLst>
            </p:cNvPr>
            <p:cNvGrpSpPr/>
            <p:nvPr/>
          </p:nvGrpSpPr>
          <p:grpSpPr>
            <a:xfrm>
              <a:off x="7091971" y="4295691"/>
              <a:ext cx="4391917" cy="2399651"/>
              <a:chOff x="6522804" y="4021028"/>
              <a:chExt cx="4391917" cy="2399651"/>
            </a:xfrm>
          </p:grpSpPr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B3407B18-A0F1-49E4-B15E-DEE272A8C4A3}"/>
                  </a:ext>
                </a:extLst>
              </p:cNvPr>
              <p:cNvSpPr/>
              <p:nvPr/>
            </p:nvSpPr>
            <p:spPr>
              <a:xfrm>
                <a:off x="7529504" y="4809368"/>
                <a:ext cx="562851" cy="562851"/>
              </a:xfrm>
              <a:prstGeom prst="arc">
                <a:avLst>
                  <a:gd name="adj1" fmla="val 12224013"/>
                  <a:gd name="adj2" fmla="val 20985419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29F589E0-2CE6-4E58-8CDE-FED71202F51E}"/>
                  </a:ext>
                </a:extLst>
              </p:cNvPr>
              <p:cNvSpPr/>
              <p:nvPr/>
            </p:nvSpPr>
            <p:spPr>
              <a:xfrm>
                <a:off x="9347818" y="4809368"/>
                <a:ext cx="562851" cy="562851"/>
              </a:xfrm>
              <a:prstGeom prst="arc">
                <a:avLst>
                  <a:gd name="adj1" fmla="val 1712762"/>
                  <a:gd name="adj2" fmla="val 11251118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5CDA45DC-7CED-4468-AE78-3596F3EBAC2B}"/>
                  </a:ext>
                </a:extLst>
              </p:cNvPr>
              <p:cNvSpPr/>
              <p:nvPr/>
            </p:nvSpPr>
            <p:spPr>
              <a:xfrm>
                <a:off x="7526072" y="4809368"/>
                <a:ext cx="562851" cy="562851"/>
              </a:xfrm>
              <a:prstGeom prst="arc">
                <a:avLst>
                  <a:gd name="adj1" fmla="val 14904"/>
                  <a:gd name="adj2" fmla="val 8601984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4BE13E02-94FC-4259-A688-58AD72B4BC57}"/>
                  </a:ext>
                </a:extLst>
              </p:cNvPr>
              <p:cNvSpPr/>
              <p:nvPr/>
            </p:nvSpPr>
            <p:spPr>
              <a:xfrm>
                <a:off x="9301661" y="4767944"/>
                <a:ext cx="645702" cy="645700"/>
              </a:xfrm>
              <a:prstGeom prst="arc">
                <a:avLst>
                  <a:gd name="adj1" fmla="val 4790016"/>
                  <a:gd name="adj2" fmla="val 10761792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5A482E33-E8A3-4FFF-A93A-108023089145}"/>
                  </a:ext>
                </a:extLst>
              </p:cNvPr>
              <p:cNvSpPr/>
              <p:nvPr/>
            </p:nvSpPr>
            <p:spPr>
              <a:xfrm>
                <a:off x="9347818" y="4809368"/>
                <a:ext cx="562851" cy="562851"/>
              </a:xfrm>
              <a:prstGeom prst="arc">
                <a:avLst>
                  <a:gd name="adj1" fmla="val 18443510"/>
                  <a:gd name="adj2" fmla="val 20985419"/>
                </a:avLst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F89BB5D-2BEF-4290-834D-3F9A1F8E6A4F}"/>
                  </a:ext>
                </a:extLst>
              </p:cNvPr>
              <p:cNvCxnSpPr>
                <a:cxnSpLocks/>
                <a:stCxn id="19" idx="2"/>
              </p:cNvCxnSpPr>
              <p:nvPr/>
            </p:nvCxnSpPr>
            <p:spPr>
              <a:xfrm>
                <a:off x="8087870" y="5040749"/>
                <a:ext cx="1263124" cy="10676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A40BA42-8C91-48DB-BAE8-9F267911E426}"/>
                  </a:ext>
                </a:extLst>
              </p:cNvPr>
              <p:cNvCxnSpPr>
                <a:cxnSpLocks/>
                <a:stCxn id="21" idx="0"/>
                <a:endCxn id="22" idx="2"/>
              </p:cNvCxnSpPr>
              <p:nvPr/>
            </p:nvCxnSpPr>
            <p:spPr>
              <a:xfrm>
                <a:off x="8088920" y="5092014"/>
                <a:ext cx="1212761" cy="2368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E555111-B169-412D-A3CC-CB9924060885}"/>
                  </a:ext>
                </a:extLst>
              </p:cNvPr>
              <p:cNvCxnSpPr>
                <a:cxnSpLocks/>
                <a:endCxn id="19" idx="0"/>
              </p:cNvCxnSpPr>
              <p:nvPr/>
            </p:nvCxnSpPr>
            <p:spPr>
              <a:xfrm>
                <a:off x="6522804" y="4549263"/>
                <a:ext cx="1030501" cy="428261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49A4E42-D76C-44D7-AA25-45E8F758BA55}"/>
                  </a:ext>
                </a:extLst>
              </p:cNvPr>
              <p:cNvCxnSpPr>
                <a:cxnSpLocks/>
                <a:endCxn id="21" idx="2"/>
              </p:cNvCxnSpPr>
              <p:nvPr/>
            </p:nvCxnSpPr>
            <p:spPr>
              <a:xfrm flipV="1">
                <a:off x="6675676" y="5258719"/>
                <a:ext cx="905987" cy="670096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0C282E3-90CA-417D-AA82-1FEDBF5CBEFC}"/>
                  </a:ext>
                </a:extLst>
              </p:cNvPr>
              <p:cNvCxnSpPr>
                <a:cxnSpLocks/>
                <a:endCxn id="22" idx="0"/>
              </p:cNvCxnSpPr>
              <p:nvPr/>
            </p:nvCxnSpPr>
            <p:spPr>
              <a:xfrm flipH="1" flipV="1">
                <a:off x="9681497" y="5408575"/>
                <a:ext cx="163270" cy="1012104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41195D4-EFB6-4500-B7CF-2C7DE8DFC435}"/>
                  </a:ext>
                </a:extLst>
              </p:cNvPr>
              <p:cNvCxnSpPr>
                <a:cxnSpLocks/>
                <a:endCxn id="20" idx="0"/>
              </p:cNvCxnSpPr>
              <p:nvPr/>
            </p:nvCxnSpPr>
            <p:spPr>
              <a:xfrm flipH="1" flipV="1">
                <a:off x="9876457" y="5225277"/>
                <a:ext cx="1038264" cy="50037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DF61B88-D00B-41E6-874B-0300C4CE5224}"/>
                  </a:ext>
                </a:extLst>
              </p:cNvPr>
              <p:cNvCxnSpPr>
                <a:cxnSpLocks/>
                <a:endCxn id="23" idx="2"/>
              </p:cNvCxnSpPr>
              <p:nvPr/>
            </p:nvCxnSpPr>
            <p:spPr>
              <a:xfrm flipH="1">
                <a:off x="9906184" y="4857746"/>
                <a:ext cx="990782" cy="183003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C700B82-F1BF-4879-8C18-476AEB7AD004}"/>
                  </a:ext>
                </a:extLst>
              </p:cNvPr>
              <p:cNvCxnSpPr>
                <a:cxnSpLocks/>
                <a:endCxn id="23" idx="0"/>
              </p:cNvCxnSpPr>
              <p:nvPr/>
            </p:nvCxnSpPr>
            <p:spPr>
              <a:xfrm flipH="1">
                <a:off x="9800143" y="4021028"/>
                <a:ext cx="665716" cy="846173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421ACAE7-1BE4-40DF-9D69-5B675D704822}"/>
              </a:ext>
            </a:extLst>
          </p:cNvPr>
          <p:cNvSpPr txBox="1"/>
          <p:nvPr/>
        </p:nvSpPr>
        <p:spPr>
          <a:xfrm>
            <a:off x="1176807" y="612247"/>
            <a:ext cx="22332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/>
              <a:t>“Type-3 curve”</a:t>
            </a:r>
            <a:endParaRPr lang="en-GB" sz="2200" b="1" i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FAC23DF-8725-422B-88E8-A9489EB97217}"/>
              </a:ext>
            </a:extLst>
          </p:cNvPr>
          <p:cNvSpPr txBox="1"/>
          <p:nvPr/>
        </p:nvSpPr>
        <p:spPr>
          <a:xfrm>
            <a:off x="5416950" y="516244"/>
            <a:ext cx="60826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We define “inflection edges” on type-3 curves.</a:t>
            </a:r>
            <a:endParaRPr lang="en-GB" sz="2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84022E-0F5D-4A98-AC0B-D991C2E828F3}"/>
              </a:ext>
            </a:extLst>
          </p:cNvPr>
          <p:cNvSpPr txBox="1"/>
          <p:nvPr/>
        </p:nvSpPr>
        <p:spPr>
          <a:xfrm>
            <a:off x="5416950" y="1316682"/>
            <a:ext cx="60826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We perform vertex releases on type-3 curves:</a:t>
            </a:r>
            <a:endParaRPr lang="en-GB" sz="2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591F46-3133-4DD2-A933-DCE1FF0D8B17}"/>
              </a:ext>
            </a:extLst>
          </p:cNvPr>
          <p:cNvGrpSpPr/>
          <p:nvPr/>
        </p:nvGrpSpPr>
        <p:grpSpPr>
          <a:xfrm>
            <a:off x="5871657" y="1930867"/>
            <a:ext cx="5085041" cy="3058974"/>
            <a:chOff x="5871657" y="1930867"/>
            <a:chExt cx="5085041" cy="3058974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2F1BA9D-EB80-4F10-BECC-D90A8B134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75530" y="4525978"/>
              <a:ext cx="60460" cy="6046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6990C23-1A9C-45E6-9248-5C114F80F6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3268" y="2227868"/>
              <a:ext cx="60460" cy="6046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9BFDFDF-24AD-4849-8C4E-E1DBA43721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93866" y="3959344"/>
              <a:ext cx="60460" cy="6046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04486B1-DA88-44D5-93C9-90BFF84DC4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7499" y="3941322"/>
              <a:ext cx="60460" cy="6046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DFD3D5E-1DA9-4513-A3B4-D42C026418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42155" y="4568764"/>
              <a:ext cx="60460" cy="6046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DFD9B238-A6DC-40A9-BEF8-75585CEBEBEF}"/>
                </a:ext>
              </a:extLst>
            </p:cNvPr>
            <p:cNvSpPr/>
            <p:nvPr/>
          </p:nvSpPr>
          <p:spPr>
            <a:xfrm>
              <a:off x="5871657" y="4228805"/>
              <a:ext cx="656568" cy="656567"/>
            </a:xfrm>
            <a:prstGeom prst="arc">
              <a:avLst>
                <a:gd name="adj1" fmla="val 13447985"/>
                <a:gd name="adj2" fmla="val 18609070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A0C28E5C-9495-4629-8AB9-5B6D4F1381BE}"/>
                </a:ext>
              </a:extLst>
            </p:cNvPr>
            <p:cNvSpPr/>
            <p:nvPr/>
          </p:nvSpPr>
          <p:spPr>
            <a:xfrm>
              <a:off x="7793052" y="1930867"/>
              <a:ext cx="656568" cy="656567"/>
            </a:xfrm>
            <a:prstGeom prst="arc">
              <a:avLst>
                <a:gd name="adj1" fmla="val 2641251"/>
                <a:gd name="adj2" fmla="val 7752248"/>
              </a:avLst>
            </a:prstGeom>
            <a:ln w="190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E3265201-D78C-452B-9582-7E536F38E4BF}"/>
                </a:ext>
              </a:extLst>
            </p:cNvPr>
            <p:cNvSpPr/>
            <p:nvPr/>
          </p:nvSpPr>
          <p:spPr>
            <a:xfrm>
              <a:off x="10241897" y="4275007"/>
              <a:ext cx="656568" cy="656567"/>
            </a:xfrm>
            <a:prstGeom prst="arc">
              <a:avLst>
                <a:gd name="adj1" fmla="val 7332814"/>
                <a:gd name="adj2" fmla="val 13455257"/>
              </a:avLst>
            </a:prstGeom>
            <a:ln w="190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BF48C145-63EF-4EA1-B47A-B97A63727A01}"/>
                </a:ext>
              </a:extLst>
            </p:cNvPr>
            <p:cNvSpPr/>
            <p:nvPr/>
          </p:nvSpPr>
          <p:spPr>
            <a:xfrm>
              <a:off x="8627712" y="3643624"/>
              <a:ext cx="656568" cy="656567"/>
            </a:xfrm>
            <a:prstGeom prst="arc">
              <a:avLst>
                <a:gd name="adj1" fmla="val 10744389"/>
                <a:gd name="adj2" fmla="val 1278083"/>
              </a:avLst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C81B1C9E-3553-4F2F-AB4E-8C404A601B95}"/>
                </a:ext>
              </a:extLst>
            </p:cNvPr>
            <p:cNvSpPr/>
            <p:nvPr/>
          </p:nvSpPr>
          <p:spPr>
            <a:xfrm>
              <a:off x="7392422" y="3662360"/>
              <a:ext cx="656568" cy="656567"/>
            </a:xfrm>
            <a:prstGeom prst="arc">
              <a:avLst>
                <a:gd name="adj1" fmla="val 9536381"/>
                <a:gd name="adj2" fmla="val 21525293"/>
              </a:avLst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1731826-3BCA-4561-BF79-48C2722F82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0142" y="4107043"/>
              <a:ext cx="902481" cy="331910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60D3516-3E42-40DD-93AC-AE27D23C87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6302" y="3974167"/>
              <a:ext cx="588367" cy="9587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1343A98-9E14-426A-8598-9F1B94825EC2}"/>
                </a:ext>
              </a:extLst>
            </p:cNvPr>
            <p:cNvCxnSpPr>
              <a:cxnSpLocks/>
            </p:cNvCxnSpPr>
            <p:nvPr/>
          </p:nvCxnSpPr>
          <p:spPr>
            <a:xfrm>
              <a:off x="9265163" y="4090476"/>
              <a:ext cx="1009262" cy="388809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DA6E67A-DFC1-4CF9-892E-F4CD66DEDA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56629" y="2487966"/>
              <a:ext cx="1975546" cy="1885061"/>
            </a:xfrm>
            <a:prstGeom prst="line">
              <a:avLst/>
            </a:prstGeom>
            <a:ln w="190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C781A9D-3301-4628-B039-57BD091B9A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0804" y="2505543"/>
              <a:ext cx="1507091" cy="1794648"/>
            </a:xfrm>
            <a:prstGeom prst="line">
              <a:avLst/>
            </a:prstGeom>
            <a:ln w="190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9E06884D-3BD4-40B1-BB66-F45981B9A795}"/>
                </a:ext>
              </a:extLst>
            </p:cNvPr>
            <p:cNvSpPr/>
            <p:nvPr/>
          </p:nvSpPr>
          <p:spPr>
            <a:xfrm>
              <a:off x="5871657" y="4228929"/>
              <a:ext cx="656568" cy="656567"/>
            </a:xfrm>
            <a:prstGeom prst="arc">
              <a:avLst>
                <a:gd name="adj1" fmla="val 18564515"/>
                <a:gd name="adj2" fmla="val 20392125"/>
              </a:avLst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D3ECDD3-F3F6-4523-BE15-A6C7D2A6C52E}"/>
                </a:ext>
              </a:extLst>
            </p:cNvPr>
            <p:cNvGrpSpPr/>
            <p:nvPr/>
          </p:nvGrpSpPr>
          <p:grpSpPr>
            <a:xfrm>
              <a:off x="5929058" y="1975249"/>
              <a:ext cx="5027640" cy="3014592"/>
              <a:chOff x="1730969" y="2451030"/>
              <a:chExt cx="5027640" cy="3014592"/>
            </a:xfrm>
          </p:grpSpPr>
          <p:sp>
            <p:nvSpPr>
              <p:cNvPr id="75" name="Arc 74">
                <a:extLst>
                  <a:ext uri="{FF2B5EF4-FFF2-40B4-BE49-F238E27FC236}">
                    <a16:creationId xmlns:a16="http://schemas.microsoft.com/office/drawing/2014/main" id="{3DAA67BA-9922-4081-AD14-AE1E969D6F9F}"/>
                  </a:ext>
                </a:extLst>
              </p:cNvPr>
              <p:cNvSpPr/>
              <p:nvPr/>
            </p:nvSpPr>
            <p:spPr>
              <a:xfrm>
                <a:off x="1730969" y="4759877"/>
                <a:ext cx="547678" cy="547676"/>
              </a:xfrm>
              <a:prstGeom prst="arc">
                <a:avLst>
                  <a:gd name="adj1" fmla="val 20960313"/>
                  <a:gd name="adj2" fmla="val 3279542"/>
                </a:avLst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Arc 75">
                <a:extLst>
                  <a:ext uri="{FF2B5EF4-FFF2-40B4-BE49-F238E27FC236}">
                    <a16:creationId xmlns:a16="http://schemas.microsoft.com/office/drawing/2014/main" id="{43FAB6A4-FD11-4EF2-983C-16422CB63F75}"/>
                  </a:ext>
                </a:extLst>
              </p:cNvPr>
              <p:cNvSpPr/>
              <p:nvPr/>
            </p:nvSpPr>
            <p:spPr>
              <a:xfrm>
                <a:off x="5987149" y="4694164"/>
                <a:ext cx="771460" cy="771458"/>
              </a:xfrm>
              <a:prstGeom prst="arc">
                <a:avLst>
                  <a:gd name="adj1" fmla="val 7437167"/>
                  <a:gd name="adj2" fmla="val 10295135"/>
                </a:avLst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C377F803-6536-4AF7-AA2F-0F24795FCD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78645" y="4898847"/>
                <a:ext cx="233479" cy="83572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F4B2B75-207D-45D5-8949-556C2A5CF4CE}"/>
                  </a:ext>
                </a:extLst>
              </p:cNvPr>
              <p:cNvCxnSpPr>
                <a:cxnSpLocks/>
                <a:endCxn id="76" idx="2"/>
              </p:cNvCxnSpPr>
              <p:nvPr/>
            </p:nvCxnSpPr>
            <p:spPr>
              <a:xfrm flipV="1">
                <a:off x="5741904" y="5136338"/>
                <a:ext cx="249397" cy="3026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Arc 78">
                <a:extLst>
                  <a:ext uri="{FF2B5EF4-FFF2-40B4-BE49-F238E27FC236}">
                    <a16:creationId xmlns:a16="http://schemas.microsoft.com/office/drawing/2014/main" id="{EFAD094F-373C-486F-8E12-F1AD720EABD1}"/>
                  </a:ext>
                </a:extLst>
              </p:cNvPr>
              <p:cNvSpPr/>
              <p:nvPr/>
            </p:nvSpPr>
            <p:spPr>
              <a:xfrm>
                <a:off x="3245792" y="4191705"/>
                <a:ext cx="547678" cy="547676"/>
              </a:xfrm>
              <a:prstGeom prst="arc">
                <a:avLst>
                  <a:gd name="adj1" fmla="val 8746595"/>
                  <a:gd name="adj2" fmla="val 1863469"/>
                </a:avLst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6BF8A22C-F573-4CC8-871B-406DD4BFD1D8}"/>
                  </a:ext>
                </a:extLst>
              </p:cNvPr>
              <p:cNvSpPr/>
              <p:nvPr/>
            </p:nvSpPr>
            <p:spPr>
              <a:xfrm>
                <a:off x="3634342" y="2451030"/>
                <a:ext cx="567210" cy="567208"/>
              </a:xfrm>
              <a:prstGeom prst="arc">
                <a:avLst>
                  <a:gd name="adj1" fmla="val 734303"/>
                  <a:gd name="adj2" fmla="val 9123217"/>
                </a:avLst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644B522-D67C-4917-A205-2C560CB7AEAE}"/>
                  </a:ext>
                </a:extLst>
              </p:cNvPr>
              <p:cNvCxnSpPr>
                <a:cxnSpLocks/>
                <a:endCxn id="79" idx="2"/>
              </p:cNvCxnSpPr>
              <p:nvPr/>
            </p:nvCxnSpPr>
            <p:spPr>
              <a:xfrm flipH="1" flipV="1">
                <a:off x="3754214" y="4606817"/>
                <a:ext cx="189317" cy="132564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CFC09A27-2493-4CFA-84EB-BA1D9E1C32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58280" y="4619845"/>
                <a:ext cx="233479" cy="83572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A4B5207C-3E84-4455-9099-41A3F48A5B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96335" y="2793902"/>
                <a:ext cx="405752" cy="109257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C28114A2-CCB0-44F2-8074-1125D994DFFD}"/>
                  </a:ext>
                </a:extLst>
              </p:cNvPr>
              <p:cNvCxnSpPr>
                <a:cxnSpLocks/>
                <a:stCxn id="80" idx="2"/>
              </p:cNvCxnSpPr>
              <p:nvPr/>
            </p:nvCxnSpPr>
            <p:spPr>
              <a:xfrm flipH="1">
                <a:off x="3329562" y="2867544"/>
                <a:ext cx="337852" cy="161898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Arrow: Right 84">
              <a:extLst>
                <a:ext uri="{FF2B5EF4-FFF2-40B4-BE49-F238E27FC236}">
                  <a16:creationId xmlns:a16="http://schemas.microsoft.com/office/drawing/2014/main" id="{E7C2972B-C922-4C06-8DBF-5C0B24442845}"/>
                </a:ext>
              </a:extLst>
            </p:cNvPr>
            <p:cNvSpPr/>
            <p:nvPr/>
          </p:nvSpPr>
          <p:spPr>
            <a:xfrm rot="5400000">
              <a:off x="7872607" y="2960417"/>
              <a:ext cx="538024" cy="377855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EB7E4F06-9D1E-4644-A586-AA0F337BFBB5}"/>
              </a:ext>
            </a:extLst>
          </p:cNvPr>
          <p:cNvSpPr txBox="1"/>
          <p:nvPr/>
        </p:nvSpPr>
        <p:spPr>
          <a:xfrm>
            <a:off x="681464" y="5352226"/>
            <a:ext cx="103807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Handling nailed vertices: We </a:t>
            </a:r>
            <a:r>
              <a:rPr lang="en-US" sz="2200" b="1" i="1" dirty="0"/>
              <a:t>“nail”</a:t>
            </a:r>
            <a:r>
              <a:rPr lang="en-US" sz="2200" dirty="0"/>
              <a:t> the corresponding circular arcs of the type-3 curve.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79550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8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DD2ADC-D8D4-4FCE-AE4C-912BD08CE05F}"/>
              </a:ext>
            </a:extLst>
          </p:cNvPr>
          <p:cNvSpPr txBox="1"/>
          <p:nvPr/>
        </p:nvSpPr>
        <p:spPr>
          <a:xfrm>
            <a:off x="697910" y="784997"/>
            <a:ext cx="10642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In which order to release vertices?</a:t>
            </a:r>
          </a:p>
          <a:p>
            <a:r>
              <a:rPr lang="en-US" sz="2200" dirty="0"/>
              <a:t>In a given obstacle, always release the arc </a:t>
            </a:r>
            <a:r>
              <a:rPr lang="en-GB" sz="2200" dirty="0"/>
              <a:t>with the largest radius.</a:t>
            </a:r>
            <a:endParaRPr lang="en-GB" sz="2200" i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254C20-6BA5-4096-826D-5315BFD16515}"/>
              </a:ext>
            </a:extLst>
          </p:cNvPr>
          <p:cNvSpPr>
            <a:spLocks noChangeAspect="1"/>
          </p:cNvSpPr>
          <p:nvPr/>
        </p:nvSpPr>
        <p:spPr>
          <a:xfrm>
            <a:off x="1222067" y="4780607"/>
            <a:ext cx="60460" cy="6046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444D6A-FFE1-49AA-B8FA-46E049DB61DB}"/>
              </a:ext>
            </a:extLst>
          </p:cNvPr>
          <p:cNvSpPr>
            <a:spLocks noChangeAspect="1"/>
          </p:cNvSpPr>
          <p:nvPr/>
        </p:nvSpPr>
        <p:spPr>
          <a:xfrm>
            <a:off x="3139805" y="2482497"/>
            <a:ext cx="60460" cy="6046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1305AA8-1B1E-442E-AF59-965C0102F4F6}"/>
              </a:ext>
            </a:extLst>
          </p:cNvPr>
          <p:cNvSpPr>
            <a:spLocks noChangeAspect="1"/>
          </p:cNvSpPr>
          <p:nvPr/>
        </p:nvSpPr>
        <p:spPr>
          <a:xfrm>
            <a:off x="2740403" y="4213973"/>
            <a:ext cx="60460" cy="6046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6C7A469-1CFB-4D23-8075-2C234E7F8659}"/>
              </a:ext>
            </a:extLst>
          </p:cNvPr>
          <p:cNvSpPr>
            <a:spLocks noChangeAspect="1"/>
          </p:cNvSpPr>
          <p:nvPr/>
        </p:nvSpPr>
        <p:spPr>
          <a:xfrm>
            <a:off x="3974036" y="4195951"/>
            <a:ext cx="60460" cy="6046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6DAAE08-58E7-4A3B-A611-2C3441349C48}"/>
              </a:ext>
            </a:extLst>
          </p:cNvPr>
          <p:cNvSpPr>
            <a:spLocks noChangeAspect="1"/>
          </p:cNvSpPr>
          <p:nvPr/>
        </p:nvSpPr>
        <p:spPr>
          <a:xfrm>
            <a:off x="5588692" y="4823393"/>
            <a:ext cx="60460" cy="6046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9702412D-5A3C-4682-BCB3-4C41B19A6CFA}"/>
              </a:ext>
            </a:extLst>
          </p:cNvPr>
          <p:cNvSpPr/>
          <p:nvPr/>
        </p:nvSpPr>
        <p:spPr>
          <a:xfrm>
            <a:off x="918194" y="4483434"/>
            <a:ext cx="656568" cy="656567"/>
          </a:xfrm>
          <a:prstGeom prst="arc">
            <a:avLst>
              <a:gd name="adj1" fmla="val 13447985"/>
              <a:gd name="adj2" fmla="val 1860907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5AEEEF12-4FCE-4D0E-B474-E4672D005871}"/>
              </a:ext>
            </a:extLst>
          </p:cNvPr>
          <p:cNvSpPr/>
          <p:nvPr/>
        </p:nvSpPr>
        <p:spPr>
          <a:xfrm>
            <a:off x="2839589" y="2185496"/>
            <a:ext cx="656568" cy="656567"/>
          </a:xfrm>
          <a:prstGeom prst="arc">
            <a:avLst>
              <a:gd name="adj1" fmla="val 2641251"/>
              <a:gd name="adj2" fmla="val 7752248"/>
            </a:avLst>
          </a:prstGeom>
          <a:ln w="190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3968729A-C29A-4E0C-8500-706FC370F116}"/>
              </a:ext>
            </a:extLst>
          </p:cNvPr>
          <p:cNvSpPr/>
          <p:nvPr/>
        </p:nvSpPr>
        <p:spPr>
          <a:xfrm>
            <a:off x="5288434" y="4529636"/>
            <a:ext cx="656568" cy="656567"/>
          </a:xfrm>
          <a:prstGeom prst="arc">
            <a:avLst>
              <a:gd name="adj1" fmla="val 7332814"/>
              <a:gd name="adj2" fmla="val 13455257"/>
            </a:avLst>
          </a:prstGeom>
          <a:ln w="190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D184AD00-31CB-4BB5-B87B-358B9DA74BA8}"/>
              </a:ext>
            </a:extLst>
          </p:cNvPr>
          <p:cNvSpPr/>
          <p:nvPr/>
        </p:nvSpPr>
        <p:spPr>
          <a:xfrm>
            <a:off x="3674249" y="3898253"/>
            <a:ext cx="656568" cy="656567"/>
          </a:xfrm>
          <a:prstGeom prst="arc">
            <a:avLst>
              <a:gd name="adj1" fmla="val 10744389"/>
              <a:gd name="adj2" fmla="val 1278083"/>
            </a:avLst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8A673694-A1AC-4215-9442-03CE3481D4EB}"/>
              </a:ext>
            </a:extLst>
          </p:cNvPr>
          <p:cNvSpPr/>
          <p:nvPr/>
        </p:nvSpPr>
        <p:spPr>
          <a:xfrm>
            <a:off x="2438959" y="3916989"/>
            <a:ext cx="656568" cy="656567"/>
          </a:xfrm>
          <a:prstGeom prst="arc">
            <a:avLst>
              <a:gd name="adj1" fmla="val 9536381"/>
              <a:gd name="adj2" fmla="val 21525293"/>
            </a:avLst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E4FB840-D701-4FAA-8935-F0E04EA58E6B}"/>
              </a:ext>
            </a:extLst>
          </p:cNvPr>
          <p:cNvCxnSpPr>
            <a:cxnSpLocks/>
          </p:cNvCxnSpPr>
          <p:nvPr/>
        </p:nvCxnSpPr>
        <p:spPr>
          <a:xfrm flipV="1">
            <a:off x="1556679" y="4361672"/>
            <a:ext cx="902481" cy="33191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86B44D5-2667-4099-AA48-186AFE5C303F}"/>
              </a:ext>
            </a:extLst>
          </p:cNvPr>
          <p:cNvCxnSpPr>
            <a:cxnSpLocks/>
          </p:cNvCxnSpPr>
          <p:nvPr/>
        </p:nvCxnSpPr>
        <p:spPr>
          <a:xfrm flipV="1">
            <a:off x="3092839" y="4228796"/>
            <a:ext cx="588367" cy="9587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E226AE0-C858-41BF-ADA9-0BFDD1320A8A}"/>
              </a:ext>
            </a:extLst>
          </p:cNvPr>
          <p:cNvCxnSpPr>
            <a:cxnSpLocks/>
          </p:cNvCxnSpPr>
          <p:nvPr/>
        </p:nvCxnSpPr>
        <p:spPr>
          <a:xfrm>
            <a:off x="4311700" y="4345105"/>
            <a:ext cx="1009262" cy="388809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D7362FD-5B81-4B1E-880C-6303C9719F59}"/>
              </a:ext>
            </a:extLst>
          </p:cNvPr>
          <p:cNvCxnSpPr>
            <a:cxnSpLocks/>
          </p:cNvCxnSpPr>
          <p:nvPr/>
        </p:nvCxnSpPr>
        <p:spPr>
          <a:xfrm flipH="1" flipV="1">
            <a:off x="3403166" y="2742595"/>
            <a:ext cx="1975546" cy="1885061"/>
          </a:xfrm>
          <a:prstGeom prst="line">
            <a:avLst/>
          </a:prstGeom>
          <a:ln w="190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0E27FBC-EBA9-438E-9CA4-D5AA8891E551}"/>
              </a:ext>
            </a:extLst>
          </p:cNvPr>
          <p:cNvCxnSpPr>
            <a:cxnSpLocks/>
          </p:cNvCxnSpPr>
          <p:nvPr/>
        </p:nvCxnSpPr>
        <p:spPr>
          <a:xfrm flipH="1">
            <a:off x="1457341" y="2760172"/>
            <a:ext cx="1507091" cy="1794648"/>
          </a:xfrm>
          <a:prstGeom prst="line">
            <a:avLst/>
          </a:prstGeom>
          <a:ln w="190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c 34">
            <a:extLst>
              <a:ext uri="{FF2B5EF4-FFF2-40B4-BE49-F238E27FC236}">
                <a16:creationId xmlns:a16="http://schemas.microsoft.com/office/drawing/2014/main" id="{4454CF89-5E8C-441C-A054-48E2BB613E41}"/>
              </a:ext>
            </a:extLst>
          </p:cNvPr>
          <p:cNvSpPr/>
          <p:nvPr/>
        </p:nvSpPr>
        <p:spPr>
          <a:xfrm>
            <a:off x="918194" y="4483558"/>
            <a:ext cx="656568" cy="656567"/>
          </a:xfrm>
          <a:prstGeom prst="arc">
            <a:avLst>
              <a:gd name="adj1" fmla="val 18564515"/>
              <a:gd name="adj2" fmla="val 20392125"/>
            </a:avLst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E9DD75-0380-463E-A2ED-806500672465}"/>
              </a:ext>
            </a:extLst>
          </p:cNvPr>
          <p:cNvSpPr txBox="1"/>
          <p:nvPr/>
        </p:nvSpPr>
        <p:spPr>
          <a:xfrm>
            <a:off x="697910" y="1751959"/>
            <a:ext cx="66968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 new arcs, make their radius the largest one.</a:t>
            </a:r>
            <a:endParaRPr lang="en-GB" sz="2200" i="1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CDDF60C-8B80-47D8-9224-C4C46DF3FDD8}"/>
              </a:ext>
            </a:extLst>
          </p:cNvPr>
          <p:cNvGrpSpPr/>
          <p:nvPr/>
        </p:nvGrpSpPr>
        <p:grpSpPr>
          <a:xfrm>
            <a:off x="975595" y="2229878"/>
            <a:ext cx="5027640" cy="3014592"/>
            <a:chOff x="1730969" y="2451030"/>
            <a:chExt cx="5027640" cy="3014592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BAA782F8-9178-418B-9BA6-245D5A4F38E5}"/>
                </a:ext>
              </a:extLst>
            </p:cNvPr>
            <p:cNvSpPr/>
            <p:nvPr/>
          </p:nvSpPr>
          <p:spPr>
            <a:xfrm>
              <a:off x="1730969" y="4759877"/>
              <a:ext cx="547678" cy="547676"/>
            </a:xfrm>
            <a:prstGeom prst="arc">
              <a:avLst>
                <a:gd name="adj1" fmla="val 20960313"/>
                <a:gd name="adj2" fmla="val 3279542"/>
              </a:avLst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6AFC2981-3851-4FE6-A6CB-24530D8A2836}"/>
                </a:ext>
              </a:extLst>
            </p:cNvPr>
            <p:cNvSpPr/>
            <p:nvPr/>
          </p:nvSpPr>
          <p:spPr>
            <a:xfrm>
              <a:off x="5987149" y="4694164"/>
              <a:ext cx="771460" cy="771458"/>
            </a:xfrm>
            <a:prstGeom prst="arc">
              <a:avLst>
                <a:gd name="adj1" fmla="val 7437167"/>
                <a:gd name="adj2" fmla="val 10295135"/>
              </a:avLst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E68D38B-330B-475C-9D10-F94FE058BE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8645" y="4898847"/>
              <a:ext cx="233479" cy="8357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CFBBD3C-603C-4200-9232-C3316B08E030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 flipV="1">
              <a:off x="5741904" y="5136338"/>
              <a:ext cx="249397" cy="3026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42438656-6563-4366-861D-42A737F3E384}"/>
                </a:ext>
              </a:extLst>
            </p:cNvPr>
            <p:cNvSpPr/>
            <p:nvPr/>
          </p:nvSpPr>
          <p:spPr>
            <a:xfrm>
              <a:off x="3245792" y="4191705"/>
              <a:ext cx="547678" cy="547676"/>
            </a:xfrm>
            <a:prstGeom prst="arc">
              <a:avLst>
                <a:gd name="adj1" fmla="val 8746595"/>
                <a:gd name="adj2" fmla="val 1863469"/>
              </a:avLst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5A6A5C4C-33DC-43C3-9D7C-0671EACCC842}"/>
                </a:ext>
              </a:extLst>
            </p:cNvPr>
            <p:cNvSpPr/>
            <p:nvPr/>
          </p:nvSpPr>
          <p:spPr>
            <a:xfrm>
              <a:off x="3634342" y="2451030"/>
              <a:ext cx="567210" cy="567208"/>
            </a:xfrm>
            <a:prstGeom prst="arc">
              <a:avLst>
                <a:gd name="adj1" fmla="val 734303"/>
                <a:gd name="adj2" fmla="val 9123217"/>
              </a:avLst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25DE05B-5652-4FBB-97FF-3C77CD3DBA52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H="1" flipV="1">
              <a:off x="3754214" y="4606817"/>
              <a:ext cx="189317" cy="132564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E1D6D4-B86D-4241-B56A-09DD87BDC0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8280" y="4619845"/>
              <a:ext cx="233479" cy="8357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EDF7355-33C3-4902-8215-7B333C6583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96335" y="2793902"/>
              <a:ext cx="405752" cy="109257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B03095B-7979-44DF-B0D8-48FED8155D3C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3329562" y="2867544"/>
              <a:ext cx="337852" cy="16189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8CE2541C-0672-4069-9ED2-C61024644768}"/>
              </a:ext>
            </a:extLst>
          </p:cNvPr>
          <p:cNvSpPr txBox="1"/>
          <p:nvPr/>
        </p:nvSpPr>
        <p:spPr>
          <a:xfrm>
            <a:off x="5320963" y="2459727"/>
            <a:ext cx="62739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This way, no self-intersections are created: If there were a self-intersection after the release, there would also be a self-intersection before the release.</a:t>
            </a:r>
            <a:endParaRPr lang="en-GB" sz="2200" i="1" dirty="0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BBA94CDA-D7DF-46C6-B620-96595BBE6332}"/>
              </a:ext>
            </a:extLst>
          </p:cNvPr>
          <p:cNvSpPr/>
          <p:nvPr/>
        </p:nvSpPr>
        <p:spPr>
          <a:xfrm rot="5400000">
            <a:off x="2919144" y="3215046"/>
            <a:ext cx="538024" cy="377855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5F984D-116B-4FDE-B251-5353D71FE5E9}"/>
              </a:ext>
            </a:extLst>
          </p:cNvPr>
          <p:cNvSpPr txBox="1"/>
          <p:nvPr/>
        </p:nvSpPr>
        <p:spPr>
          <a:xfrm>
            <a:off x="6248481" y="5071363"/>
            <a:ext cx="53464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This argument re-proves Theorem 3 (“HCS does not increase # intersections”), using the vertex-release algorithm.</a:t>
            </a:r>
            <a:endParaRPr lang="en-GB" sz="2200" i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FCA0D9D-6935-4915-9602-89547EBFAA3B}"/>
              </a:ext>
            </a:extLst>
          </p:cNvPr>
          <p:cNvSpPr txBox="1"/>
          <p:nvPr/>
        </p:nvSpPr>
        <p:spPr>
          <a:xfrm>
            <a:off x="6221920" y="3829252"/>
            <a:ext cx="5411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Nailed arcs always have smaller radius than non-nailed arcs.</a:t>
            </a:r>
            <a:endParaRPr lang="en-GB" sz="2200" i="1" dirty="0"/>
          </a:p>
        </p:txBody>
      </p:sp>
    </p:spTree>
    <p:extLst>
      <p:ext uri="{BB962C8B-B14F-4D97-AF65-F5344CB8AC3E}">
        <p14:creationId xmlns:p14="http://schemas.microsoft.com/office/powerpoint/2010/main" val="120268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9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D4C52-7F89-4919-9425-6A9E97F40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Non-smooth curves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D5859-15D6-4802-B465-02B8EAB97C27}"/>
              </a:ext>
            </a:extLst>
          </p:cNvPr>
          <p:cNvSpPr txBox="1"/>
          <p:nvPr/>
        </p:nvSpPr>
        <p:spPr>
          <a:xfrm>
            <a:off x="838200" y="2031445"/>
            <a:ext cx="47609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Let’s say we want to start with a square.</a:t>
            </a:r>
            <a:endParaRPr lang="en-GB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5B077-FCF4-4CF9-A3AB-17D94D8C9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247" y="1109201"/>
            <a:ext cx="4305300" cy="43053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863029C-1284-4F7A-97E4-CBEB5D77D59B}"/>
              </a:ext>
            </a:extLst>
          </p:cNvPr>
          <p:cNvGrpSpPr/>
          <p:nvPr/>
        </p:nvGrpSpPr>
        <p:grpSpPr>
          <a:xfrm>
            <a:off x="5333103" y="4010760"/>
            <a:ext cx="2532702" cy="2098721"/>
            <a:chOff x="5333103" y="4010760"/>
            <a:chExt cx="2532702" cy="209872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91DCB99-1F60-4E8B-A2FB-E5F8E1AE3F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8995" y="5250426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A915BF0-F864-4881-AFA2-B016CEE2F7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0311" y="4716542"/>
              <a:ext cx="628076" cy="573212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9F46CF2-903F-4314-85EE-E0D8F5BFBE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8461" y="5250426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02246A1-8DDC-40D4-8274-161B801218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54984" y="5250426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E2D291A-2E68-4B9A-B7B1-78A2BAD851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45447" y="5250426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2BC84A03-E8A0-4580-B03C-C678C86FAAFE}"/>
                </a:ext>
              </a:extLst>
            </p:cNvPr>
            <p:cNvSpPr/>
            <p:nvPr/>
          </p:nvSpPr>
          <p:spPr>
            <a:xfrm rot="5400000">
              <a:off x="7250050" y="4978799"/>
              <a:ext cx="180054" cy="1051457"/>
            </a:xfrm>
            <a:prstGeom prst="rightBrace">
              <a:avLst>
                <a:gd name="adj1" fmla="val 39937"/>
                <a:gd name="adj2" fmla="val 50000"/>
              </a:avLst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19625F-42A8-4487-A77E-83CBECEE8E86}"/>
                </a:ext>
              </a:extLst>
            </p:cNvPr>
            <p:cNvSpPr txBox="1"/>
            <p:nvPr/>
          </p:nvSpPr>
          <p:spPr>
            <a:xfrm>
              <a:off x="6971664" y="5678594"/>
              <a:ext cx="7232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dirty="0"/>
                <a:t>v</a:t>
              </a:r>
              <a:r>
                <a:rPr lang="en-US" sz="2200" dirty="0"/>
                <a:t> = 0</a:t>
              </a:r>
              <a:endParaRPr lang="en-GB" sz="22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4FB42E-4395-493E-A7B4-124A16BC6A0E}"/>
                </a:ext>
              </a:extLst>
            </p:cNvPr>
            <p:cNvSpPr txBox="1"/>
            <p:nvPr/>
          </p:nvSpPr>
          <p:spPr>
            <a:xfrm>
              <a:off x="7031002" y="4304292"/>
              <a:ext cx="8194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dirty="0"/>
                <a:t>v</a:t>
              </a:r>
              <a:r>
                <a:rPr lang="en-US" sz="2200" dirty="0"/>
                <a:t> = ∞</a:t>
              </a:r>
              <a:endParaRPr lang="en-GB" sz="220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7864837-1A1F-4645-A664-38484C5DAF2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445447" y="4875406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9693C3B-A158-4FA8-AA14-4B068C07D40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445447" y="4464872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1677957-361D-4D88-B47B-566CE15C2CF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445447" y="4051395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219A28B6-52F1-4BBA-B1DC-17B5F023C4CE}"/>
                </a:ext>
              </a:extLst>
            </p:cNvPr>
            <p:cNvSpPr/>
            <p:nvPr/>
          </p:nvSpPr>
          <p:spPr>
            <a:xfrm rot="10800000">
              <a:off x="6211047" y="4010760"/>
              <a:ext cx="180054" cy="1051457"/>
            </a:xfrm>
            <a:prstGeom prst="rightBrace">
              <a:avLst>
                <a:gd name="adj1" fmla="val 39937"/>
                <a:gd name="adj2" fmla="val 50000"/>
              </a:avLst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67514C-F9FC-41B0-9DC3-69C5BA4E1CD0}"/>
                </a:ext>
              </a:extLst>
            </p:cNvPr>
            <p:cNvSpPr txBox="1"/>
            <p:nvPr/>
          </p:nvSpPr>
          <p:spPr>
            <a:xfrm>
              <a:off x="5333103" y="4321045"/>
              <a:ext cx="7232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dirty="0"/>
                <a:t>v</a:t>
              </a:r>
              <a:r>
                <a:rPr lang="en-US" sz="2200" dirty="0"/>
                <a:t> = 0</a:t>
              </a:r>
              <a:endParaRPr lang="en-GB" sz="2200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6B4DF81-90AB-4283-9FEC-0E8D7DE73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48" y="3560738"/>
            <a:ext cx="958997" cy="958997"/>
          </a:xfrm>
          <a:prstGeom prst="rect">
            <a:avLst/>
          </a:prstGeom>
        </p:spPr>
      </p:pic>
      <p:sp>
        <p:nvSpPr>
          <p:cNvPr id="26" name="Cloud 25">
            <a:extLst>
              <a:ext uri="{FF2B5EF4-FFF2-40B4-BE49-F238E27FC236}">
                <a16:creationId xmlns:a16="http://schemas.microsoft.com/office/drawing/2014/main" id="{6A8DC739-2574-4B7B-8B1C-1D5A91655985}"/>
              </a:ext>
            </a:extLst>
          </p:cNvPr>
          <p:cNvSpPr/>
          <p:nvPr/>
        </p:nvSpPr>
        <p:spPr>
          <a:xfrm>
            <a:off x="2025445" y="2607734"/>
            <a:ext cx="3493989" cy="1375489"/>
          </a:xfrm>
          <a:prstGeom prst="cloud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How does this even get started?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79004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1280C9-523F-48CA-A5F8-D06197363CAC}"/>
              </a:ext>
            </a:extLst>
          </p:cNvPr>
          <p:cNvSpPr txBox="1"/>
          <p:nvPr/>
        </p:nvSpPr>
        <p:spPr>
          <a:xfrm>
            <a:off x="350041" y="905498"/>
            <a:ext cx="7899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Claim: </a:t>
            </a:r>
            <a:r>
              <a:rPr lang="en-GB" sz="2200" dirty="0"/>
              <a:t>No vertex release increases the number of inflection edges.</a:t>
            </a:r>
            <a:endParaRPr lang="en-GB" sz="22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84CAD0-403A-4AE8-A13E-CA4E3CBEA2E3}"/>
              </a:ext>
            </a:extLst>
          </p:cNvPr>
          <p:cNvSpPr txBox="1"/>
          <p:nvPr/>
        </p:nvSpPr>
        <p:spPr>
          <a:xfrm>
            <a:off x="350040" y="2111750"/>
            <a:ext cx="7111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After all the vertex releases, we obtain a polygonal curve by replacing the circular arcs by straight lines.</a:t>
            </a:r>
            <a:endParaRPr lang="en-GB" sz="2200" i="1" dirty="0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8445FC1-3ABD-47F6-9CCB-B2917220CF01}"/>
              </a:ext>
            </a:extLst>
          </p:cNvPr>
          <p:cNvGrpSpPr/>
          <p:nvPr/>
        </p:nvGrpSpPr>
        <p:grpSpPr>
          <a:xfrm>
            <a:off x="534135" y="3205409"/>
            <a:ext cx="5803130" cy="854336"/>
            <a:chOff x="882005" y="3817875"/>
            <a:chExt cx="5803130" cy="854336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B93B27E-2B9E-44E5-B31D-3C94602E3C16}"/>
                </a:ext>
              </a:extLst>
            </p:cNvPr>
            <p:cNvSpPr/>
            <p:nvPr/>
          </p:nvSpPr>
          <p:spPr>
            <a:xfrm>
              <a:off x="1098895" y="3817875"/>
              <a:ext cx="677120" cy="677121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54DCBC8-1F76-44FC-A6D9-C678C0D91314}"/>
                </a:ext>
              </a:extLst>
            </p:cNvPr>
            <p:cNvSpPr/>
            <p:nvPr/>
          </p:nvSpPr>
          <p:spPr>
            <a:xfrm>
              <a:off x="3341855" y="3817875"/>
              <a:ext cx="677120" cy="677121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258F66C-A5D7-4A63-80E4-1541F91E0B29}"/>
                </a:ext>
              </a:extLst>
            </p:cNvPr>
            <p:cNvSpPr/>
            <p:nvPr/>
          </p:nvSpPr>
          <p:spPr>
            <a:xfrm>
              <a:off x="5838736" y="3817875"/>
              <a:ext cx="677120" cy="677121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61931E6-F3BF-4B10-8402-571D4BC43683}"/>
                </a:ext>
              </a:extLst>
            </p:cNvPr>
            <p:cNvSpPr/>
            <p:nvPr/>
          </p:nvSpPr>
          <p:spPr>
            <a:xfrm>
              <a:off x="882005" y="3992445"/>
              <a:ext cx="5803130" cy="259210"/>
            </a:xfrm>
            <a:custGeom>
              <a:avLst/>
              <a:gdLst>
                <a:gd name="connsiteX0" fmla="*/ 0 w 10495722"/>
                <a:gd name="connsiteY0" fmla="*/ 357809 h 487018"/>
                <a:gd name="connsiteX1" fmla="*/ 1232452 w 10495722"/>
                <a:gd name="connsiteY1" fmla="*/ 49696 h 487018"/>
                <a:gd name="connsiteX2" fmla="*/ 4234070 w 10495722"/>
                <a:gd name="connsiteY2" fmla="*/ 487018 h 487018"/>
                <a:gd name="connsiteX3" fmla="*/ 5406887 w 10495722"/>
                <a:gd name="connsiteY3" fmla="*/ 0 h 487018"/>
                <a:gd name="connsiteX4" fmla="*/ 8925339 w 10495722"/>
                <a:gd name="connsiteY4" fmla="*/ 477079 h 487018"/>
                <a:gd name="connsiteX5" fmla="*/ 10127974 w 10495722"/>
                <a:gd name="connsiteY5" fmla="*/ 39757 h 487018"/>
                <a:gd name="connsiteX6" fmla="*/ 10495722 w 10495722"/>
                <a:gd name="connsiteY6" fmla="*/ 119270 h 487018"/>
                <a:gd name="connsiteX0" fmla="*/ 0 w 10903226"/>
                <a:gd name="connsiteY0" fmla="*/ 278296 h 487018"/>
                <a:gd name="connsiteX1" fmla="*/ 1639956 w 10903226"/>
                <a:gd name="connsiteY1" fmla="*/ 49696 h 487018"/>
                <a:gd name="connsiteX2" fmla="*/ 4641574 w 10903226"/>
                <a:gd name="connsiteY2" fmla="*/ 487018 h 487018"/>
                <a:gd name="connsiteX3" fmla="*/ 5814391 w 10903226"/>
                <a:gd name="connsiteY3" fmla="*/ 0 h 487018"/>
                <a:gd name="connsiteX4" fmla="*/ 9332843 w 10903226"/>
                <a:gd name="connsiteY4" fmla="*/ 477079 h 487018"/>
                <a:gd name="connsiteX5" fmla="*/ 10535478 w 10903226"/>
                <a:gd name="connsiteY5" fmla="*/ 39757 h 487018"/>
                <a:gd name="connsiteX6" fmla="*/ 10903226 w 10903226"/>
                <a:gd name="connsiteY6" fmla="*/ 119270 h 487018"/>
                <a:gd name="connsiteX0" fmla="*/ 0 w 10903226"/>
                <a:gd name="connsiteY0" fmla="*/ 278296 h 487018"/>
                <a:gd name="connsiteX1" fmla="*/ 407504 w 10903226"/>
                <a:gd name="connsiteY1" fmla="*/ 397566 h 487018"/>
                <a:gd name="connsiteX2" fmla="*/ 1639956 w 10903226"/>
                <a:gd name="connsiteY2" fmla="*/ 49696 h 487018"/>
                <a:gd name="connsiteX3" fmla="*/ 4641574 w 10903226"/>
                <a:gd name="connsiteY3" fmla="*/ 487018 h 487018"/>
                <a:gd name="connsiteX4" fmla="*/ 5814391 w 10903226"/>
                <a:gd name="connsiteY4" fmla="*/ 0 h 487018"/>
                <a:gd name="connsiteX5" fmla="*/ 9332843 w 10903226"/>
                <a:gd name="connsiteY5" fmla="*/ 477079 h 487018"/>
                <a:gd name="connsiteX6" fmla="*/ 10535478 w 10903226"/>
                <a:gd name="connsiteY6" fmla="*/ 39757 h 487018"/>
                <a:gd name="connsiteX7" fmla="*/ 10903226 w 10903226"/>
                <a:gd name="connsiteY7" fmla="*/ 119270 h 487018"/>
                <a:gd name="connsiteX0" fmla="*/ 0 w 10903226"/>
                <a:gd name="connsiteY0" fmla="*/ 278296 h 487018"/>
                <a:gd name="connsiteX1" fmla="*/ 407504 w 10903226"/>
                <a:gd name="connsiteY1" fmla="*/ 397566 h 487018"/>
                <a:gd name="connsiteX2" fmla="*/ 1639956 w 10903226"/>
                <a:gd name="connsiteY2" fmla="*/ 49696 h 487018"/>
                <a:gd name="connsiteX3" fmla="*/ 4641574 w 10903226"/>
                <a:gd name="connsiteY3" fmla="*/ 487018 h 487018"/>
                <a:gd name="connsiteX4" fmla="*/ 5814391 w 10903226"/>
                <a:gd name="connsiteY4" fmla="*/ 0 h 487018"/>
                <a:gd name="connsiteX5" fmla="*/ 9332843 w 10903226"/>
                <a:gd name="connsiteY5" fmla="*/ 477079 h 487018"/>
                <a:gd name="connsiteX6" fmla="*/ 10535478 w 10903226"/>
                <a:gd name="connsiteY6" fmla="*/ 39757 h 487018"/>
                <a:gd name="connsiteX7" fmla="*/ 10903226 w 10903226"/>
                <a:gd name="connsiteY7" fmla="*/ 119270 h 48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03226" h="487018">
                  <a:moveTo>
                    <a:pt x="0" y="278296"/>
                  </a:moveTo>
                  <a:lnTo>
                    <a:pt x="407504" y="397566"/>
                  </a:lnTo>
                  <a:lnTo>
                    <a:pt x="1639956" y="49696"/>
                  </a:lnTo>
                  <a:lnTo>
                    <a:pt x="4641574" y="487018"/>
                  </a:lnTo>
                  <a:lnTo>
                    <a:pt x="5814391" y="0"/>
                  </a:lnTo>
                  <a:lnTo>
                    <a:pt x="9332843" y="477079"/>
                  </a:lnTo>
                  <a:lnTo>
                    <a:pt x="10535478" y="39757"/>
                  </a:lnTo>
                  <a:lnTo>
                    <a:pt x="10903226" y="119270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2D490F4-AC04-41D4-84A7-0E140C8DD508}"/>
                </a:ext>
              </a:extLst>
            </p:cNvPr>
            <p:cNvSpPr/>
            <p:nvPr/>
          </p:nvSpPr>
          <p:spPr>
            <a:xfrm>
              <a:off x="1754855" y="4053280"/>
              <a:ext cx="4930280" cy="618931"/>
            </a:xfrm>
            <a:custGeom>
              <a:avLst/>
              <a:gdLst>
                <a:gd name="connsiteX0" fmla="*/ 0 w 10495722"/>
                <a:gd name="connsiteY0" fmla="*/ 357809 h 487018"/>
                <a:gd name="connsiteX1" fmla="*/ 1232452 w 10495722"/>
                <a:gd name="connsiteY1" fmla="*/ 49696 h 487018"/>
                <a:gd name="connsiteX2" fmla="*/ 4234070 w 10495722"/>
                <a:gd name="connsiteY2" fmla="*/ 487018 h 487018"/>
                <a:gd name="connsiteX3" fmla="*/ 5406887 w 10495722"/>
                <a:gd name="connsiteY3" fmla="*/ 0 h 487018"/>
                <a:gd name="connsiteX4" fmla="*/ 8925339 w 10495722"/>
                <a:gd name="connsiteY4" fmla="*/ 477079 h 487018"/>
                <a:gd name="connsiteX5" fmla="*/ 10127974 w 10495722"/>
                <a:gd name="connsiteY5" fmla="*/ 39757 h 487018"/>
                <a:gd name="connsiteX6" fmla="*/ 10495722 w 10495722"/>
                <a:gd name="connsiteY6" fmla="*/ 119270 h 487018"/>
                <a:gd name="connsiteX0" fmla="*/ 0 w 10903226"/>
                <a:gd name="connsiteY0" fmla="*/ 278296 h 487018"/>
                <a:gd name="connsiteX1" fmla="*/ 1639956 w 10903226"/>
                <a:gd name="connsiteY1" fmla="*/ 49696 h 487018"/>
                <a:gd name="connsiteX2" fmla="*/ 4641574 w 10903226"/>
                <a:gd name="connsiteY2" fmla="*/ 487018 h 487018"/>
                <a:gd name="connsiteX3" fmla="*/ 5814391 w 10903226"/>
                <a:gd name="connsiteY3" fmla="*/ 0 h 487018"/>
                <a:gd name="connsiteX4" fmla="*/ 9332843 w 10903226"/>
                <a:gd name="connsiteY4" fmla="*/ 477079 h 487018"/>
                <a:gd name="connsiteX5" fmla="*/ 10535478 w 10903226"/>
                <a:gd name="connsiteY5" fmla="*/ 39757 h 487018"/>
                <a:gd name="connsiteX6" fmla="*/ 10903226 w 10903226"/>
                <a:gd name="connsiteY6" fmla="*/ 119270 h 487018"/>
                <a:gd name="connsiteX0" fmla="*/ 0 w 10903226"/>
                <a:gd name="connsiteY0" fmla="*/ 278296 h 487018"/>
                <a:gd name="connsiteX1" fmla="*/ 407504 w 10903226"/>
                <a:gd name="connsiteY1" fmla="*/ 397566 h 487018"/>
                <a:gd name="connsiteX2" fmla="*/ 1639956 w 10903226"/>
                <a:gd name="connsiteY2" fmla="*/ 49696 h 487018"/>
                <a:gd name="connsiteX3" fmla="*/ 4641574 w 10903226"/>
                <a:gd name="connsiteY3" fmla="*/ 487018 h 487018"/>
                <a:gd name="connsiteX4" fmla="*/ 5814391 w 10903226"/>
                <a:gd name="connsiteY4" fmla="*/ 0 h 487018"/>
                <a:gd name="connsiteX5" fmla="*/ 9332843 w 10903226"/>
                <a:gd name="connsiteY5" fmla="*/ 477079 h 487018"/>
                <a:gd name="connsiteX6" fmla="*/ 10535478 w 10903226"/>
                <a:gd name="connsiteY6" fmla="*/ 39757 h 487018"/>
                <a:gd name="connsiteX7" fmla="*/ 10903226 w 10903226"/>
                <a:gd name="connsiteY7" fmla="*/ 119270 h 487018"/>
                <a:gd name="connsiteX0" fmla="*/ 0 w 10903226"/>
                <a:gd name="connsiteY0" fmla="*/ 278296 h 487018"/>
                <a:gd name="connsiteX1" fmla="*/ 407504 w 10903226"/>
                <a:gd name="connsiteY1" fmla="*/ 397566 h 487018"/>
                <a:gd name="connsiteX2" fmla="*/ 1639956 w 10903226"/>
                <a:gd name="connsiteY2" fmla="*/ 49696 h 487018"/>
                <a:gd name="connsiteX3" fmla="*/ 4641574 w 10903226"/>
                <a:gd name="connsiteY3" fmla="*/ 487018 h 487018"/>
                <a:gd name="connsiteX4" fmla="*/ 5814391 w 10903226"/>
                <a:gd name="connsiteY4" fmla="*/ 0 h 487018"/>
                <a:gd name="connsiteX5" fmla="*/ 9332843 w 10903226"/>
                <a:gd name="connsiteY5" fmla="*/ 477079 h 487018"/>
                <a:gd name="connsiteX6" fmla="*/ 10535478 w 10903226"/>
                <a:gd name="connsiteY6" fmla="*/ 39757 h 487018"/>
                <a:gd name="connsiteX7" fmla="*/ 10903226 w 10903226"/>
                <a:gd name="connsiteY7" fmla="*/ 119270 h 487018"/>
                <a:gd name="connsiteX0" fmla="*/ 0 w 10903226"/>
                <a:gd name="connsiteY0" fmla="*/ 278296 h 606288"/>
                <a:gd name="connsiteX1" fmla="*/ 4800599 w 10903226"/>
                <a:gd name="connsiteY1" fmla="*/ 606288 h 606288"/>
                <a:gd name="connsiteX2" fmla="*/ 1639956 w 10903226"/>
                <a:gd name="connsiteY2" fmla="*/ 49696 h 606288"/>
                <a:gd name="connsiteX3" fmla="*/ 4641574 w 10903226"/>
                <a:gd name="connsiteY3" fmla="*/ 487018 h 606288"/>
                <a:gd name="connsiteX4" fmla="*/ 5814391 w 10903226"/>
                <a:gd name="connsiteY4" fmla="*/ 0 h 606288"/>
                <a:gd name="connsiteX5" fmla="*/ 9332843 w 10903226"/>
                <a:gd name="connsiteY5" fmla="*/ 477079 h 606288"/>
                <a:gd name="connsiteX6" fmla="*/ 10535478 w 10903226"/>
                <a:gd name="connsiteY6" fmla="*/ 39757 h 606288"/>
                <a:gd name="connsiteX7" fmla="*/ 10903226 w 10903226"/>
                <a:gd name="connsiteY7" fmla="*/ 119270 h 606288"/>
                <a:gd name="connsiteX0" fmla="*/ 4273827 w 9263270"/>
                <a:gd name="connsiteY0" fmla="*/ 168966 h 606288"/>
                <a:gd name="connsiteX1" fmla="*/ 3160643 w 9263270"/>
                <a:gd name="connsiteY1" fmla="*/ 606288 h 606288"/>
                <a:gd name="connsiteX2" fmla="*/ 0 w 9263270"/>
                <a:gd name="connsiteY2" fmla="*/ 49696 h 606288"/>
                <a:gd name="connsiteX3" fmla="*/ 3001618 w 9263270"/>
                <a:gd name="connsiteY3" fmla="*/ 487018 h 606288"/>
                <a:gd name="connsiteX4" fmla="*/ 4174435 w 9263270"/>
                <a:gd name="connsiteY4" fmla="*/ 0 h 606288"/>
                <a:gd name="connsiteX5" fmla="*/ 7692887 w 9263270"/>
                <a:gd name="connsiteY5" fmla="*/ 477079 h 606288"/>
                <a:gd name="connsiteX6" fmla="*/ 8895522 w 9263270"/>
                <a:gd name="connsiteY6" fmla="*/ 39757 h 606288"/>
                <a:gd name="connsiteX7" fmla="*/ 9263270 w 9263270"/>
                <a:gd name="connsiteY7" fmla="*/ 119270 h 606288"/>
                <a:gd name="connsiteX0" fmla="*/ 7841975 w 9263270"/>
                <a:gd name="connsiteY0" fmla="*/ 586409 h 606288"/>
                <a:gd name="connsiteX1" fmla="*/ 3160643 w 9263270"/>
                <a:gd name="connsiteY1" fmla="*/ 606288 h 606288"/>
                <a:gd name="connsiteX2" fmla="*/ 0 w 9263270"/>
                <a:gd name="connsiteY2" fmla="*/ 49696 h 606288"/>
                <a:gd name="connsiteX3" fmla="*/ 3001618 w 9263270"/>
                <a:gd name="connsiteY3" fmla="*/ 487018 h 606288"/>
                <a:gd name="connsiteX4" fmla="*/ 4174435 w 9263270"/>
                <a:gd name="connsiteY4" fmla="*/ 0 h 606288"/>
                <a:gd name="connsiteX5" fmla="*/ 7692887 w 9263270"/>
                <a:gd name="connsiteY5" fmla="*/ 477079 h 606288"/>
                <a:gd name="connsiteX6" fmla="*/ 8895522 w 9263270"/>
                <a:gd name="connsiteY6" fmla="*/ 39757 h 606288"/>
                <a:gd name="connsiteX7" fmla="*/ 9263270 w 9263270"/>
                <a:gd name="connsiteY7" fmla="*/ 119270 h 606288"/>
                <a:gd name="connsiteX0" fmla="*/ 7841975 w 9263270"/>
                <a:gd name="connsiteY0" fmla="*/ 586409 h 606288"/>
                <a:gd name="connsiteX1" fmla="*/ 4263887 w 9263270"/>
                <a:gd name="connsiteY1" fmla="*/ 154057 h 606288"/>
                <a:gd name="connsiteX2" fmla="*/ 3160643 w 9263270"/>
                <a:gd name="connsiteY2" fmla="*/ 606288 h 606288"/>
                <a:gd name="connsiteX3" fmla="*/ 0 w 9263270"/>
                <a:gd name="connsiteY3" fmla="*/ 49696 h 606288"/>
                <a:gd name="connsiteX4" fmla="*/ 3001618 w 9263270"/>
                <a:gd name="connsiteY4" fmla="*/ 487018 h 606288"/>
                <a:gd name="connsiteX5" fmla="*/ 4174435 w 9263270"/>
                <a:gd name="connsiteY5" fmla="*/ 0 h 606288"/>
                <a:gd name="connsiteX6" fmla="*/ 7692887 w 9263270"/>
                <a:gd name="connsiteY6" fmla="*/ 477079 h 606288"/>
                <a:gd name="connsiteX7" fmla="*/ 8895522 w 9263270"/>
                <a:gd name="connsiteY7" fmla="*/ 39757 h 606288"/>
                <a:gd name="connsiteX8" fmla="*/ 9263270 w 9263270"/>
                <a:gd name="connsiteY8" fmla="*/ 119270 h 606288"/>
                <a:gd name="connsiteX0" fmla="*/ 4134679 w 9263270"/>
                <a:gd name="connsiteY0" fmla="*/ 526775 h 606288"/>
                <a:gd name="connsiteX1" fmla="*/ 4263887 w 9263270"/>
                <a:gd name="connsiteY1" fmla="*/ 154057 h 606288"/>
                <a:gd name="connsiteX2" fmla="*/ 3160643 w 9263270"/>
                <a:gd name="connsiteY2" fmla="*/ 606288 h 606288"/>
                <a:gd name="connsiteX3" fmla="*/ 0 w 9263270"/>
                <a:gd name="connsiteY3" fmla="*/ 49696 h 606288"/>
                <a:gd name="connsiteX4" fmla="*/ 3001618 w 9263270"/>
                <a:gd name="connsiteY4" fmla="*/ 487018 h 606288"/>
                <a:gd name="connsiteX5" fmla="*/ 4174435 w 9263270"/>
                <a:gd name="connsiteY5" fmla="*/ 0 h 606288"/>
                <a:gd name="connsiteX6" fmla="*/ 7692887 w 9263270"/>
                <a:gd name="connsiteY6" fmla="*/ 477079 h 606288"/>
                <a:gd name="connsiteX7" fmla="*/ 8895522 w 9263270"/>
                <a:gd name="connsiteY7" fmla="*/ 39757 h 606288"/>
                <a:gd name="connsiteX8" fmla="*/ 9263270 w 9263270"/>
                <a:gd name="connsiteY8" fmla="*/ 119270 h 606288"/>
                <a:gd name="connsiteX0" fmla="*/ 4134679 w 9263270"/>
                <a:gd name="connsiteY0" fmla="*/ 526775 h 719909"/>
                <a:gd name="connsiteX1" fmla="*/ 7961244 w 9263270"/>
                <a:gd name="connsiteY1" fmla="*/ 710648 h 719909"/>
                <a:gd name="connsiteX2" fmla="*/ 4263887 w 9263270"/>
                <a:gd name="connsiteY2" fmla="*/ 154057 h 719909"/>
                <a:gd name="connsiteX3" fmla="*/ 3160643 w 9263270"/>
                <a:gd name="connsiteY3" fmla="*/ 606288 h 719909"/>
                <a:gd name="connsiteX4" fmla="*/ 0 w 9263270"/>
                <a:gd name="connsiteY4" fmla="*/ 49696 h 719909"/>
                <a:gd name="connsiteX5" fmla="*/ 3001618 w 9263270"/>
                <a:gd name="connsiteY5" fmla="*/ 487018 h 719909"/>
                <a:gd name="connsiteX6" fmla="*/ 4174435 w 9263270"/>
                <a:gd name="connsiteY6" fmla="*/ 0 h 719909"/>
                <a:gd name="connsiteX7" fmla="*/ 7692887 w 9263270"/>
                <a:gd name="connsiteY7" fmla="*/ 477079 h 719909"/>
                <a:gd name="connsiteX8" fmla="*/ 8895522 w 9263270"/>
                <a:gd name="connsiteY8" fmla="*/ 39757 h 719909"/>
                <a:gd name="connsiteX9" fmla="*/ 9263270 w 9263270"/>
                <a:gd name="connsiteY9" fmla="*/ 119270 h 719909"/>
                <a:gd name="connsiteX0" fmla="*/ 4134679 w 9263270"/>
                <a:gd name="connsiteY0" fmla="*/ 526775 h 719909"/>
                <a:gd name="connsiteX1" fmla="*/ 7961244 w 9263270"/>
                <a:gd name="connsiteY1" fmla="*/ 710648 h 719909"/>
                <a:gd name="connsiteX2" fmla="*/ 7802218 w 9263270"/>
                <a:gd name="connsiteY2" fmla="*/ 581439 h 719909"/>
                <a:gd name="connsiteX3" fmla="*/ 4263887 w 9263270"/>
                <a:gd name="connsiteY3" fmla="*/ 154057 h 719909"/>
                <a:gd name="connsiteX4" fmla="*/ 3160643 w 9263270"/>
                <a:gd name="connsiteY4" fmla="*/ 606288 h 719909"/>
                <a:gd name="connsiteX5" fmla="*/ 0 w 9263270"/>
                <a:gd name="connsiteY5" fmla="*/ 49696 h 719909"/>
                <a:gd name="connsiteX6" fmla="*/ 3001618 w 9263270"/>
                <a:gd name="connsiteY6" fmla="*/ 487018 h 719909"/>
                <a:gd name="connsiteX7" fmla="*/ 4174435 w 9263270"/>
                <a:gd name="connsiteY7" fmla="*/ 0 h 719909"/>
                <a:gd name="connsiteX8" fmla="*/ 7692887 w 9263270"/>
                <a:gd name="connsiteY8" fmla="*/ 477079 h 719909"/>
                <a:gd name="connsiteX9" fmla="*/ 8895522 w 9263270"/>
                <a:gd name="connsiteY9" fmla="*/ 39757 h 719909"/>
                <a:gd name="connsiteX10" fmla="*/ 9263270 w 9263270"/>
                <a:gd name="connsiteY10" fmla="*/ 119270 h 719909"/>
                <a:gd name="connsiteX0" fmla="*/ 4134679 w 9263270"/>
                <a:gd name="connsiteY0" fmla="*/ 526775 h 719909"/>
                <a:gd name="connsiteX1" fmla="*/ 7961244 w 9263270"/>
                <a:gd name="connsiteY1" fmla="*/ 710648 h 719909"/>
                <a:gd name="connsiteX2" fmla="*/ 7802218 w 9263270"/>
                <a:gd name="connsiteY2" fmla="*/ 581439 h 719909"/>
                <a:gd name="connsiteX3" fmla="*/ 4263887 w 9263270"/>
                <a:gd name="connsiteY3" fmla="*/ 154057 h 719909"/>
                <a:gd name="connsiteX4" fmla="*/ 3160643 w 9263270"/>
                <a:gd name="connsiteY4" fmla="*/ 606288 h 719909"/>
                <a:gd name="connsiteX5" fmla="*/ 0 w 9263270"/>
                <a:gd name="connsiteY5" fmla="*/ 223631 h 719909"/>
                <a:gd name="connsiteX6" fmla="*/ 0 w 9263270"/>
                <a:gd name="connsiteY6" fmla="*/ 49696 h 719909"/>
                <a:gd name="connsiteX7" fmla="*/ 3001618 w 9263270"/>
                <a:gd name="connsiteY7" fmla="*/ 487018 h 719909"/>
                <a:gd name="connsiteX8" fmla="*/ 4174435 w 9263270"/>
                <a:gd name="connsiteY8" fmla="*/ 0 h 719909"/>
                <a:gd name="connsiteX9" fmla="*/ 7692887 w 9263270"/>
                <a:gd name="connsiteY9" fmla="*/ 477079 h 719909"/>
                <a:gd name="connsiteX10" fmla="*/ 8895522 w 9263270"/>
                <a:gd name="connsiteY10" fmla="*/ 39757 h 719909"/>
                <a:gd name="connsiteX11" fmla="*/ 9263270 w 9263270"/>
                <a:gd name="connsiteY11" fmla="*/ 119270 h 719909"/>
                <a:gd name="connsiteX0" fmla="*/ 3289853 w 9263270"/>
                <a:gd name="connsiteY0" fmla="*/ 1162879 h 1162879"/>
                <a:gd name="connsiteX1" fmla="*/ 7961244 w 9263270"/>
                <a:gd name="connsiteY1" fmla="*/ 710648 h 1162879"/>
                <a:gd name="connsiteX2" fmla="*/ 7802218 w 9263270"/>
                <a:gd name="connsiteY2" fmla="*/ 581439 h 1162879"/>
                <a:gd name="connsiteX3" fmla="*/ 4263887 w 9263270"/>
                <a:gd name="connsiteY3" fmla="*/ 154057 h 1162879"/>
                <a:gd name="connsiteX4" fmla="*/ 3160643 w 9263270"/>
                <a:gd name="connsiteY4" fmla="*/ 606288 h 1162879"/>
                <a:gd name="connsiteX5" fmla="*/ 0 w 9263270"/>
                <a:gd name="connsiteY5" fmla="*/ 223631 h 1162879"/>
                <a:gd name="connsiteX6" fmla="*/ 0 w 9263270"/>
                <a:gd name="connsiteY6" fmla="*/ 49696 h 1162879"/>
                <a:gd name="connsiteX7" fmla="*/ 3001618 w 9263270"/>
                <a:gd name="connsiteY7" fmla="*/ 487018 h 1162879"/>
                <a:gd name="connsiteX8" fmla="*/ 4174435 w 9263270"/>
                <a:gd name="connsiteY8" fmla="*/ 0 h 1162879"/>
                <a:gd name="connsiteX9" fmla="*/ 7692887 w 9263270"/>
                <a:gd name="connsiteY9" fmla="*/ 477079 h 1162879"/>
                <a:gd name="connsiteX10" fmla="*/ 8895522 w 9263270"/>
                <a:gd name="connsiteY10" fmla="*/ 39757 h 1162879"/>
                <a:gd name="connsiteX11" fmla="*/ 9263270 w 9263270"/>
                <a:gd name="connsiteY11" fmla="*/ 119270 h 1162879"/>
                <a:gd name="connsiteX0" fmla="*/ 3289853 w 9263270"/>
                <a:gd name="connsiteY0" fmla="*/ 1162879 h 1162879"/>
                <a:gd name="connsiteX1" fmla="*/ 3578087 w 9263270"/>
                <a:gd name="connsiteY1" fmla="*/ 819979 h 1162879"/>
                <a:gd name="connsiteX2" fmla="*/ 7961244 w 9263270"/>
                <a:gd name="connsiteY2" fmla="*/ 710648 h 1162879"/>
                <a:gd name="connsiteX3" fmla="*/ 7802218 w 9263270"/>
                <a:gd name="connsiteY3" fmla="*/ 581439 h 1162879"/>
                <a:gd name="connsiteX4" fmla="*/ 4263887 w 9263270"/>
                <a:gd name="connsiteY4" fmla="*/ 154057 h 1162879"/>
                <a:gd name="connsiteX5" fmla="*/ 3160643 w 9263270"/>
                <a:gd name="connsiteY5" fmla="*/ 606288 h 1162879"/>
                <a:gd name="connsiteX6" fmla="*/ 0 w 9263270"/>
                <a:gd name="connsiteY6" fmla="*/ 223631 h 1162879"/>
                <a:gd name="connsiteX7" fmla="*/ 0 w 9263270"/>
                <a:gd name="connsiteY7" fmla="*/ 49696 h 1162879"/>
                <a:gd name="connsiteX8" fmla="*/ 3001618 w 9263270"/>
                <a:gd name="connsiteY8" fmla="*/ 487018 h 1162879"/>
                <a:gd name="connsiteX9" fmla="*/ 4174435 w 9263270"/>
                <a:gd name="connsiteY9" fmla="*/ 0 h 1162879"/>
                <a:gd name="connsiteX10" fmla="*/ 7692887 w 9263270"/>
                <a:gd name="connsiteY10" fmla="*/ 477079 h 1162879"/>
                <a:gd name="connsiteX11" fmla="*/ 8895522 w 9263270"/>
                <a:gd name="connsiteY11" fmla="*/ 39757 h 1162879"/>
                <a:gd name="connsiteX12" fmla="*/ 9263270 w 9263270"/>
                <a:gd name="connsiteY12" fmla="*/ 119270 h 1162879"/>
                <a:gd name="connsiteX0" fmla="*/ 3289853 w 9263270"/>
                <a:gd name="connsiteY0" fmla="*/ 1162879 h 1162879"/>
                <a:gd name="connsiteX1" fmla="*/ 3578087 w 9263270"/>
                <a:gd name="connsiteY1" fmla="*/ 819979 h 1162879"/>
                <a:gd name="connsiteX2" fmla="*/ 4244009 w 9263270"/>
                <a:gd name="connsiteY2" fmla="*/ 342900 h 1162879"/>
                <a:gd name="connsiteX3" fmla="*/ 7961244 w 9263270"/>
                <a:gd name="connsiteY3" fmla="*/ 710648 h 1162879"/>
                <a:gd name="connsiteX4" fmla="*/ 7802218 w 9263270"/>
                <a:gd name="connsiteY4" fmla="*/ 581439 h 1162879"/>
                <a:gd name="connsiteX5" fmla="*/ 4263887 w 9263270"/>
                <a:gd name="connsiteY5" fmla="*/ 154057 h 1162879"/>
                <a:gd name="connsiteX6" fmla="*/ 3160643 w 9263270"/>
                <a:gd name="connsiteY6" fmla="*/ 606288 h 1162879"/>
                <a:gd name="connsiteX7" fmla="*/ 0 w 9263270"/>
                <a:gd name="connsiteY7" fmla="*/ 223631 h 1162879"/>
                <a:gd name="connsiteX8" fmla="*/ 0 w 9263270"/>
                <a:gd name="connsiteY8" fmla="*/ 49696 h 1162879"/>
                <a:gd name="connsiteX9" fmla="*/ 3001618 w 9263270"/>
                <a:gd name="connsiteY9" fmla="*/ 487018 h 1162879"/>
                <a:gd name="connsiteX10" fmla="*/ 4174435 w 9263270"/>
                <a:gd name="connsiteY10" fmla="*/ 0 h 1162879"/>
                <a:gd name="connsiteX11" fmla="*/ 7692887 w 9263270"/>
                <a:gd name="connsiteY11" fmla="*/ 477079 h 1162879"/>
                <a:gd name="connsiteX12" fmla="*/ 8895522 w 9263270"/>
                <a:gd name="connsiteY12" fmla="*/ 39757 h 1162879"/>
                <a:gd name="connsiteX13" fmla="*/ 9263270 w 9263270"/>
                <a:gd name="connsiteY13" fmla="*/ 119270 h 1162879"/>
                <a:gd name="connsiteX0" fmla="*/ 3289853 w 9263270"/>
                <a:gd name="connsiteY0" fmla="*/ 1162879 h 1162879"/>
                <a:gd name="connsiteX1" fmla="*/ 3578087 w 9263270"/>
                <a:gd name="connsiteY1" fmla="*/ 819979 h 1162879"/>
                <a:gd name="connsiteX2" fmla="*/ 4244009 w 9263270"/>
                <a:gd name="connsiteY2" fmla="*/ 342900 h 1162879"/>
                <a:gd name="connsiteX3" fmla="*/ 7961244 w 9263270"/>
                <a:gd name="connsiteY3" fmla="*/ 710648 h 1162879"/>
                <a:gd name="connsiteX4" fmla="*/ 7802218 w 9263270"/>
                <a:gd name="connsiteY4" fmla="*/ 581439 h 1162879"/>
                <a:gd name="connsiteX5" fmla="*/ 4263887 w 9263270"/>
                <a:gd name="connsiteY5" fmla="*/ 154057 h 1162879"/>
                <a:gd name="connsiteX6" fmla="*/ 3160643 w 9263270"/>
                <a:gd name="connsiteY6" fmla="*/ 606288 h 1162879"/>
                <a:gd name="connsiteX7" fmla="*/ 0 w 9263270"/>
                <a:gd name="connsiteY7" fmla="*/ 223631 h 1162879"/>
                <a:gd name="connsiteX8" fmla="*/ 0 w 9263270"/>
                <a:gd name="connsiteY8" fmla="*/ 49696 h 1162879"/>
                <a:gd name="connsiteX9" fmla="*/ 3001618 w 9263270"/>
                <a:gd name="connsiteY9" fmla="*/ 487018 h 1162879"/>
                <a:gd name="connsiteX10" fmla="*/ 4174435 w 9263270"/>
                <a:gd name="connsiteY10" fmla="*/ 0 h 1162879"/>
                <a:gd name="connsiteX11" fmla="*/ 7692887 w 9263270"/>
                <a:gd name="connsiteY11" fmla="*/ 477079 h 1162879"/>
                <a:gd name="connsiteX12" fmla="*/ 8895522 w 9263270"/>
                <a:gd name="connsiteY12" fmla="*/ 39757 h 1162879"/>
                <a:gd name="connsiteX13" fmla="*/ 9263270 w 9263270"/>
                <a:gd name="connsiteY13" fmla="*/ 119270 h 1162879"/>
                <a:gd name="connsiteX0" fmla="*/ 3289853 w 9263270"/>
                <a:gd name="connsiteY0" fmla="*/ 1162879 h 1162879"/>
                <a:gd name="connsiteX1" fmla="*/ 3578087 w 9263270"/>
                <a:gd name="connsiteY1" fmla="*/ 819979 h 1162879"/>
                <a:gd name="connsiteX2" fmla="*/ 4244009 w 9263270"/>
                <a:gd name="connsiteY2" fmla="*/ 342900 h 1162879"/>
                <a:gd name="connsiteX3" fmla="*/ 7961244 w 9263270"/>
                <a:gd name="connsiteY3" fmla="*/ 710648 h 1162879"/>
                <a:gd name="connsiteX4" fmla="*/ 7802218 w 9263270"/>
                <a:gd name="connsiteY4" fmla="*/ 581439 h 1162879"/>
                <a:gd name="connsiteX5" fmla="*/ 4263887 w 9263270"/>
                <a:gd name="connsiteY5" fmla="*/ 154057 h 1162879"/>
                <a:gd name="connsiteX6" fmla="*/ 3160643 w 9263270"/>
                <a:gd name="connsiteY6" fmla="*/ 606288 h 1162879"/>
                <a:gd name="connsiteX7" fmla="*/ 0 w 9263270"/>
                <a:gd name="connsiteY7" fmla="*/ 223631 h 1162879"/>
                <a:gd name="connsiteX8" fmla="*/ 0 w 9263270"/>
                <a:gd name="connsiteY8" fmla="*/ 49696 h 1162879"/>
                <a:gd name="connsiteX9" fmla="*/ 3001618 w 9263270"/>
                <a:gd name="connsiteY9" fmla="*/ 487018 h 1162879"/>
                <a:gd name="connsiteX10" fmla="*/ 4174435 w 9263270"/>
                <a:gd name="connsiteY10" fmla="*/ 0 h 1162879"/>
                <a:gd name="connsiteX11" fmla="*/ 7692887 w 9263270"/>
                <a:gd name="connsiteY11" fmla="*/ 477079 h 1162879"/>
                <a:gd name="connsiteX12" fmla="*/ 8895522 w 9263270"/>
                <a:gd name="connsiteY12" fmla="*/ 39757 h 1162879"/>
                <a:gd name="connsiteX13" fmla="*/ 9263270 w 9263270"/>
                <a:gd name="connsiteY13" fmla="*/ 119270 h 1162879"/>
                <a:gd name="connsiteX0" fmla="*/ 3289853 w 9263270"/>
                <a:gd name="connsiteY0" fmla="*/ 1162879 h 1162879"/>
                <a:gd name="connsiteX1" fmla="*/ 3578087 w 9263270"/>
                <a:gd name="connsiteY1" fmla="*/ 819979 h 1162879"/>
                <a:gd name="connsiteX2" fmla="*/ 4244009 w 9263270"/>
                <a:gd name="connsiteY2" fmla="*/ 342900 h 1162879"/>
                <a:gd name="connsiteX3" fmla="*/ 7961244 w 9263270"/>
                <a:gd name="connsiteY3" fmla="*/ 710648 h 1162879"/>
                <a:gd name="connsiteX4" fmla="*/ 7802218 w 9263270"/>
                <a:gd name="connsiteY4" fmla="*/ 581439 h 1162879"/>
                <a:gd name="connsiteX5" fmla="*/ 4263887 w 9263270"/>
                <a:gd name="connsiteY5" fmla="*/ 154057 h 1162879"/>
                <a:gd name="connsiteX6" fmla="*/ 3160643 w 9263270"/>
                <a:gd name="connsiteY6" fmla="*/ 606288 h 1162879"/>
                <a:gd name="connsiteX7" fmla="*/ 0 w 9263270"/>
                <a:gd name="connsiteY7" fmla="*/ 223631 h 1162879"/>
                <a:gd name="connsiteX8" fmla="*/ 0 w 9263270"/>
                <a:gd name="connsiteY8" fmla="*/ 49696 h 1162879"/>
                <a:gd name="connsiteX9" fmla="*/ 3001618 w 9263270"/>
                <a:gd name="connsiteY9" fmla="*/ 487018 h 1162879"/>
                <a:gd name="connsiteX10" fmla="*/ 4174435 w 9263270"/>
                <a:gd name="connsiteY10" fmla="*/ 0 h 1162879"/>
                <a:gd name="connsiteX11" fmla="*/ 7692887 w 9263270"/>
                <a:gd name="connsiteY11" fmla="*/ 477079 h 1162879"/>
                <a:gd name="connsiteX12" fmla="*/ 8895522 w 9263270"/>
                <a:gd name="connsiteY12" fmla="*/ 39757 h 1162879"/>
                <a:gd name="connsiteX13" fmla="*/ 9263270 w 9263270"/>
                <a:gd name="connsiteY13" fmla="*/ 119270 h 1162879"/>
                <a:gd name="connsiteX0" fmla="*/ 3289853 w 9263270"/>
                <a:gd name="connsiteY0" fmla="*/ 1162879 h 1162879"/>
                <a:gd name="connsiteX1" fmla="*/ 3578087 w 9263270"/>
                <a:gd name="connsiteY1" fmla="*/ 819979 h 1162879"/>
                <a:gd name="connsiteX2" fmla="*/ 4244009 w 9263270"/>
                <a:gd name="connsiteY2" fmla="*/ 342900 h 1162879"/>
                <a:gd name="connsiteX3" fmla="*/ 7961244 w 9263270"/>
                <a:gd name="connsiteY3" fmla="*/ 710648 h 1162879"/>
                <a:gd name="connsiteX4" fmla="*/ 7802218 w 9263270"/>
                <a:gd name="connsiteY4" fmla="*/ 581439 h 1162879"/>
                <a:gd name="connsiteX5" fmla="*/ 4263887 w 9263270"/>
                <a:gd name="connsiteY5" fmla="*/ 154057 h 1162879"/>
                <a:gd name="connsiteX6" fmla="*/ 3160643 w 9263270"/>
                <a:gd name="connsiteY6" fmla="*/ 606288 h 1162879"/>
                <a:gd name="connsiteX7" fmla="*/ 0 w 9263270"/>
                <a:gd name="connsiteY7" fmla="*/ 223631 h 1162879"/>
                <a:gd name="connsiteX8" fmla="*/ 0 w 9263270"/>
                <a:gd name="connsiteY8" fmla="*/ 49696 h 1162879"/>
                <a:gd name="connsiteX9" fmla="*/ 3001618 w 9263270"/>
                <a:gd name="connsiteY9" fmla="*/ 487018 h 1162879"/>
                <a:gd name="connsiteX10" fmla="*/ 4174435 w 9263270"/>
                <a:gd name="connsiteY10" fmla="*/ 0 h 1162879"/>
                <a:gd name="connsiteX11" fmla="*/ 7692887 w 9263270"/>
                <a:gd name="connsiteY11" fmla="*/ 477079 h 1162879"/>
                <a:gd name="connsiteX12" fmla="*/ 8895522 w 9263270"/>
                <a:gd name="connsiteY12" fmla="*/ 39757 h 1162879"/>
                <a:gd name="connsiteX13" fmla="*/ 9263270 w 9263270"/>
                <a:gd name="connsiteY13" fmla="*/ 119270 h 1162879"/>
                <a:gd name="connsiteX0" fmla="*/ 3289853 w 9263270"/>
                <a:gd name="connsiteY0" fmla="*/ 1162879 h 1162879"/>
                <a:gd name="connsiteX1" fmla="*/ 3578087 w 9263270"/>
                <a:gd name="connsiteY1" fmla="*/ 819979 h 1162879"/>
                <a:gd name="connsiteX2" fmla="*/ 4244009 w 9263270"/>
                <a:gd name="connsiteY2" fmla="*/ 342900 h 1162879"/>
                <a:gd name="connsiteX3" fmla="*/ 7961244 w 9263270"/>
                <a:gd name="connsiteY3" fmla="*/ 710648 h 1162879"/>
                <a:gd name="connsiteX4" fmla="*/ 7802218 w 9263270"/>
                <a:gd name="connsiteY4" fmla="*/ 581439 h 1162879"/>
                <a:gd name="connsiteX5" fmla="*/ 4263887 w 9263270"/>
                <a:gd name="connsiteY5" fmla="*/ 154057 h 1162879"/>
                <a:gd name="connsiteX6" fmla="*/ 3160643 w 9263270"/>
                <a:gd name="connsiteY6" fmla="*/ 606288 h 1162879"/>
                <a:gd name="connsiteX7" fmla="*/ 0 w 9263270"/>
                <a:gd name="connsiteY7" fmla="*/ 223631 h 1162879"/>
                <a:gd name="connsiteX8" fmla="*/ 0 w 9263270"/>
                <a:gd name="connsiteY8" fmla="*/ 49696 h 1162879"/>
                <a:gd name="connsiteX9" fmla="*/ 3001618 w 9263270"/>
                <a:gd name="connsiteY9" fmla="*/ 487018 h 1162879"/>
                <a:gd name="connsiteX10" fmla="*/ 4174435 w 9263270"/>
                <a:gd name="connsiteY10" fmla="*/ 0 h 1162879"/>
                <a:gd name="connsiteX11" fmla="*/ 7692887 w 9263270"/>
                <a:gd name="connsiteY11" fmla="*/ 477079 h 1162879"/>
                <a:gd name="connsiteX12" fmla="*/ 8895522 w 9263270"/>
                <a:gd name="connsiteY12" fmla="*/ 39757 h 1162879"/>
                <a:gd name="connsiteX13" fmla="*/ 9263270 w 9263270"/>
                <a:gd name="connsiteY13" fmla="*/ 119270 h 1162879"/>
                <a:gd name="connsiteX0" fmla="*/ 3289853 w 9263270"/>
                <a:gd name="connsiteY0" fmla="*/ 1162879 h 1162879"/>
                <a:gd name="connsiteX1" fmla="*/ 3578087 w 9263270"/>
                <a:gd name="connsiteY1" fmla="*/ 819979 h 1162879"/>
                <a:gd name="connsiteX2" fmla="*/ 4244009 w 9263270"/>
                <a:gd name="connsiteY2" fmla="*/ 342900 h 1162879"/>
                <a:gd name="connsiteX3" fmla="*/ 7961244 w 9263270"/>
                <a:gd name="connsiteY3" fmla="*/ 710648 h 1162879"/>
                <a:gd name="connsiteX4" fmla="*/ 7802218 w 9263270"/>
                <a:gd name="connsiteY4" fmla="*/ 581439 h 1162879"/>
                <a:gd name="connsiteX5" fmla="*/ 4263887 w 9263270"/>
                <a:gd name="connsiteY5" fmla="*/ 154057 h 1162879"/>
                <a:gd name="connsiteX6" fmla="*/ 3160643 w 9263270"/>
                <a:gd name="connsiteY6" fmla="*/ 606288 h 1162879"/>
                <a:gd name="connsiteX7" fmla="*/ 0 w 9263270"/>
                <a:gd name="connsiteY7" fmla="*/ 223631 h 1162879"/>
                <a:gd name="connsiteX8" fmla="*/ 0 w 9263270"/>
                <a:gd name="connsiteY8" fmla="*/ 49696 h 1162879"/>
                <a:gd name="connsiteX9" fmla="*/ 3001618 w 9263270"/>
                <a:gd name="connsiteY9" fmla="*/ 487018 h 1162879"/>
                <a:gd name="connsiteX10" fmla="*/ 4174435 w 9263270"/>
                <a:gd name="connsiteY10" fmla="*/ 0 h 1162879"/>
                <a:gd name="connsiteX11" fmla="*/ 7692887 w 9263270"/>
                <a:gd name="connsiteY11" fmla="*/ 477079 h 1162879"/>
                <a:gd name="connsiteX12" fmla="*/ 8895522 w 9263270"/>
                <a:gd name="connsiteY12" fmla="*/ 39757 h 1162879"/>
                <a:gd name="connsiteX13" fmla="*/ 9263270 w 9263270"/>
                <a:gd name="connsiteY13" fmla="*/ 119270 h 1162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63270" h="1162879">
                  <a:moveTo>
                    <a:pt x="3289853" y="1162879"/>
                  </a:moveTo>
                  <a:lnTo>
                    <a:pt x="3578087" y="819979"/>
                  </a:lnTo>
                  <a:lnTo>
                    <a:pt x="4244009" y="342900"/>
                  </a:lnTo>
                  <a:lnTo>
                    <a:pt x="7961244" y="710648"/>
                  </a:lnTo>
                  <a:lnTo>
                    <a:pt x="7802218" y="581439"/>
                  </a:lnTo>
                  <a:lnTo>
                    <a:pt x="4263887" y="154057"/>
                  </a:lnTo>
                  <a:lnTo>
                    <a:pt x="3160643" y="606288"/>
                  </a:lnTo>
                  <a:lnTo>
                    <a:pt x="0" y="223631"/>
                  </a:lnTo>
                  <a:lnTo>
                    <a:pt x="0" y="49696"/>
                  </a:lnTo>
                  <a:lnTo>
                    <a:pt x="3001618" y="487018"/>
                  </a:lnTo>
                  <a:lnTo>
                    <a:pt x="4174435" y="0"/>
                  </a:lnTo>
                  <a:lnTo>
                    <a:pt x="7692887" y="477079"/>
                  </a:lnTo>
                  <a:lnTo>
                    <a:pt x="8895522" y="39757"/>
                  </a:lnTo>
                  <a:lnTo>
                    <a:pt x="9263270" y="119270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545D135-9E99-45C7-A83D-E92EB2DEA624}"/>
              </a:ext>
            </a:extLst>
          </p:cNvPr>
          <p:cNvGrpSpPr/>
          <p:nvPr/>
        </p:nvGrpSpPr>
        <p:grpSpPr>
          <a:xfrm>
            <a:off x="534135" y="4771191"/>
            <a:ext cx="5856030" cy="1002455"/>
            <a:chOff x="534135" y="4771191"/>
            <a:chExt cx="5856030" cy="1002455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4E816E1-901B-4F13-86A8-A88BF5B05F32}"/>
                </a:ext>
              </a:extLst>
            </p:cNvPr>
            <p:cNvSpPr/>
            <p:nvPr/>
          </p:nvSpPr>
          <p:spPr>
            <a:xfrm>
              <a:off x="751025" y="4771191"/>
              <a:ext cx="677120" cy="677121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AB22568-759B-4671-A81E-B45E224D9DE8}"/>
                </a:ext>
              </a:extLst>
            </p:cNvPr>
            <p:cNvSpPr/>
            <p:nvPr/>
          </p:nvSpPr>
          <p:spPr>
            <a:xfrm>
              <a:off x="2993985" y="4771191"/>
              <a:ext cx="677120" cy="677121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0254081-1CFB-4700-8A45-6DB35892E7F6}"/>
                </a:ext>
              </a:extLst>
            </p:cNvPr>
            <p:cNvSpPr/>
            <p:nvPr/>
          </p:nvSpPr>
          <p:spPr>
            <a:xfrm>
              <a:off x="5490866" y="4771191"/>
              <a:ext cx="677120" cy="677121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166DBFF-B23E-4484-97D2-FE9981A14070}"/>
                </a:ext>
              </a:extLst>
            </p:cNvPr>
            <p:cNvCxnSpPr/>
            <p:nvPr/>
          </p:nvCxnSpPr>
          <p:spPr>
            <a:xfrm>
              <a:off x="534135" y="5070075"/>
              <a:ext cx="585603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A0AB7BC-A3D0-46D9-A677-5D471A514E3F}"/>
                </a:ext>
              </a:extLst>
            </p:cNvPr>
            <p:cNvSpPr/>
            <p:nvPr/>
          </p:nvSpPr>
          <p:spPr>
            <a:xfrm>
              <a:off x="1396405" y="5138845"/>
              <a:ext cx="4983180" cy="634801"/>
            </a:xfrm>
            <a:custGeom>
              <a:avLst/>
              <a:gdLst>
                <a:gd name="connsiteX0" fmla="*/ 9362661 w 9362661"/>
                <a:gd name="connsiteY0" fmla="*/ 29817 h 1192696"/>
                <a:gd name="connsiteX1" fmla="*/ 29817 w 9362661"/>
                <a:gd name="connsiteY1" fmla="*/ 0 h 1192696"/>
                <a:gd name="connsiteX2" fmla="*/ 0 w 9362661"/>
                <a:gd name="connsiteY2" fmla="*/ 188843 h 1192696"/>
                <a:gd name="connsiteX3" fmla="*/ 7732643 w 9362661"/>
                <a:gd name="connsiteY3" fmla="*/ 188843 h 1192696"/>
                <a:gd name="connsiteX4" fmla="*/ 7871791 w 9362661"/>
                <a:gd name="connsiteY4" fmla="*/ 377687 h 1192696"/>
                <a:gd name="connsiteX5" fmla="*/ 4104861 w 9362661"/>
                <a:gd name="connsiteY5" fmla="*/ 357809 h 1192696"/>
                <a:gd name="connsiteX6" fmla="*/ 3548269 w 9362661"/>
                <a:gd name="connsiteY6" fmla="*/ 566530 h 1192696"/>
                <a:gd name="connsiteX7" fmla="*/ 3071191 w 9362661"/>
                <a:gd name="connsiteY7" fmla="*/ 1192696 h 119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62661" h="1192696">
                  <a:moveTo>
                    <a:pt x="9362661" y="29817"/>
                  </a:moveTo>
                  <a:lnTo>
                    <a:pt x="29817" y="0"/>
                  </a:lnTo>
                  <a:lnTo>
                    <a:pt x="0" y="188843"/>
                  </a:lnTo>
                  <a:lnTo>
                    <a:pt x="7732643" y="188843"/>
                  </a:lnTo>
                  <a:lnTo>
                    <a:pt x="7871791" y="377687"/>
                  </a:lnTo>
                  <a:lnTo>
                    <a:pt x="4104861" y="357809"/>
                  </a:lnTo>
                  <a:lnTo>
                    <a:pt x="3548269" y="566530"/>
                  </a:lnTo>
                  <a:lnTo>
                    <a:pt x="3071191" y="1192696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8" name="Arrow: Down 87">
            <a:extLst>
              <a:ext uri="{FF2B5EF4-FFF2-40B4-BE49-F238E27FC236}">
                <a16:creationId xmlns:a16="http://schemas.microsoft.com/office/drawing/2014/main" id="{07591467-E615-440B-92B2-F686333CAA8F}"/>
              </a:ext>
            </a:extLst>
          </p:cNvPr>
          <p:cNvSpPr/>
          <p:nvPr/>
        </p:nvSpPr>
        <p:spPr>
          <a:xfrm>
            <a:off x="3140750" y="4218655"/>
            <a:ext cx="383585" cy="372974"/>
          </a:xfrm>
          <a:prstGeom prst="down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27F5AE3-7CC5-4C06-9EF0-6E360344CA1C}"/>
              </a:ext>
            </a:extLst>
          </p:cNvPr>
          <p:cNvSpPr txBox="1"/>
          <p:nvPr/>
        </p:nvSpPr>
        <p:spPr>
          <a:xfrm>
            <a:off x="6554155" y="3524457"/>
            <a:ext cx="44797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This might create slight inflection edges, at places where </a:t>
            </a:r>
            <a:r>
              <a:rPr lang="en-GB" sz="2200" i="1" dirty="0"/>
              <a:t>C'</a:t>
            </a:r>
            <a:r>
              <a:rPr lang="en-GB" sz="2200" dirty="0"/>
              <a:t> goes straight through an obstacle.</a:t>
            </a:r>
            <a:endParaRPr lang="en-GB" sz="2200" i="1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1EBC8F-8F7C-4ED5-B2E2-939563CDDE51}"/>
              </a:ext>
            </a:extLst>
          </p:cNvPr>
          <p:cNvSpPr txBox="1"/>
          <p:nvPr/>
        </p:nvSpPr>
        <p:spPr>
          <a:xfrm>
            <a:off x="8540231" y="905498"/>
            <a:ext cx="2336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(Proof skipped.)</a:t>
            </a:r>
            <a:endParaRPr lang="en-GB" sz="2200" i="1" dirty="0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F5CCEE2-8160-428F-9CD8-2F3F0487C7B8}"/>
              </a:ext>
            </a:extLst>
          </p:cNvPr>
          <p:cNvGrpSpPr/>
          <p:nvPr/>
        </p:nvGrpSpPr>
        <p:grpSpPr>
          <a:xfrm>
            <a:off x="7737135" y="1707067"/>
            <a:ext cx="2664291" cy="1601650"/>
            <a:chOff x="752795" y="3663496"/>
            <a:chExt cx="2664291" cy="160165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26A695B-28F4-4006-AF42-9C42BEEE8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809" y="4434703"/>
              <a:ext cx="59275" cy="5927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A1DF72B5-1752-4985-92F8-8F549CD69CE0}"/>
                </a:ext>
              </a:extLst>
            </p:cNvPr>
            <p:cNvSpPr/>
            <p:nvPr/>
          </p:nvSpPr>
          <p:spPr>
            <a:xfrm>
              <a:off x="881965" y="4025186"/>
              <a:ext cx="878270" cy="878270"/>
            </a:xfrm>
            <a:prstGeom prst="arc">
              <a:avLst>
                <a:gd name="adj1" fmla="val 16184641"/>
                <a:gd name="adj2" fmla="val 5424760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474EBFD-C8D8-4032-9D5D-4D31A1726427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H="1" flipV="1">
              <a:off x="1319064" y="3663496"/>
              <a:ext cx="74" cy="36169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E2A785F-CC6C-4EC1-B32B-0B5B8C0C98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19064" y="4900297"/>
              <a:ext cx="3511" cy="3648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34CABF37-347F-4A36-BD7A-DAD716DF05B7}"/>
                </a:ext>
              </a:extLst>
            </p:cNvPr>
            <p:cNvSpPr/>
            <p:nvPr/>
          </p:nvSpPr>
          <p:spPr>
            <a:xfrm>
              <a:off x="914133" y="4057354"/>
              <a:ext cx="813934" cy="813934"/>
            </a:xfrm>
            <a:prstGeom prst="arc">
              <a:avLst>
                <a:gd name="adj1" fmla="val 15405295"/>
                <a:gd name="adj2" fmla="val 6794233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22BECAF-152E-48FF-9CFB-01028BC22277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H="1" flipV="1">
              <a:off x="1105111" y="3694470"/>
              <a:ext cx="122747" cy="37371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908AA32-8E96-4F35-8CA3-FDA53FF445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0993" y="4831122"/>
              <a:ext cx="242314" cy="33071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9F1C5CFA-84B3-4DC6-B1A8-CABA8BA1AA43}"/>
                </a:ext>
              </a:extLst>
            </p:cNvPr>
            <p:cNvSpPr/>
            <p:nvPr/>
          </p:nvSpPr>
          <p:spPr>
            <a:xfrm>
              <a:off x="953161" y="4097520"/>
              <a:ext cx="733601" cy="733601"/>
            </a:xfrm>
            <a:prstGeom prst="arc">
              <a:avLst>
                <a:gd name="adj1" fmla="val 14318043"/>
                <a:gd name="adj2" fmla="val 7991931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B457FE3-8935-4192-AC23-5C4878667CBF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H="1" flipV="1">
              <a:off x="866658" y="3806541"/>
              <a:ext cx="262383" cy="34458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1EC09E-D5F5-403A-BEBA-984EF0B9DB5A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752795" y="4731712"/>
              <a:ext cx="316079" cy="29887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CF4C0AA1-B5F4-4553-9C54-1FA9DD14D0B1}"/>
                </a:ext>
              </a:extLst>
            </p:cNvPr>
            <p:cNvSpPr/>
            <p:nvPr/>
          </p:nvSpPr>
          <p:spPr>
            <a:xfrm>
              <a:off x="2111036" y="4232872"/>
              <a:ext cx="513685" cy="394901"/>
            </a:xfrm>
            <a:prstGeom prst="rightArrow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3AE62D-719D-461C-B64A-391A0C9277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84066" y="3663496"/>
              <a:ext cx="74" cy="36169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21398A3-615B-4441-B803-2BB1A8F315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4066" y="4900297"/>
              <a:ext cx="3511" cy="3648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64871F7-EE71-4AE0-B76F-3B7DBE5A07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70113" y="3694470"/>
              <a:ext cx="122746" cy="37370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2064C68-52B7-4B60-B137-8F526E47FE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5995" y="4831122"/>
              <a:ext cx="242315" cy="33071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2A81C31-7005-484D-8D17-0979F74996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31661" y="3806541"/>
              <a:ext cx="262382" cy="34458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AC9343E-B2EC-40E5-AA41-AA5F106A7B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7798" y="4731712"/>
              <a:ext cx="316079" cy="29887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4F0523D-E949-4C5A-BCA3-C3793A07DC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3876" y="4151124"/>
              <a:ext cx="57546" cy="58058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C5BD05E-D579-4177-AB0E-0333146CD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8310" y="4057354"/>
              <a:ext cx="61163" cy="77376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333F3E1-1B2C-4CBC-B7A5-54792B106F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82573" y="4025186"/>
              <a:ext cx="3250" cy="87511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C5C65BB-AE92-4FA5-97E7-F739C59625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7811" y="4434703"/>
              <a:ext cx="59275" cy="5927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4DD59A8D-7E86-4068-922F-68FCB4332D43}"/>
              </a:ext>
            </a:extLst>
          </p:cNvPr>
          <p:cNvSpPr txBox="1"/>
          <p:nvPr/>
        </p:nvSpPr>
        <p:spPr>
          <a:xfrm>
            <a:off x="6772807" y="5046789"/>
            <a:ext cx="24187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Just straighten out.</a:t>
            </a:r>
            <a:endParaRPr lang="en-GB" sz="2200" i="1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ED7D6DF-3CC9-4883-AA70-531F810B6128}"/>
              </a:ext>
            </a:extLst>
          </p:cNvPr>
          <p:cNvSpPr txBox="1"/>
          <p:nvPr/>
        </p:nvSpPr>
        <p:spPr>
          <a:xfrm>
            <a:off x="9033849" y="5892012"/>
            <a:ext cx="24187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QED Theorem 5</a:t>
            </a:r>
            <a:endParaRPr lang="en-GB" sz="2200" b="1" i="1" dirty="0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4F430695-DFE2-492E-8F9F-F75417D77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56" y="5682287"/>
            <a:ext cx="791817" cy="791817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6691CA3F-35EC-4785-8049-10DA79F461CF}"/>
              </a:ext>
            </a:extLst>
          </p:cNvPr>
          <p:cNvSpPr txBox="1"/>
          <p:nvPr/>
        </p:nvSpPr>
        <p:spPr>
          <a:xfrm>
            <a:off x="6791759" y="5822166"/>
            <a:ext cx="22064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Details skipped!</a:t>
            </a:r>
          </a:p>
        </p:txBody>
      </p:sp>
    </p:spTree>
    <p:extLst>
      <p:ext uri="{BB962C8B-B14F-4D97-AF65-F5344CB8AC3E}">
        <p14:creationId xmlns:p14="http://schemas.microsoft.com/office/powerpoint/2010/main" val="331006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8" grpId="0" animBg="1"/>
      <p:bldP spid="89" grpId="0"/>
      <p:bldP spid="95" grpId="0"/>
      <p:bldP spid="99" grpId="0"/>
      <p:bldP spid="10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A591-066F-40A4-A76B-3E4F19168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8100-0023-453D-9C43-4BE76F259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introduced “HCS”, a generalization of the onion decomposition.</a:t>
            </a:r>
          </a:p>
          <a:p>
            <a:pPr marL="0" indent="0">
              <a:buNone/>
            </a:pPr>
            <a:r>
              <a:rPr lang="en-US" dirty="0"/>
              <a:t>We showed an experimental connection between HCS and ACSF.</a:t>
            </a:r>
          </a:p>
          <a:p>
            <a:pPr marL="457200" lvl="1" indent="0">
              <a:buNone/>
            </a:pPr>
            <a:r>
              <a:rPr lang="en-US" dirty="0"/>
              <a:t>ACSF “occurs in nature”!</a:t>
            </a:r>
          </a:p>
          <a:p>
            <a:pPr marL="0" indent="0">
              <a:buNone/>
            </a:pPr>
            <a:r>
              <a:rPr lang="en-US" dirty="0"/>
              <a:t>We proved some simple properties that HCS satisfies and shares with ACSF.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710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5480-F73F-4DBE-8276-8BE972B36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Open problems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93930-05E1-4C31-B0DF-EF040D213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(For differential geometers): Prove that ACSF is uniquely defined past singularities, like CSF.</a:t>
            </a:r>
          </a:p>
          <a:p>
            <a:r>
              <a:rPr lang="en-US" dirty="0"/>
              <a:t>Prove the HCS-ACSF conjecture.</a:t>
            </a:r>
          </a:p>
          <a:p>
            <a:r>
              <a:rPr lang="en-US" dirty="0"/>
              <a:t>What happens in higher dimensions??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334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AA2E93-C3C1-4BCE-A06A-B31479CC9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0504"/>
            <a:ext cx="12192000" cy="9113522"/>
          </a:xfrm>
        </p:spPr>
      </p:pic>
    </p:spTree>
    <p:extLst>
      <p:ext uri="{BB962C8B-B14F-4D97-AF65-F5344CB8AC3E}">
        <p14:creationId xmlns:p14="http://schemas.microsoft.com/office/powerpoint/2010/main" val="1322692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D4C52-7F89-4919-9425-6A9E97F40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Non-smooth curves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D5859-15D6-4802-B465-02B8EAB97C27}"/>
              </a:ext>
            </a:extLst>
          </p:cNvPr>
          <p:cNvSpPr txBox="1"/>
          <p:nvPr/>
        </p:nvSpPr>
        <p:spPr>
          <a:xfrm>
            <a:off x="838199" y="1690688"/>
            <a:ext cx="10950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 “solution” is a time-dependent curve that satisfies the CSF/ACSF for all </a:t>
            </a:r>
            <a:r>
              <a:rPr lang="en-US" sz="2200" i="1" dirty="0"/>
              <a:t>t</a:t>
            </a:r>
            <a:r>
              <a:rPr lang="en-US" sz="2200" dirty="0"/>
              <a:t> &gt; 0, and converges to the initial curve as </a:t>
            </a:r>
            <a:r>
              <a:rPr lang="en-US" sz="2200" i="1" dirty="0"/>
              <a:t>t</a:t>
            </a:r>
            <a:r>
              <a:rPr lang="en-US" sz="2200" dirty="0"/>
              <a:t> </a:t>
            </a:r>
            <a:r>
              <a:rPr lang="en-US" sz="2200" dirty="0">
                <a:sym typeface="Wingdings" panose="05000000000000000000" pitchFamily="2" charset="2"/>
              </a:rPr>
              <a:t>goes backwards to 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C335D-F926-49E9-B2F4-4ABECC2EE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802" y="3374384"/>
            <a:ext cx="6777191" cy="3004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07A76A-D9E4-40A8-9D9E-4A574A16A46B}"/>
              </a:ext>
            </a:extLst>
          </p:cNvPr>
          <p:cNvSpPr txBox="1"/>
          <p:nvPr/>
        </p:nvSpPr>
        <p:spPr>
          <a:xfrm>
            <a:off x="3630562" y="4661240"/>
            <a:ext cx="685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CSF</a:t>
            </a:r>
            <a:endParaRPr lang="en-GB" sz="2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80494B-A47F-42DF-8420-3A0075FDAFAC}"/>
              </a:ext>
            </a:extLst>
          </p:cNvPr>
          <p:cNvSpPr txBox="1"/>
          <p:nvPr/>
        </p:nvSpPr>
        <p:spPr>
          <a:xfrm>
            <a:off x="7366819" y="4661240"/>
            <a:ext cx="8431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ACSF</a:t>
            </a:r>
            <a:endParaRPr lang="en-GB" sz="2200" b="1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D30703A-ACE5-4AD6-A0A7-4A062792416F}"/>
              </a:ext>
            </a:extLst>
          </p:cNvPr>
          <p:cNvGrpSpPr/>
          <p:nvPr/>
        </p:nvGrpSpPr>
        <p:grpSpPr>
          <a:xfrm>
            <a:off x="4797316" y="2943497"/>
            <a:ext cx="4690022" cy="1075378"/>
            <a:chOff x="4797316" y="2943497"/>
            <a:chExt cx="4690022" cy="1075378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2B2A1FB-5D7D-48B2-A4A4-D7366E354F60}"/>
                </a:ext>
              </a:extLst>
            </p:cNvPr>
            <p:cNvCxnSpPr/>
            <p:nvPr/>
          </p:nvCxnSpPr>
          <p:spPr>
            <a:xfrm flipV="1">
              <a:off x="4930069" y="3476512"/>
              <a:ext cx="383458" cy="383458"/>
            </a:xfrm>
            <a:prstGeom prst="straightConnector1">
              <a:avLst/>
            </a:prstGeom>
            <a:ln w="28575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A007D89-03D2-43C0-B365-AF9A3DAFDD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76518" y="3526664"/>
              <a:ext cx="492211" cy="492211"/>
            </a:xfrm>
            <a:prstGeom prst="straightConnector1">
              <a:avLst/>
            </a:prstGeom>
            <a:ln w="28575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EBA8E2-7597-4157-9EFA-93498073DA74}"/>
                </a:ext>
              </a:extLst>
            </p:cNvPr>
            <p:cNvSpPr txBox="1"/>
            <p:nvPr/>
          </p:nvSpPr>
          <p:spPr>
            <a:xfrm>
              <a:off x="4797316" y="2943497"/>
              <a:ext cx="103242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>
                  <a:solidFill>
                    <a:schemeClr val="accent6">
                      <a:lumMod val="50000"/>
                    </a:schemeClr>
                  </a:solidFill>
                </a:rPr>
                <a:t>t</a:t>
              </a:r>
              <a:r>
                <a:rPr lang="en-US" sz="2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200" dirty="0">
                  <a:solidFill>
                    <a:schemeClr val="accent6">
                      <a:lumMod val="50000"/>
                    </a:schemeClr>
                  </a:solidFill>
                  <a:sym typeface="Wingdings" panose="05000000000000000000" pitchFamily="2" charset="2"/>
                </a:rPr>
                <a:t> 0</a:t>
              </a:r>
              <a:endParaRPr lang="en-US" sz="2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ECBE49-BC3A-4271-9794-8554CA06B8D0}"/>
                </a:ext>
              </a:extLst>
            </p:cNvPr>
            <p:cNvSpPr txBox="1"/>
            <p:nvPr/>
          </p:nvSpPr>
          <p:spPr>
            <a:xfrm>
              <a:off x="8454916" y="2943497"/>
              <a:ext cx="103242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>
                  <a:solidFill>
                    <a:schemeClr val="accent6">
                      <a:lumMod val="50000"/>
                    </a:schemeClr>
                  </a:solidFill>
                </a:rPr>
                <a:t>t</a:t>
              </a:r>
              <a:r>
                <a:rPr lang="en-US" sz="2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200" dirty="0">
                  <a:solidFill>
                    <a:schemeClr val="accent6">
                      <a:lumMod val="50000"/>
                    </a:schemeClr>
                  </a:solidFill>
                  <a:sym typeface="Wingdings" panose="05000000000000000000" pitchFamily="2" charset="2"/>
                </a:rPr>
                <a:t> 0</a:t>
              </a:r>
              <a:endParaRPr lang="en-US" sz="2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047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D4C52-7F89-4919-9425-6A9E97F40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Does a unique solution always exist?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D5859-15D6-4802-B465-02B8EAB97C27}"/>
              </a:ext>
            </a:extLst>
          </p:cNvPr>
          <p:cNvSpPr txBox="1"/>
          <p:nvPr/>
        </p:nvSpPr>
        <p:spPr>
          <a:xfrm>
            <a:off x="838199" y="1690688"/>
            <a:ext cx="10950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 CSF: Yes, even for curves with singularities or self-intersections.</a:t>
            </a:r>
            <a:endParaRPr lang="en-US" sz="2200" dirty="0">
              <a:sym typeface="Wingdings" panose="05000000000000000000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054433-7F01-4252-B042-E7DAD8EEBE17}"/>
              </a:ext>
            </a:extLst>
          </p:cNvPr>
          <p:cNvSpPr txBox="1"/>
          <p:nvPr/>
        </p:nvSpPr>
        <p:spPr>
          <a:xfrm>
            <a:off x="838199" y="2233827"/>
            <a:ext cx="10950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 ACSF: Not known. Existing literature only addresses simple curves.</a:t>
            </a:r>
            <a:endParaRPr lang="en-US" sz="22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49288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36492</TotalTime>
  <Words>3375</Words>
  <Application>Microsoft Office PowerPoint</Application>
  <PresentationFormat>Widescreen</PresentationFormat>
  <Paragraphs>501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Cambria</vt:lpstr>
      <vt:lpstr>Office Theme</vt:lpstr>
      <vt:lpstr>How to peel self-intersecting onions</vt:lpstr>
      <vt:lpstr>This is a continuation of the work:</vt:lpstr>
      <vt:lpstr>The Affine Curve-Shortening Flow (ACSF)</vt:lpstr>
      <vt:lpstr>The Curve-Shortening Flow (CSF)</vt:lpstr>
      <vt:lpstr>             CSF                    vs.                     ACSF</vt:lpstr>
      <vt:lpstr>Why 1/3?</vt:lpstr>
      <vt:lpstr>Non-smooth curves</vt:lpstr>
      <vt:lpstr>Non-smooth curves</vt:lpstr>
      <vt:lpstr>Does a unique solution always exist?</vt:lpstr>
      <vt:lpstr>Does a unique solution always exist?</vt:lpstr>
      <vt:lpstr>Convex-layer decomposition</vt:lpstr>
      <vt:lpstr>Experimental correspondence [EHN’18]</vt:lpstr>
      <vt:lpstr>Experimental correspondence:</vt:lpstr>
      <vt:lpstr>PowerPoint Presentation</vt:lpstr>
      <vt:lpstr>Open problem in [EHN’18]:</vt:lpstr>
      <vt:lpstr>Homotopic paths and curves</vt:lpstr>
      <vt:lpstr>Homotopic paths and curves</vt:lpstr>
      <vt:lpstr>Point obstacles</vt:lpstr>
      <vt:lpstr>Homotopic paths and curves</vt:lpstr>
      <vt:lpstr>Homotopic Curve Shortening</vt:lpstr>
      <vt:lpstr>PowerPoint Presentation</vt:lpstr>
      <vt:lpstr>Homotopic Curve Shortening</vt:lpstr>
      <vt:lpstr>Homotopic Curve Shortening: Experiments</vt:lpstr>
      <vt:lpstr>Homotopic Curve Shortening: Experiments</vt:lpstr>
      <vt:lpstr>Homotopic Curve Shortening: Experiments</vt:lpstr>
      <vt:lpstr>Homotopic Curve Shortening: Experiments</vt:lpstr>
      <vt:lpstr>Experimental correspondence:</vt:lpstr>
      <vt:lpstr>Experimental correspondence:</vt:lpstr>
      <vt:lpstr>Experimental correspondence</vt:lpstr>
      <vt:lpstr>Theoretical results</vt:lpstr>
      <vt:lpstr>Theoretical results</vt:lpstr>
      <vt:lpstr>Theoretical results</vt:lpstr>
      <vt:lpstr>Total absolute curvature</vt:lpstr>
      <vt:lpstr>Total absolute curvature</vt:lpstr>
      <vt:lpstr>Avoidance principle</vt:lpstr>
      <vt:lpstr>Avoidance principle</vt:lpstr>
      <vt:lpstr>Disjoinable and self-disjoinable curves/paths</vt:lpstr>
      <vt:lpstr>Theoretical results</vt:lpstr>
      <vt:lpstr>Theoretical results</vt:lpstr>
      <vt:lpstr>Theoretical results</vt:lpstr>
      <vt:lpstr>The avoidance principle revisited</vt:lpstr>
      <vt:lpstr>Inflection points in ACSF</vt:lpstr>
      <vt:lpstr>Inflection edges in HCS</vt:lpstr>
      <vt:lpstr>Inflection edges in HCS</vt:lpstr>
      <vt:lpstr>Two algorithms for shortest homotopic curves/paths</vt:lpstr>
      <vt:lpstr>Algorithm 1: Triangulation</vt:lpstr>
      <vt:lpstr>Algorithm 1: Triangulation</vt:lpstr>
      <vt:lpstr>Algorithm 1: Triangulation</vt:lpstr>
      <vt:lpstr>Algorithm 2: Vertex releases</vt:lpstr>
      <vt:lpstr>Algorithm 2: Vertex releases – with point obstacles</vt:lpstr>
      <vt:lpstr>Summary of proof techniques</vt:lpstr>
      <vt:lpstr>Proof of Theorem 1</vt:lpstr>
      <vt:lpstr>PowerPoint Presentation</vt:lpstr>
      <vt:lpstr>Proof of Theorem 2</vt:lpstr>
      <vt:lpstr>PowerPoint Presentation</vt:lpstr>
      <vt:lpstr>Proof of Theorem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Proof of Theorem 4</vt:lpstr>
      <vt:lpstr>PowerPoint Presentation</vt:lpstr>
      <vt:lpstr>PowerPoint Presentation</vt:lpstr>
      <vt:lpstr>PowerPoint Presentation</vt:lpstr>
      <vt:lpstr>Proof of Theorem 5</vt:lpstr>
      <vt:lpstr>PowerPoint Presentation</vt:lpstr>
      <vt:lpstr>PowerPoint Presentation</vt:lpstr>
      <vt:lpstr>PowerPoint Presentation</vt:lpstr>
      <vt:lpstr>PowerPoint Presentation</vt:lpstr>
      <vt:lpstr>Summary</vt:lpstr>
      <vt:lpstr>Open problems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Grid peeling and the affine curve-shortening flow</dc:title>
  <dc:creator>גבריאל ניבש/Gabriel Nivasch</dc:creator>
  <cp:lastModifiedBy>גבריאל ניבש/Gabriel Nivasch</cp:lastModifiedBy>
  <cp:revision>677</cp:revision>
  <dcterms:created xsi:type="dcterms:W3CDTF">2017-07-29T19:15:50Z</dcterms:created>
  <dcterms:modified xsi:type="dcterms:W3CDTF">2020-03-09T18:31:28Z</dcterms:modified>
</cp:coreProperties>
</file>